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0" r:id="rId4"/>
    <p:sldId id="34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82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22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1-7F9C-4FFF-A0BB-E899C3742B03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F9C-4FFF-A0BB-E899C3742B03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9C-4FFF-A0BB-E899C3742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773A-4E7A-A536-6B2B396C1100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73A-4E7A-A536-6B2B396C1100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3A-4E7A-A536-6B2B396C1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75000"/>
                  <a:lumOff val="2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7F9C-4FFF-A0BB-E899C3742B03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F9C-4FFF-A0BB-E899C3742B03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9C-4FFF-A0BB-E899C3742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773A-4E7A-A536-6B2B396C1100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73A-4E7A-A536-6B2B396C1100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3A-4E7A-A536-6B2B396C1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20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34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F03DFEE-7B86-4232-8947-5184CFD87EC9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10" name="Rectangle: Folded Corner 9">
              <a:extLst>
                <a:ext uri="{FF2B5EF4-FFF2-40B4-BE49-F238E27FC236}">
                  <a16:creationId xmlns:a16="http://schemas.microsoft.com/office/drawing/2014/main" id="{B56A7093-CBDF-4626-A745-527E7CCA82D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solidFill>
              <a:srgbClr val="FFCC4C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rIns="0"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Microsoft 365 subscribers)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24C3480-A879-4E4D-9D71-B3DC7B3E000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0CFDB29-A11D-408F-AB16-70D18C598647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10" name="Rectangle: Folded Corner 9">
              <a:extLst>
                <a:ext uri="{FF2B5EF4-FFF2-40B4-BE49-F238E27FC236}">
                  <a16:creationId xmlns:a16="http://schemas.microsoft.com/office/drawing/2014/main" id="{74A7CA8C-A433-447F-A5E5-29D666416CE7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solidFill>
              <a:srgbClr val="FFCC4C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rIns="0"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Microsoft 365 subscribers)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7552374-2A0C-4558-AC83-C158D288836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DBB5A7E-17EA-4657-BC12-82F1F9DCCF5C}"/>
              </a:ext>
            </a:extLst>
          </p:cNvPr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3AC555DA-8F7F-434B-9A84-EE37C58B1AD0}"/>
              </a:ext>
            </a:extLst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095DF86-C02B-4F5F-9CE6-312866DD1F0D}"/>
              </a:ext>
            </a:extLst>
          </p:cNvPr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FBA24CD-C946-4A2C-9C8E-F083A8B73A84}"/>
              </a:ext>
            </a:extLst>
          </p:cNvPr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16" name="Freeform 290">
            <a:extLst>
              <a:ext uri="{FF2B5EF4-FFF2-40B4-BE49-F238E27FC236}">
                <a16:creationId xmlns:a16="http://schemas.microsoft.com/office/drawing/2014/main" id="{15C4B2A3-86AF-4335-B497-9168F3BBDBB3}"/>
              </a:ext>
            </a:extLst>
          </p:cNvPr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2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chart" Target="../charts/chart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chart" Target="../charts/chart2.xml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chart" Target="../charts/chart3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8.svg"/><Relationship Id="rId4" Type="http://schemas.openxmlformats.org/officeDocument/2006/relationships/chart" Target="../charts/chart4.xml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of Pakistan – Slide Template 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AC6E59A-2217-4477-B0F7-DD2746199678}"/>
              </a:ext>
            </a:extLst>
          </p:cNvPr>
          <p:cNvGraphicFramePr/>
          <p:nvPr/>
        </p:nvGraphicFramePr>
        <p:xfrm>
          <a:off x="6820081" y="4555508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7B7587AB-E618-4555-9218-9D6E7DCE5BC3}"/>
              </a:ext>
            </a:extLst>
          </p:cNvPr>
          <p:cNvGraphicFramePr/>
          <p:nvPr/>
        </p:nvGraphicFramePr>
        <p:xfrm>
          <a:off x="6820081" y="3760793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CB87E6B8-8DFC-4362-8530-83CA242BB348}"/>
              </a:ext>
            </a:extLst>
          </p:cNvPr>
          <p:cNvSpPr txBox="1"/>
          <p:nvPr/>
        </p:nvSpPr>
        <p:spPr>
          <a:xfrm>
            <a:off x="7210599" y="5070270"/>
            <a:ext cx="420308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b="1" dirty="0"/>
              <a:t>65%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C1DF0E-2AF2-4884-A5D8-B18077E3D3A8}"/>
              </a:ext>
            </a:extLst>
          </p:cNvPr>
          <p:cNvSpPr txBox="1"/>
          <p:nvPr/>
        </p:nvSpPr>
        <p:spPr>
          <a:xfrm>
            <a:off x="7233682" y="4271162"/>
            <a:ext cx="4203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/>
              <a:t>80%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A85EA0-082F-4837-B4A8-1C69F19C05F4}"/>
              </a:ext>
            </a:extLst>
          </p:cNvPr>
          <p:cNvSpPr/>
          <p:nvPr/>
        </p:nvSpPr>
        <p:spPr>
          <a:xfrm>
            <a:off x="7810059" y="4882749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/>
              <a:t>Lorem Ipsum</a:t>
            </a:r>
            <a:endParaRPr lang="en-US" sz="135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DBD766-D327-4C10-82A9-3315F507696D}"/>
              </a:ext>
            </a:extLst>
          </p:cNvPr>
          <p:cNvSpPr/>
          <p:nvPr/>
        </p:nvSpPr>
        <p:spPr>
          <a:xfrm>
            <a:off x="7810059" y="4088034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/>
              <a:t>Lorem Ipsum</a:t>
            </a:r>
            <a:endParaRPr lang="en-US" sz="1350" dirty="0"/>
          </a:p>
        </p:txBody>
      </p:sp>
      <p:pic>
        <p:nvPicPr>
          <p:cNvPr id="19" name="Graphic 18" descr="Man">
            <a:extLst>
              <a:ext uri="{FF2B5EF4-FFF2-40B4-BE49-F238E27FC236}">
                <a16:creationId xmlns:a16="http://schemas.microsoft.com/office/drawing/2014/main" id="{7FFFA9DD-1DDD-442A-A0B0-AC9431E4D3D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254660" y="4790872"/>
            <a:ext cx="332185" cy="332185"/>
          </a:xfrm>
          <a:prstGeom prst="rect">
            <a:avLst/>
          </a:prstGeom>
        </p:spPr>
      </p:pic>
      <p:pic>
        <p:nvPicPr>
          <p:cNvPr id="20" name="Graphic 19" descr="Woman">
            <a:extLst>
              <a:ext uri="{FF2B5EF4-FFF2-40B4-BE49-F238E27FC236}">
                <a16:creationId xmlns:a16="http://schemas.microsoft.com/office/drawing/2014/main" id="{490AF1B4-D5F1-4BAB-939B-B6578BB0C79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54660" y="3972930"/>
            <a:ext cx="332185" cy="332185"/>
          </a:xfrm>
          <a:prstGeom prst="rect">
            <a:avLst/>
          </a:prstGeom>
        </p:spPr>
      </p:pic>
      <p:grpSp>
        <p:nvGrpSpPr>
          <p:cNvPr id="42" name="Group 41">
            <a:extLst>
              <a:ext uri="{FF2B5EF4-FFF2-40B4-BE49-F238E27FC236}">
                <a16:creationId xmlns:a16="http://schemas.microsoft.com/office/drawing/2014/main" id="{ED71665D-54A7-5846-A4CD-B0E264729998}"/>
              </a:ext>
            </a:extLst>
          </p:cNvPr>
          <p:cNvGrpSpPr/>
          <p:nvPr/>
        </p:nvGrpSpPr>
        <p:grpSpPr>
          <a:xfrm>
            <a:off x="3556919" y="1149704"/>
            <a:ext cx="4393302" cy="4216506"/>
            <a:chOff x="5444786" y="389938"/>
            <a:chExt cx="5857736" cy="5622008"/>
          </a:xfrm>
        </p:grpSpPr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79391D25-A3DF-4949-B781-3D8B13E02C0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43391" y="4061453"/>
              <a:ext cx="1606288" cy="1950493"/>
            </a:xfrm>
            <a:custGeom>
              <a:avLst/>
              <a:gdLst>
                <a:gd name="T0" fmla="*/ 128 w 770"/>
                <a:gd name="T1" fmla="*/ 866 h 935"/>
                <a:gd name="T2" fmla="*/ 751 w 770"/>
                <a:gd name="T3" fmla="*/ 788 h 935"/>
                <a:gd name="T4" fmla="*/ 746 w 770"/>
                <a:gd name="T5" fmla="*/ 769 h 935"/>
                <a:gd name="T6" fmla="*/ 739 w 770"/>
                <a:gd name="T7" fmla="*/ 696 h 935"/>
                <a:gd name="T8" fmla="*/ 696 w 770"/>
                <a:gd name="T9" fmla="*/ 613 h 935"/>
                <a:gd name="T10" fmla="*/ 663 w 770"/>
                <a:gd name="T11" fmla="*/ 556 h 935"/>
                <a:gd name="T12" fmla="*/ 594 w 770"/>
                <a:gd name="T13" fmla="*/ 506 h 935"/>
                <a:gd name="T14" fmla="*/ 606 w 770"/>
                <a:gd name="T15" fmla="*/ 433 h 935"/>
                <a:gd name="T16" fmla="*/ 549 w 770"/>
                <a:gd name="T17" fmla="*/ 381 h 935"/>
                <a:gd name="T18" fmla="*/ 507 w 770"/>
                <a:gd name="T19" fmla="*/ 263 h 935"/>
                <a:gd name="T20" fmla="*/ 613 w 770"/>
                <a:gd name="T21" fmla="*/ 125 h 935"/>
                <a:gd name="T22" fmla="*/ 552 w 770"/>
                <a:gd name="T23" fmla="*/ 45 h 935"/>
                <a:gd name="T24" fmla="*/ 540 w 770"/>
                <a:gd name="T25" fmla="*/ 23 h 935"/>
                <a:gd name="T26" fmla="*/ 511 w 770"/>
                <a:gd name="T27" fmla="*/ 4 h 935"/>
                <a:gd name="T28" fmla="*/ 369 w 770"/>
                <a:gd name="T29" fmla="*/ 14 h 935"/>
                <a:gd name="T30" fmla="*/ 301 w 770"/>
                <a:gd name="T31" fmla="*/ 35 h 935"/>
                <a:gd name="T32" fmla="*/ 156 w 770"/>
                <a:gd name="T33" fmla="*/ 125 h 935"/>
                <a:gd name="T34" fmla="*/ 85 w 770"/>
                <a:gd name="T35" fmla="*/ 234 h 935"/>
                <a:gd name="T36" fmla="*/ 137 w 770"/>
                <a:gd name="T37" fmla="*/ 478 h 935"/>
                <a:gd name="T38" fmla="*/ 118 w 770"/>
                <a:gd name="T39" fmla="*/ 566 h 935"/>
                <a:gd name="T40" fmla="*/ 90 w 770"/>
                <a:gd name="T41" fmla="*/ 611 h 935"/>
                <a:gd name="T42" fmla="*/ 73 w 770"/>
                <a:gd name="T43" fmla="*/ 644 h 935"/>
                <a:gd name="T44" fmla="*/ 59 w 770"/>
                <a:gd name="T45" fmla="*/ 672 h 935"/>
                <a:gd name="T46" fmla="*/ 5 w 770"/>
                <a:gd name="T47" fmla="*/ 708 h 935"/>
                <a:gd name="T48" fmla="*/ 35 w 770"/>
                <a:gd name="T49" fmla="*/ 715 h 935"/>
                <a:gd name="T50" fmla="*/ 57 w 770"/>
                <a:gd name="T51" fmla="*/ 717 h 935"/>
                <a:gd name="T52" fmla="*/ 83 w 770"/>
                <a:gd name="T53" fmla="*/ 724 h 935"/>
                <a:gd name="T54" fmla="*/ 104 w 770"/>
                <a:gd name="T55" fmla="*/ 731 h 935"/>
                <a:gd name="T56" fmla="*/ 90 w 770"/>
                <a:gd name="T57" fmla="*/ 760 h 935"/>
                <a:gd name="T58" fmla="*/ 95 w 770"/>
                <a:gd name="T59" fmla="*/ 769 h 935"/>
                <a:gd name="T60" fmla="*/ 109 w 770"/>
                <a:gd name="T61" fmla="*/ 795 h 935"/>
                <a:gd name="T62" fmla="*/ 114 w 770"/>
                <a:gd name="T63" fmla="*/ 812 h 935"/>
                <a:gd name="T64" fmla="*/ 114 w 770"/>
                <a:gd name="T65" fmla="*/ 840 h 935"/>
                <a:gd name="T66" fmla="*/ 154 w 770"/>
                <a:gd name="T67" fmla="*/ 862 h 935"/>
                <a:gd name="T68" fmla="*/ 147 w 770"/>
                <a:gd name="T69" fmla="*/ 888 h 935"/>
                <a:gd name="T70" fmla="*/ 147 w 770"/>
                <a:gd name="T71" fmla="*/ 897 h 935"/>
                <a:gd name="T72" fmla="*/ 159 w 770"/>
                <a:gd name="T73" fmla="*/ 900 h 935"/>
                <a:gd name="T74" fmla="*/ 173 w 770"/>
                <a:gd name="T75" fmla="*/ 890 h 935"/>
                <a:gd name="T76" fmla="*/ 170 w 770"/>
                <a:gd name="T77" fmla="*/ 911 h 935"/>
                <a:gd name="T78" fmla="*/ 187 w 770"/>
                <a:gd name="T79" fmla="*/ 907 h 935"/>
                <a:gd name="T80" fmla="*/ 211 w 770"/>
                <a:gd name="T81" fmla="*/ 904 h 935"/>
                <a:gd name="T82" fmla="*/ 223 w 770"/>
                <a:gd name="T83" fmla="*/ 909 h 935"/>
                <a:gd name="T84" fmla="*/ 234 w 770"/>
                <a:gd name="T85" fmla="*/ 916 h 935"/>
                <a:gd name="T86" fmla="*/ 246 w 770"/>
                <a:gd name="T87" fmla="*/ 890 h 935"/>
                <a:gd name="T88" fmla="*/ 246 w 770"/>
                <a:gd name="T89" fmla="*/ 916 h 935"/>
                <a:gd name="T90" fmla="*/ 256 w 770"/>
                <a:gd name="T91" fmla="*/ 930 h 935"/>
                <a:gd name="T92" fmla="*/ 263 w 770"/>
                <a:gd name="T93" fmla="*/ 902 h 935"/>
                <a:gd name="T94" fmla="*/ 275 w 770"/>
                <a:gd name="T95" fmla="*/ 897 h 935"/>
                <a:gd name="T96" fmla="*/ 279 w 770"/>
                <a:gd name="T97" fmla="*/ 890 h 935"/>
                <a:gd name="T98" fmla="*/ 291 w 770"/>
                <a:gd name="T99" fmla="*/ 885 h 935"/>
                <a:gd name="T100" fmla="*/ 329 w 770"/>
                <a:gd name="T101" fmla="*/ 883 h 935"/>
                <a:gd name="T102" fmla="*/ 379 w 770"/>
                <a:gd name="T103" fmla="*/ 831 h 935"/>
                <a:gd name="T104" fmla="*/ 398 w 770"/>
                <a:gd name="T105" fmla="*/ 824 h 935"/>
                <a:gd name="T106" fmla="*/ 457 w 770"/>
                <a:gd name="T107" fmla="*/ 821 h 935"/>
                <a:gd name="T108" fmla="*/ 597 w 770"/>
                <a:gd name="T109" fmla="*/ 821 h 935"/>
                <a:gd name="T110" fmla="*/ 644 w 770"/>
                <a:gd name="T111" fmla="*/ 805 h 935"/>
                <a:gd name="T112" fmla="*/ 677 w 770"/>
                <a:gd name="T113" fmla="*/ 821 h 935"/>
                <a:gd name="T114" fmla="*/ 727 w 770"/>
                <a:gd name="T115" fmla="*/ 821 h 935"/>
                <a:gd name="T116" fmla="*/ 758 w 770"/>
                <a:gd name="T117" fmla="*/ 803 h 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70" h="935">
                  <a:moveTo>
                    <a:pt x="140" y="871"/>
                  </a:moveTo>
                  <a:lnTo>
                    <a:pt x="142" y="869"/>
                  </a:lnTo>
                  <a:lnTo>
                    <a:pt x="144" y="866"/>
                  </a:lnTo>
                  <a:lnTo>
                    <a:pt x="144" y="866"/>
                  </a:lnTo>
                  <a:lnTo>
                    <a:pt x="144" y="866"/>
                  </a:lnTo>
                  <a:lnTo>
                    <a:pt x="140" y="864"/>
                  </a:lnTo>
                  <a:lnTo>
                    <a:pt x="133" y="866"/>
                  </a:lnTo>
                  <a:lnTo>
                    <a:pt x="128" y="866"/>
                  </a:lnTo>
                  <a:lnTo>
                    <a:pt x="125" y="864"/>
                  </a:lnTo>
                  <a:lnTo>
                    <a:pt x="128" y="866"/>
                  </a:lnTo>
                  <a:lnTo>
                    <a:pt x="128" y="869"/>
                  </a:lnTo>
                  <a:lnTo>
                    <a:pt x="128" y="871"/>
                  </a:lnTo>
                  <a:lnTo>
                    <a:pt x="133" y="874"/>
                  </a:lnTo>
                  <a:lnTo>
                    <a:pt x="135" y="876"/>
                  </a:lnTo>
                  <a:lnTo>
                    <a:pt x="140" y="874"/>
                  </a:lnTo>
                  <a:lnTo>
                    <a:pt x="140" y="871"/>
                  </a:lnTo>
                  <a:close/>
                  <a:moveTo>
                    <a:pt x="767" y="793"/>
                  </a:moveTo>
                  <a:lnTo>
                    <a:pt x="760" y="791"/>
                  </a:lnTo>
                  <a:lnTo>
                    <a:pt x="753" y="791"/>
                  </a:lnTo>
                  <a:lnTo>
                    <a:pt x="751" y="788"/>
                  </a:lnTo>
                  <a:lnTo>
                    <a:pt x="751" y="786"/>
                  </a:lnTo>
                  <a:lnTo>
                    <a:pt x="748" y="786"/>
                  </a:lnTo>
                  <a:lnTo>
                    <a:pt x="748" y="784"/>
                  </a:lnTo>
                  <a:lnTo>
                    <a:pt x="751" y="781"/>
                  </a:lnTo>
                  <a:lnTo>
                    <a:pt x="751" y="779"/>
                  </a:lnTo>
                  <a:lnTo>
                    <a:pt x="751" y="776"/>
                  </a:lnTo>
                  <a:lnTo>
                    <a:pt x="751" y="776"/>
                  </a:lnTo>
                  <a:lnTo>
                    <a:pt x="751" y="774"/>
                  </a:lnTo>
                  <a:lnTo>
                    <a:pt x="751" y="774"/>
                  </a:lnTo>
                  <a:lnTo>
                    <a:pt x="746" y="769"/>
                  </a:lnTo>
                  <a:lnTo>
                    <a:pt x="746" y="765"/>
                  </a:lnTo>
                  <a:lnTo>
                    <a:pt x="748" y="760"/>
                  </a:lnTo>
                  <a:lnTo>
                    <a:pt x="751" y="755"/>
                  </a:lnTo>
                  <a:lnTo>
                    <a:pt x="762" y="748"/>
                  </a:lnTo>
                  <a:lnTo>
                    <a:pt x="765" y="746"/>
                  </a:lnTo>
                  <a:lnTo>
                    <a:pt x="765" y="743"/>
                  </a:lnTo>
                  <a:lnTo>
                    <a:pt x="760" y="739"/>
                  </a:lnTo>
                  <a:lnTo>
                    <a:pt x="755" y="722"/>
                  </a:lnTo>
                  <a:lnTo>
                    <a:pt x="743" y="705"/>
                  </a:lnTo>
                  <a:lnTo>
                    <a:pt x="739" y="696"/>
                  </a:lnTo>
                  <a:lnTo>
                    <a:pt x="736" y="686"/>
                  </a:lnTo>
                  <a:lnTo>
                    <a:pt x="729" y="658"/>
                  </a:lnTo>
                  <a:lnTo>
                    <a:pt x="727" y="653"/>
                  </a:lnTo>
                  <a:lnTo>
                    <a:pt x="725" y="651"/>
                  </a:lnTo>
                  <a:lnTo>
                    <a:pt x="713" y="641"/>
                  </a:lnTo>
                  <a:lnTo>
                    <a:pt x="708" y="634"/>
                  </a:lnTo>
                  <a:lnTo>
                    <a:pt x="706" y="630"/>
                  </a:lnTo>
                  <a:lnTo>
                    <a:pt x="706" y="627"/>
                  </a:lnTo>
                  <a:lnTo>
                    <a:pt x="703" y="623"/>
                  </a:lnTo>
                  <a:lnTo>
                    <a:pt x="696" y="613"/>
                  </a:lnTo>
                  <a:lnTo>
                    <a:pt x="694" y="611"/>
                  </a:lnTo>
                  <a:lnTo>
                    <a:pt x="694" y="604"/>
                  </a:lnTo>
                  <a:lnTo>
                    <a:pt x="694" y="582"/>
                  </a:lnTo>
                  <a:lnTo>
                    <a:pt x="694" y="563"/>
                  </a:lnTo>
                  <a:lnTo>
                    <a:pt x="694" y="556"/>
                  </a:lnTo>
                  <a:lnTo>
                    <a:pt x="691" y="551"/>
                  </a:lnTo>
                  <a:lnTo>
                    <a:pt x="684" y="549"/>
                  </a:lnTo>
                  <a:lnTo>
                    <a:pt x="677" y="551"/>
                  </a:lnTo>
                  <a:lnTo>
                    <a:pt x="670" y="554"/>
                  </a:lnTo>
                  <a:lnTo>
                    <a:pt x="663" y="556"/>
                  </a:lnTo>
                  <a:lnTo>
                    <a:pt x="644" y="556"/>
                  </a:lnTo>
                  <a:lnTo>
                    <a:pt x="632" y="554"/>
                  </a:lnTo>
                  <a:lnTo>
                    <a:pt x="627" y="551"/>
                  </a:lnTo>
                  <a:lnTo>
                    <a:pt x="625" y="549"/>
                  </a:lnTo>
                  <a:lnTo>
                    <a:pt x="620" y="544"/>
                  </a:lnTo>
                  <a:lnTo>
                    <a:pt x="618" y="535"/>
                  </a:lnTo>
                  <a:lnTo>
                    <a:pt x="616" y="530"/>
                  </a:lnTo>
                  <a:lnTo>
                    <a:pt x="609" y="525"/>
                  </a:lnTo>
                  <a:lnTo>
                    <a:pt x="601" y="516"/>
                  </a:lnTo>
                  <a:lnTo>
                    <a:pt x="594" y="506"/>
                  </a:lnTo>
                  <a:lnTo>
                    <a:pt x="592" y="497"/>
                  </a:lnTo>
                  <a:lnTo>
                    <a:pt x="592" y="495"/>
                  </a:lnTo>
                  <a:lnTo>
                    <a:pt x="594" y="485"/>
                  </a:lnTo>
                  <a:lnTo>
                    <a:pt x="594" y="478"/>
                  </a:lnTo>
                  <a:lnTo>
                    <a:pt x="594" y="473"/>
                  </a:lnTo>
                  <a:lnTo>
                    <a:pt x="604" y="459"/>
                  </a:lnTo>
                  <a:lnTo>
                    <a:pt x="606" y="452"/>
                  </a:lnTo>
                  <a:lnTo>
                    <a:pt x="606" y="445"/>
                  </a:lnTo>
                  <a:lnTo>
                    <a:pt x="606" y="438"/>
                  </a:lnTo>
                  <a:lnTo>
                    <a:pt x="606" y="433"/>
                  </a:lnTo>
                  <a:lnTo>
                    <a:pt x="606" y="428"/>
                  </a:lnTo>
                  <a:lnTo>
                    <a:pt x="609" y="426"/>
                  </a:lnTo>
                  <a:lnTo>
                    <a:pt x="609" y="421"/>
                  </a:lnTo>
                  <a:lnTo>
                    <a:pt x="609" y="414"/>
                  </a:lnTo>
                  <a:lnTo>
                    <a:pt x="609" y="398"/>
                  </a:lnTo>
                  <a:lnTo>
                    <a:pt x="609" y="390"/>
                  </a:lnTo>
                  <a:lnTo>
                    <a:pt x="604" y="386"/>
                  </a:lnTo>
                  <a:lnTo>
                    <a:pt x="597" y="381"/>
                  </a:lnTo>
                  <a:lnTo>
                    <a:pt x="590" y="381"/>
                  </a:lnTo>
                  <a:lnTo>
                    <a:pt x="549" y="381"/>
                  </a:lnTo>
                  <a:lnTo>
                    <a:pt x="542" y="379"/>
                  </a:lnTo>
                  <a:lnTo>
                    <a:pt x="528" y="367"/>
                  </a:lnTo>
                  <a:lnTo>
                    <a:pt x="521" y="362"/>
                  </a:lnTo>
                  <a:lnTo>
                    <a:pt x="495" y="353"/>
                  </a:lnTo>
                  <a:lnTo>
                    <a:pt x="490" y="345"/>
                  </a:lnTo>
                  <a:lnTo>
                    <a:pt x="488" y="338"/>
                  </a:lnTo>
                  <a:lnTo>
                    <a:pt x="492" y="315"/>
                  </a:lnTo>
                  <a:lnTo>
                    <a:pt x="495" y="291"/>
                  </a:lnTo>
                  <a:lnTo>
                    <a:pt x="500" y="277"/>
                  </a:lnTo>
                  <a:lnTo>
                    <a:pt x="507" y="263"/>
                  </a:lnTo>
                  <a:lnTo>
                    <a:pt x="523" y="248"/>
                  </a:lnTo>
                  <a:lnTo>
                    <a:pt x="535" y="239"/>
                  </a:lnTo>
                  <a:lnTo>
                    <a:pt x="554" y="220"/>
                  </a:lnTo>
                  <a:lnTo>
                    <a:pt x="566" y="203"/>
                  </a:lnTo>
                  <a:lnTo>
                    <a:pt x="580" y="189"/>
                  </a:lnTo>
                  <a:lnTo>
                    <a:pt x="582" y="182"/>
                  </a:lnTo>
                  <a:lnTo>
                    <a:pt x="597" y="144"/>
                  </a:lnTo>
                  <a:lnTo>
                    <a:pt x="599" y="142"/>
                  </a:lnTo>
                  <a:lnTo>
                    <a:pt x="613" y="125"/>
                  </a:lnTo>
                  <a:lnTo>
                    <a:pt x="613" y="125"/>
                  </a:lnTo>
                  <a:lnTo>
                    <a:pt x="594" y="116"/>
                  </a:lnTo>
                  <a:lnTo>
                    <a:pt x="582" y="111"/>
                  </a:lnTo>
                  <a:lnTo>
                    <a:pt x="580" y="109"/>
                  </a:lnTo>
                  <a:lnTo>
                    <a:pt x="578" y="104"/>
                  </a:lnTo>
                  <a:lnTo>
                    <a:pt x="566" y="87"/>
                  </a:lnTo>
                  <a:lnTo>
                    <a:pt x="564" y="83"/>
                  </a:lnTo>
                  <a:lnTo>
                    <a:pt x="552" y="49"/>
                  </a:lnTo>
                  <a:lnTo>
                    <a:pt x="552" y="47"/>
                  </a:lnTo>
                  <a:lnTo>
                    <a:pt x="552" y="45"/>
                  </a:lnTo>
                  <a:lnTo>
                    <a:pt x="552" y="45"/>
                  </a:lnTo>
                  <a:lnTo>
                    <a:pt x="549" y="42"/>
                  </a:lnTo>
                  <a:lnTo>
                    <a:pt x="549" y="40"/>
                  </a:lnTo>
                  <a:lnTo>
                    <a:pt x="547" y="38"/>
                  </a:lnTo>
                  <a:lnTo>
                    <a:pt x="547" y="33"/>
                  </a:lnTo>
                  <a:lnTo>
                    <a:pt x="547" y="30"/>
                  </a:lnTo>
                  <a:lnTo>
                    <a:pt x="547" y="28"/>
                  </a:lnTo>
                  <a:lnTo>
                    <a:pt x="547" y="26"/>
                  </a:lnTo>
                  <a:lnTo>
                    <a:pt x="545" y="26"/>
                  </a:lnTo>
                  <a:lnTo>
                    <a:pt x="542" y="23"/>
                  </a:lnTo>
                  <a:lnTo>
                    <a:pt x="540" y="23"/>
                  </a:lnTo>
                  <a:lnTo>
                    <a:pt x="537" y="21"/>
                  </a:lnTo>
                  <a:lnTo>
                    <a:pt x="535" y="14"/>
                  </a:lnTo>
                  <a:lnTo>
                    <a:pt x="530" y="11"/>
                  </a:lnTo>
                  <a:lnTo>
                    <a:pt x="514" y="9"/>
                  </a:lnTo>
                  <a:lnTo>
                    <a:pt x="511" y="9"/>
                  </a:lnTo>
                  <a:lnTo>
                    <a:pt x="511" y="9"/>
                  </a:lnTo>
                  <a:lnTo>
                    <a:pt x="511" y="7"/>
                  </a:lnTo>
                  <a:lnTo>
                    <a:pt x="511" y="7"/>
                  </a:lnTo>
                  <a:lnTo>
                    <a:pt x="511" y="4"/>
                  </a:lnTo>
                  <a:lnTo>
                    <a:pt x="511" y="4"/>
                  </a:lnTo>
                  <a:lnTo>
                    <a:pt x="511" y="4"/>
                  </a:lnTo>
                  <a:lnTo>
                    <a:pt x="509" y="2"/>
                  </a:lnTo>
                  <a:lnTo>
                    <a:pt x="509" y="2"/>
                  </a:lnTo>
                  <a:lnTo>
                    <a:pt x="504" y="2"/>
                  </a:lnTo>
                  <a:lnTo>
                    <a:pt x="500" y="0"/>
                  </a:lnTo>
                  <a:lnTo>
                    <a:pt x="495" y="0"/>
                  </a:lnTo>
                  <a:lnTo>
                    <a:pt x="492" y="2"/>
                  </a:lnTo>
                  <a:lnTo>
                    <a:pt x="474" y="9"/>
                  </a:lnTo>
                  <a:lnTo>
                    <a:pt x="450" y="9"/>
                  </a:lnTo>
                  <a:lnTo>
                    <a:pt x="369" y="14"/>
                  </a:lnTo>
                  <a:lnTo>
                    <a:pt x="339" y="11"/>
                  </a:lnTo>
                  <a:lnTo>
                    <a:pt x="322" y="14"/>
                  </a:lnTo>
                  <a:lnTo>
                    <a:pt x="315" y="16"/>
                  </a:lnTo>
                  <a:lnTo>
                    <a:pt x="315" y="16"/>
                  </a:lnTo>
                  <a:lnTo>
                    <a:pt x="313" y="16"/>
                  </a:lnTo>
                  <a:lnTo>
                    <a:pt x="310" y="19"/>
                  </a:lnTo>
                  <a:lnTo>
                    <a:pt x="310" y="21"/>
                  </a:lnTo>
                  <a:lnTo>
                    <a:pt x="301" y="35"/>
                  </a:lnTo>
                  <a:lnTo>
                    <a:pt x="301" y="35"/>
                  </a:lnTo>
                  <a:lnTo>
                    <a:pt x="301" y="35"/>
                  </a:lnTo>
                  <a:lnTo>
                    <a:pt x="298" y="38"/>
                  </a:lnTo>
                  <a:lnTo>
                    <a:pt x="298" y="38"/>
                  </a:lnTo>
                  <a:lnTo>
                    <a:pt x="284" y="45"/>
                  </a:lnTo>
                  <a:lnTo>
                    <a:pt x="275" y="49"/>
                  </a:lnTo>
                  <a:lnTo>
                    <a:pt x="272" y="52"/>
                  </a:lnTo>
                  <a:lnTo>
                    <a:pt x="234" y="83"/>
                  </a:lnTo>
                  <a:lnTo>
                    <a:pt x="230" y="87"/>
                  </a:lnTo>
                  <a:lnTo>
                    <a:pt x="220" y="99"/>
                  </a:lnTo>
                  <a:lnTo>
                    <a:pt x="180" y="118"/>
                  </a:lnTo>
                  <a:lnTo>
                    <a:pt x="156" y="125"/>
                  </a:lnTo>
                  <a:lnTo>
                    <a:pt x="137" y="128"/>
                  </a:lnTo>
                  <a:lnTo>
                    <a:pt x="130" y="132"/>
                  </a:lnTo>
                  <a:lnTo>
                    <a:pt x="128" y="135"/>
                  </a:lnTo>
                  <a:lnTo>
                    <a:pt x="121" y="156"/>
                  </a:lnTo>
                  <a:lnTo>
                    <a:pt x="109" y="170"/>
                  </a:lnTo>
                  <a:lnTo>
                    <a:pt x="97" y="191"/>
                  </a:lnTo>
                  <a:lnTo>
                    <a:pt x="95" y="196"/>
                  </a:lnTo>
                  <a:lnTo>
                    <a:pt x="92" y="201"/>
                  </a:lnTo>
                  <a:lnTo>
                    <a:pt x="92" y="206"/>
                  </a:lnTo>
                  <a:lnTo>
                    <a:pt x="85" y="234"/>
                  </a:lnTo>
                  <a:lnTo>
                    <a:pt x="85" y="244"/>
                  </a:lnTo>
                  <a:lnTo>
                    <a:pt x="85" y="251"/>
                  </a:lnTo>
                  <a:lnTo>
                    <a:pt x="85" y="270"/>
                  </a:lnTo>
                  <a:lnTo>
                    <a:pt x="88" y="353"/>
                  </a:lnTo>
                  <a:lnTo>
                    <a:pt x="88" y="367"/>
                  </a:lnTo>
                  <a:lnTo>
                    <a:pt x="90" y="376"/>
                  </a:lnTo>
                  <a:lnTo>
                    <a:pt x="90" y="386"/>
                  </a:lnTo>
                  <a:lnTo>
                    <a:pt x="92" y="390"/>
                  </a:lnTo>
                  <a:lnTo>
                    <a:pt x="137" y="473"/>
                  </a:lnTo>
                  <a:lnTo>
                    <a:pt x="137" y="478"/>
                  </a:lnTo>
                  <a:lnTo>
                    <a:pt x="140" y="485"/>
                  </a:lnTo>
                  <a:lnTo>
                    <a:pt x="135" y="502"/>
                  </a:lnTo>
                  <a:lnTo>
                    <a:pt x="135" y="504"/>
                  </a:lnTo>
                  <a:lnTo>
                    <a:pt x="137" y="516"/>
                  </a:lnTo>
                  <a:lnTo>
                    <a:pt x="137" y="521"/>
                  </a:lnTo>
                  <a:lnTo>
                    <a:pt x="137" y="525"/>
                  </a:lnTo>
                  <a:lnTo>
                    <a:pt x="135" y="533"/>
                  </a:lnTo>
                  <a:lnTo>
                    <a:pt x="125" y="556"/>
                  </a:lnTo>
                  <a:lnTo>
                    <a:pt x="123" y="561"/>
                  </a:lnTo>
                  <a:lnTo>
                    <a:pt x="118" y="566"/>
                  </a:lnTo>
                  <a:lnTo>
                    <a:pt x="111" y="575"/>
                  </a:lnTo>
                  <a:lnTo>
                    <a:pt x="109" y="580"/>
                  </a:lnTo>
                  <a:lnTo>
                    <a:pt x="109" y="582"/>
                  </a:lnTo>
                  <a:lnTo>
                    <a:pt x="107" y="585"/>
                  </a:lnTo>
                  <a:lnTo>
                    <a:pt x="104" y="585"/>
                  </a:lnTo>
                  <a:lnTo>
                    <a:pt x="99" y="587"/>
                  </a:lnTo>
                  <a:lnTo>
                    <a:pt x="99" y="589"/>
                  </a:lnTo>
                  <a:lnTo>
                    <a:pt x="90" y="606"/>
                  </a:lnTo>
                  <a:lnTo>
                    <a:pt x="90" y="608"/>
                  </a:lnTo>
                  <a:lnTo>
                    <a:pt x="90" y="611"/>
                  </a:lnTo>
                  <a:lnTo>
                    <a:pt x="90" y="611"/>
                  </a:lnTo>
                  <a:lnTo>
                    <a:pt x="90" y="615"/>
                  </a:lnTo>
                  <a:lnTo>
                    <a:pt x="90" y="618"/>
                  </a:lnTo>
                  <a:lnTo>
                    <a:pt x="90" y="618"/>
                  </a:lnTo>
                  <a:lnTo>
                    <a:pt x="90" y="620"/>
                  </a:lnTo>
                  <a:lnTo>
                    <a:pt x="85" y="632"/>
                  </a:lnTo>
                  <a:lnTo>
                    <a:pt x="83" y="634"/>
                  </a:lnTo>
                  <a:lnTo>
                    <a:pt x="83" y="637"/>
                  </a:lnTo>
                  <a:lnTo>
                    <a:pt x="78" y="639"/>
                  </a:lnTo>
                  <a:lnTo>
                    <a:pt x="73" y="644"/>
                  </a:lnTo>
                  <a:lnTo>
                    <a:pt x="69" y="651"/>
                  </a:lnTo>
                  <a:lnTo>
                    <a:pt x="66" y="653"/>
                  </a:lnTo>
                  <a:lnTo>
                    <a:pt x="66" y="656"/>
                  </a:lnTo>
                  <a:lnTo>
                    <a:pt x="66" y="656"/>
                  </a:lnTo>
                  <a:lnTo>
                    <a:pt x="66" y="658"/>
                  </a:lnTo>
                  <a:lnTo>
                    <a:pt x="66" y="660"/>
                  </a:lnTo>
                  <a:lnTo>
                    <a:pt x="66" y="663"/>
                  </a:lnTo>
                  <a:lnTo>
                    <a:pt x="64" y="665"/>
                  </a:lnTo>
                  <a:lnTo>
                    <a:pt x="62" y="668"/>
                  </a:lnTo>
                  <a:lnTo>
                    <a:pt x="59" y="672"/>
                  </a:lnTo>
                  <a:lnTo>
                    <a:pt x="54" y="677"/>
                  </a:lnTo>
                  <a:lnTo>
                    <a:pt x="52" y="679"/>
                  </a:lnTo>
                  <a:lnTo>
                    <a:pt x="50" y="679"/>
                  </a:lnTo>
                  <a:lnTo>
                    <a:pt x="47" y="682"/>
                  </a:lnTo>
                  <a:lnTo>
                    <a:pt x="40" y="682"/>
                  </a:lnTo>
                  <a:lnTo>
                    <a:pt x="40" y="682"/>
                  </a:lnTo>
                  <a:lnTo>
                    <a:pt x="40" y="682"/>
                  </a:lnTo>
                  <a:lnTo>
                    <a:pt x="38" y="684"/>
                  </a:lnTo>
                  <a:lnTo>
                    <a:pt x="9" y="705"/>
                  </a:lnTo>
                  <a:lnTo>
                    <a:pt x="5" y="708"/>
                  </a:lnTo>
                  <a:lnTo>
                    <a:pt x="2" y="713"/>
                  </a:lnTo>
                  <a:lnTo>
                    <a:pt x="0" y="717"/>
                  </a:lnTo>
                  <a:lnTo>
                    <a:pt x="5" y="717"/>
                  </a:lnTo>
                  <a:lnTo>
                    <a:pt x="7" y="717"/>
                  </a:lnTo>
                  <a:lnTo>
                    <a:pt x="12" y="715"/>
                  </a:lnTo>
                  <a:lnTo>
                    <a:pt x="21" y="715"/>
                  </a:lnTo>
                  <a:lnTo>
                    <a:pt x="24" y="715"/>
                  </a:lnTo>
                  <a:lnTo>
                    <a:pt x="26" y="717"/>
                  </a:lnTo>
                  <a:lnTo>
                    <a:pt x="31" y="715"/>
                  </a:lnTo>
                  <a:lnTo>
                    <a:pt x="35" y="715"/>
                  </a:lnTo>
                  <a:lnTo>
                    <a:pt x="40" y="715"/>
                  </a:lnTo>
                  <a:lnTo>
                    <a:pt x="45" y="717"/>
                  </a:lnTo>
                  <a:lnTo>
                    <a:pt x="47" y="720"/>
                  </a:lnTo>
                  <a:lnTo>
                    <a:pt x="50" y="722"/>
                  </a:lnTo>
                  <a:lnTo>
                    <a:pt x="54" y="722"/>
                  </a:lnTo>
                  <a:lnTo>
                    <a:pt x="54" y="720"/>
                  </a:lnTo>
                  <a:lnTo>
                    <a:pt x="54" y="720"/>
                  </a:lnTo>
                  <a:lnTo>
                    <a:pt x="54" y="715"/>
                  </a:lnTo>
                  <a:lnTo>
                    <a:pt x="54" y="715"/>
                  </a:lnTo>
                  <a:lnTo>
                    <a:pt x="57" y="717"/>
                  </a:lnTo>
                  <a:lnTo>
                    <a:pt x="59" y="720"/>
                  </a:lnTo>
                  <a:lnTo>
                    <a:pt x="62" y="722"/>
                  </a:lnTo>
                  <a:lnTo>
                    <a:pt x="64" y="722"/>
                  </a:lnTo>
                  <a:lnTo>
                    <a:pt x="71" y="727"/>
                  </a:lnTo>
                  <a:lnTo>
                    <a:pt x="76" y="729"/>
                  </a:lnTo>
                  <a:lnTo>
                    <a:pt x="73" y="724"/>
                  </a:lnTo>
                  <a:lnTo>
                    <a:pt x="76" y="724"/>
                  </a:lnTo>
                  <a:lnTo>
                    <a:pt x="78" y="724"/>
                  </a:lnTo>
                  <a:lnTo>
                    <a:pt x="80" y="724"/>
                  </a:lnTo>
                  <a:lnTo>
                    <a:pt x="83" y="724"/>
                  </a:lnTo>
                  <a:lnTo>
                    <a:pt x="85" y="724"/>
                  </a:lnTo>
                  <a:lnTo>
                    <a:pt x="88" y="724"/>
                  </a:lnTo>
                  <a:lnTo>
                    <a:pt x="88" y="727"/>
                  </a:lnTo>
                  <a:lnTo>
                    <a:pt x="90" y="727"/>
                  </a:lnTo>
                  <a:lnTo>
                    <a:pt x="90" y="731"/>
                  </a:lnTo>
                  <a:lnTo>
                    <a:pt x="92" y="731"/>
                  </a:lnTo>
                  <a:lnTo>
                    <a:pt x="97" y="731"/>
                  </a:lnTo>
                  <a:lnTo>
                    <a:pt x="99" y="729"/>
                  </a:lnTo>
                  <a:lnTo>
                    <a:pt x="102" y="729"/>
                  </a:lnTo>
                  <a:lnTo>
                    <a:pt x="104" y="731"/>
                  </a:lnTo>
                  <a:lnTo>
                    <a:pt x="104" y="734"/>
                  </a:lnTo>
                  <a:lnTo>
                    <a:pt x="104" y="736"/>
                  </a:lnTo>
                  <a:lnTo>
                    <a:pt x="99" y="739"/>
                  </a:lnTo>
                  <a:lnTo>
                    <a:pt x="95" y="741"/>
                  </a:lnTo>
                  <a:lnTo>
                    <a:pt x="92" y="746"/>
                  </a:lnTo>
                  <a:lnTo>
                    <a:pt x="88" y="750"/>
                  </a:lnTo>
                  <a:lnTo>
                    <a:pt x="88" y="755"/>
                  </a:lnTo>
                  <a:lnTo>
                    <a:pt x="88" y="760"/>
                  </a:lnTo>
                  <a:lnTo>
                    <a:pt x="88" y="760"/>
                  </a:lnTo>
                  <a:lnTo>
                    <a:pt x="90" y="760"/>
                  </a:lnTo>
                  <a:lnTo>
                    <a:pt x="95" y="760"/>
                  </a:lnTo>
                  <a:lnTo>
                    <a:pt x="97" y="760"/>
                  </a:lnTo>
                  <a:lnTo>
                    <a:pt x="99" y="760"/>
                  </a:lnTo>
                  <a:lnTo>
                    <a:pt x="104" y="765"/>
                  </a:lnTo>
                  <a:lnTo>
                    <a:pt x="102" y="765"/>
                  </a:lnTo>
                  <a:lnTo>
                    <a:pt x="99" y="765"/>
                  </a:lnTo>
                  <a:lnTo>
                    <a:pt x="95" y="765"/>
                  </a:lnTo>
                  <a:lnTo>
                    <a:pt x="92" y="765"/>
                  </a:lnTo>
                  <a:lnTo>
                    <a:pt x="92" y="767"/>
                  </a:lnTo>
                  <a:lnTo>
                    <a:pt x="95" y="769"/>
                  </a:lnTo>
                  <a:lnTo>
                    <a:pt x="95" y="772"/>
                  </a:lnTo>
                  <a:lnTo>
                    <a:pt x="97" y="774"/>
                  </a:lnTo>
                  <a:lnTo>
                    <a:pt x="99" y="774"/>
                  </a:lnTo>
                  <a:lnTo>
                    <a:pt x="102" y="776"/>
                  </a:lnTo>
                  <a:lnTo>
                    <a:pt x="97" y="779"/>
                  </a:lnTo>
                  <a:lnTo>
                    <a:pt x="102" y="784"/>
                  </a:lnTo>
                  <a:lnTo>
                    <a:pt x="104" y="788"/>
                  </a:lnTo>
                  <a:lnTo>
                    <a:pt x="107" y="791"/>
                  </a:lnTo>
                  <a:lnTo>
                    <a:pt x="107" y="795"/>
                  </a:lnTo>
                  <a:lnTo>
                    <a:pt x="109" y="795"/>
                  </a:lnTo>
                  <a:lnTo>
                    <a:pt x="109" y="793"/>
                  </a:lnTo>
                  <a:lnTo>
                    <a:pt x="111" y="793"/>
                  </a:lnTo>
                  <a:lnTo>
                    <a:pt x="109" y="800"/>
                  </a:lnTo>
                  <a:lnTo>
                    <a:pt x="109" y="807"/>
                  </a:lnTo>
                  <a:lnTo>
                    <a:pt x="109" y="807"/>
                  </a:lnTo>
                  <a:lnTo>
                    <a:pt x="118" y="807"/>
                  </a:lnTo>
                  <a:lnTo>
                    <a:pt x="121" y="810"/>
                  </a:lnTo>
                  <a:lnTo>
                    <a:pt x="123" y="812"/>
                  </a:lnTo>
                  <a:lnTo>
                    <a:pt x="118" y="810"/>
                  </a:lnTo>
                  <a:lnTo>
                    <a:pt x="114" y="812"/>
                  </a:lnTo>
                  <a:lnTo>
                    <a:pt x="111" y="814"/>
                  </a:lnTo>
                  <a:lnTo>
                    <a:pt x="111" y="819"/>
                  </a:lnTo>
                  <a:lnTo>
                    <a:pt x="111" y="819"/>
                  </a:lnTo>
                  <a:lnTo>
                    <a:pt x="109" y="821"/>
                  </a:lnTo>
                  <a:lnTo>
                    <a:pt x="109" y="824"/>
                  </a:lnTo>
                  <a:lnTo>
                    <a:pt x="111" y="824"/>
                  </a:lnTo>
                  <a:lnTo>
                    <a:pt x="111" y="826"/>
                  </a:lnTo>
                  <a:lnTo>
                    <a:pt x="111" y="836"/>
                  </a:lnTo>
                  <a:lnTo>
                    <a:pt x="111" y="838"/>
                  </a:lnTo>
                  <a:lnTo>
                    <a:pt x="114" y="840"/>
                  </a:lnTo>
                  <a:lnTo>
                    <a:pt x="118" y="850"/>
                  </a:lnTo>
                  <a:lnTo>
                    <a:pt x="118" y="855"/>
                  </a:lnTo>
                  <a:lnTo>
                    <a:pt x="121" y="859"/>
                  </a:lnTo>
                  <a:lnTo>
                    <a:pt x="123" y="862"/>
                  </a:lnTo>
                  <a:lnTo>
                    <a:pt x="128" y="864"/>
                  </a:lnTo>
                  <a:lnTo>
                    <a:pt x="137" y="862"/>
                  </a:lnTo>
                  <a:lnTo>
                    <a:pt x="142" y="864"/>
                  </a:lnTo>
                  <a:lnTo>
                    <a:pt x="144" y="866"/>
                  </a:lnTo>
                  <a:lnTo>
                    <a:pt x="149" y="866"/>
                  </a:lnTo>
                  <a:lnTo>
                    <a:pt x="154" y="862"/>
                  </a:lnTo>
                  <a:lnTo>
                    <a:pt x="152" y="866"/>
                  </a:lnTo>
                  <a:lnTo>
                    <a:pt x="152" y="869"/>
                  </a:lnTo>
                  <a:lnTo>
                    <a:pt x="147" y="871"/>
                  </a:lnTo>
                  <a:lnTo>
                    <a:pt x="144" y="871"/>
                  </a:lnTo>
                  <a:lnTo>
                    <a:pt x="142" y="871"/>
                  </a:lnTo>
                  <a:lnTo>
                    <a:pt x="140" y="878"/>
                  </a:lnTo>
                  <a:lnTo>
                    <a:pt x="142" y="881"/>
                  </a:lnTo>
                  <a:lnTo>
                    <a:pt x="149" y="881"/>
                  </a:lnTo>
                  <a:lnTo>
                    <a:pt x="147" y="885"/>
                  </a:lnTo>
                  <a:lnTo>
                    <a:pt x="147" y="888"/>
                  </a:lnTo>
                  <a:lnTo>
                    <a:pt x="147" y="890"/>
                  </a:lnTo>
                  <a:lnTo>
                    <a:pt x="149" y="890"/>
                  </a:lnTo>
                  <a:lnTo>
                    <a:pt x="152" y="890"/>
                  </a:lnTo>
                  <a:lnTo>
                    <a:pt x="154" y="888"/>
                  </a:lnTo>
                  <a:lnTo>
                    <a:pt x="154" y="888"/>
                  </a:lnTo>
                  <a:lnTo>
                    <a:pt x="154" y="890"/>
                  </a:lnTo>
                  <a:lnTo>
                    <a:pt x="152" y="895"/>
                  </a:lnTo>
                  <a:lnTo>
                    <a:pt x="149" y="895"/>
                  </a:lnTo>
                  <a:lnTo>
                    <a:pt x="147" y="897"/>
                  </a:lnTo>
                  <a:lnTo>
                    <a:pt x="147" y="897"/>
                  </a:lnTo>
                  <a:lnTo>
                    <a:pt x="144" y="897"/>
                  </a:lnTo>
                  <a:lnTo>
                    <a:pt x="144" y="897"/>
                  </a:lnTo>
                  <a:lnTo>
                    <a:pt x="147" y="897"/>
                  </a:lnTo>
                  <a:lnTo>
                    <a:pt x="156" y="900"/>
                  </a:lnTo>
                  <a:lnTo>
                    <a:pt x="154" y="900"/>
                  </a:lnTo>
                  <a:lnTo>
                    <a:pt x="154" y="897"/>
                  </a:lnTo>
                  <a:lnTo>
                    <a:pt x="154" y="895"/>
                  </a:lnTo>
                  <a:lnTo>
                    <a:pt x="156" y="895"/>
                  </a:lnTo>
                  <a:lnTo>
                    <a:pt x="159" y="897"/>
                  </a:lnTo>
                  <a:lnTo>
                    <a:pt x="159" y="900"/>
                  </a:lnTo>
                  <a:lnTo>
                    <a:pt x="161" y="900"/>
                  </a:lnTo>
                  <a:lnTo>
                    <a:pt x="163" y="897"/>
                  </a:lnTo>
                  <a:lnTo>
                    <a:pt x="163" y="902"/>
                  </a:lnTo>
                  <a:lnTo>
                    <a:pt x="166" y="904"/>
                  </a:lnTo>
                  <a:lnTo>
                    <a:pt x="168" y="904"/>
                  </a:lnTo>
                  <a:lnTo>
                    <a:pt x="170" y="904"/>
                  </a:lnTo>
                  <a:lnTo>
                    <a:pt x="170" y="900"/>
                  </a:lnTo>
                  <a:lnTo>
                    <a:pt x="170" y="893"/>
                  </a:lnTo>
                  <a:lnTo>
                    <a:pt x="173" y="888"/>
                  </a:lnTo>
                  <a:lnTo>
                    <a:pt x="173" y="890"/>
                  </a:lnTo>
                  <a:lnTo>
                    <a:pt x="173" y="890"/>
                  </a:lnTo>
                  <a:lnTo>
                    <a:pt x="173" y="890"/>
                  </a:lnTo>
                  <a:lnTo>
                    <a:pt x="175" y="890"/>
                  </a:lnTo>
                  <a:lnTo>
                    <a:pt x="175" y="893"/>
                  </a:lnTo>
                  <a:lnTo>
                    <a:pt x="173" y="895"/>
                  </a:lnTo>
                  <a:lnTo>
                    <a:pt x="173" y="904"/>
                  </a:lnTo>
                  <a:lnTo>
                    <a:pt x="170" y="907"/>
                  </a:lnTo>
                  <a:lnTo>
                    <a:pt x="170" y="907"/>
                  </a:lnTo>
                  <a:lnTo>
                    <a:pt x="170" y="909"/>
                  </a:lnTo>
                  <a:lnTo>
                    <a:pt x="170" y="911"/>
                  </a:lnTo>
                  <a:lnTo>
                    <a:pt x="170" y="914"/>
                  </a:lnTo>
                  <a:lnTo>
                    <a:pt x="170" y="914"/>
                  </a:lnTo>
                  <a:lnTo>
                    <a:pt x="173" y="914"/>
                  </a:lnTo>
                  <a:lnTo>
                    <a:pt x="175" y="914"/>
                  </a:lnTo>
                  <a:lnTo>
                    <a:pt x="180" y="916"/>
                  </a:lnTo>
                  <a:lnTo>
                    <a:pt x="185" y="916"/>
                  </a:lnTo>
                  <a:lnTo>
                    <a:pt x="187" y="916"/>
                  </a:lnTo>
                  <a:lnTo>
                    <a:pt x="189" y="911"/>
                  </a:lnTo>
                  <a:lnTo>
                    <a:pt x="189" y="909"/>
                  </a:lnTo>
                  <a:lnTo>
                    <a:pt x="187" y="907"/>
                  </a:lnTo>
                  <a:lnTo>
                    <a:pt x="185" y="907"/>
                  </a:lnTo>
                  <a:lnTo>
                    <a:pt x="194" y="909"/>
                  </a:lnTo>
                  <a:lnTo>
                    <a:pt x="199" y="911"/>
                  </a:lnTo>
                  <a:lnTo>
                    <a:pt x="206" y="911"/>
                  </a:lnTo>
                  <a:lnTo>
                    <a:pt x="206" y="909"/>
                  </a:lnTo>
                  <a:lnTo>
                    <a:pt x="208" y="897"/>
                  </a:lnTo>
                  <a:lnTo>
                    <a:pt x="208" y="893"/>
                  </a:lnTo>
                  <a:lnTo>
                    <a:pt x="211" y="895"/>
                  </a:lnTo>
                  <a:lnTo>
                    <a:pt x="211" y="902"/>
                  </a:lnTo>
                  <a:lnTo>
                    <a:pt x="211" y="904"/>
                  </a:lnTo>
                  <a:lnTo>
                    <a:pt x="213" y="902"/>
                  </a:lnTo>
                  <a:lnTo>
                    <a:pt x="215" y="902"/>
                  </a:lnTo>
                  <a:lnTo>
                    <a:pt x="218" y="902"/>
                  </a:lnTo>
                  <a:lnTo>
                    <a:pt x="218" y="902"/>
                  </a:lnTo>
                  <a:lnTo>
                    <a:pt x="218" y="904"/>
                  </a:lnTo>
                  <a:lnTo>
                    <a:pt x="218" y="907"/>
                  </a:lnTo>
                  <a:lnTo>
                    <a:pt x="220" y="907"/>
                  </a:lnTo>
                  <a:lnTo>
                    <a:pt x="220" y="907"/>
                  </a:lnTo>
                  <a:lnTo>
                    <a:pt x="223" y="907"/>
                  </a:lnTo>
                  <a:lnTo>
                    <a:pt x="223" y="909"/>
                  </a:lnTo>
                  <a:lnTo>
                    <a:pt x="225" y="911"/>
                  </a:lnTo>
                  <a:lnTo>
                    <a:pt x="225" y="911"/>
                  </a:lnTo>
                  <a:lnTo>
                    <a:pt x="227" y="914"/>
                  </a:lnTo>
                  <a:lnTo>
                    <a:pt x="230" y="914"/>
                  </a:lnTo>
                  <a:lnTo>
                    <a:pt x="230" y="914"/>
                  </a:lnTo>
                  <a:lnTo>
                    <a:pt x="232" y="911"/>
                  </a:lnTo>
                  <a:lnTo>
                    <a:pt x="232" y="911"/>
                  </a:lnTo>
                  <a:lnTo>
                    <a:pt x="234" y="914"/>
                  </a:lnTo>
                  <a:lnTo>
                    <a:pt x="234" y="914"/>
                  </a:lnTo>
                  <a:lnTo>
                    <a:pt x="234" y="916"/>
                  </a:lnTo>
                  <a:lnTo>
                    <a:pt x="234" y="919"/>
                  </a:lnTo>
                  <a:lnTo>
                    <a:pt x="237" y="921"/>
                  </a:lnTo>
                  <a:lnTo>
                    <a:pt x="239" y="919"/>
                  </a:lnTo>
                  <a:lnTo>
                    <a:pt x="239" y="916"/>
                  </a:lnTo>
                  <a:lnTo>
                    <a:pt x="244" y="909"/>
                  </a:lnTo>
                  <a:lnTo>
                    <a:pt x="241" y="904"/>
                  </a:lnTo>
                  <a:lnTo>
                    <a:pt x="237" y="888"/>
                  </a:lnTo>
                  <a:lnTo>
                    <a:pt x="239" y="888"/>
                  </a:lnTo>
                  <a:lnTo>
                    <a:pt x="241" y="890"/>
                  </a:lnTo>
                  <a:lnTo>
                    <a:pt x="246" y="890"/>
                  </a:lnTo>
                  <a:lnTo>
                    <a:pt x="244" y="893"/>
                  </a:lnTo>
                  <a:lnTo>
                    <a:pt x="244" y="897"/>
                  </a:lnTo>
                  <a:lnTo>
                    <a:pt x="244" y="902"/>
                  </a:lnTo>
                  <a:lnTo>
                    <a:pt x="246" y="907"/>
                  </a:lnTo>
                  <a:lnTo>
                    <a:pt x="249" y="909"/>
                  </a:lnTo>
                  <a:lnTo>
                    <a:pt x="251" y="911"/>
                  </a:lnTo>
                  <a:lnTo>
                    <a:pt x="251" y="911"/>
                  </a:lnTo>
                  <a:lnTo>
                    <a:pt x="249" y="911"/>
                  </a:lnTo>
                  <a:lnTo>
                    <a:pt x="249" y="914"/>
                  </a:lnTo>
                  <a:lnTo>
                    <a:pt x="246" y="916"/>
                  </a:lnTo>
                  <a:lnTo>
                    <a:pt x="246" y="916"/>
                  </a:lnTo>
                  <a:lnTo>
                    <a:pt x="246" y="921"/>
                  </a:lnTo>
                  <a:lnTo>
                    <a:pt x="246" y="921"/>
                  </a:lnTo>
                  <a:lnTo>
                    <a:pt x="244" y="923"/>
                  </a:lnTo>
                  <a:lnTo>
                    <a:pt x="244" y="926"/>
                  </a:lnTo>
                  <a:lnTo>
                    <a:pt x="244" y="928"/>
                  </a:lnTo>
                  <a:lnTo>
                    <a:pt x="249" y="930"/>
                  </a:lnTo>
                  <a:lnTo>
                    <a:pt x="251" y="930"/>
                  </a:lnTo>
                  <a:lnTo>
                    <a:pt x="251" y="926"/>
                  </a:lnTo>
                  <a:lnTo>
                    <a:pt x="256" y="930"/>
                  </a:lnTo>
                  <a:lnTo>
                    <a:pt x="260" y="935"/>
                  </a:lnTo>
                  <a:lnTo>
                    <a:pt x="260" y="933"/>
                  </a:lnTo>
                  <a:lnTo>
                    <a:pt x="260" y="930"/>
                  </a:lnTo>
                  <a:lnTo>
                    <a:pt x="258" y="926"/>
                  </a:lnTo>
                  <a:lnTo>
                    <a:pt x="258" y="921"/>
                  </a:lnTo>
                  <a:lnTo>
                    <a:pt x="260" y="919"/>
                  </a:lnTo>
                  <a:lnTo>
                    <a:pt x="263" y="911"/>
                  </a:lnTo>
                  <a:lnTo>
                    <a:pt x="263" y="907"/>
                  </a:lnTo>
                  <a:lnTo>
                    <a:pt x="263" y="907"/>
                  </a:lnTo>
                  <a:lnTo>
                    <a:pt x="263" y="902"/>
                  </a:lnTo>
                  <a:lnTo>
                    <a:pt x="260" y="902"/>
                  </a:lnTo>
                  <a:lnTo>
                    <a:pt x="260" y="900"/>
                  </a:lnTo>
                  <a:lnTo>
                    <a:pt x="260" y="895"/>
                  </a:lnTo>
                  <a:lnTo>
                    <a:pt x="265" y="907"/>
                  </a:lnTo>
                  <a:lnTo>
                    <a:pt x="265" y="907"/>
                  </a:lnTo>
                  <a:lnTo>
                    <a:pt x="265" y="907"/>
                  </a:lnTo>
                  <a:lnTo>
                    <a:pt x="270" y="900"/>
                  </a:lnTo>
                  <a:lnTo>
                    <a:pt x="272" y="900"/>
                  </a:lnTo>
                  <a:lnTo>
                    <a:pt x="275" y="897"/>
                  </a:lnTo>
                  <a:lnTo>
                    <a:pt x="275" y="897"/>
                  </a:lnTo>
                  <a:lnTo>
                    <a:pt x="277" y="897"/>
                  </a:lnTo>
                  <a:lnTo>
                    <a:pt x="277" y="897"/>
                  </a:lnTo>
                  <a:lnTo>
                    <a:pt x="279" y="897"/>
                  </a:lnTo>
                  <a:lnTo>
                    <a:pt x="279" y="895"/>
                  </a:lnTo>
                  <a:lnTo>
                    <a:pt x="279" y="895"/>
                  </a:lnTo>
                  <a:lnTo>
                    <a:pt x="277" y="895"/>
                  </a:lnTo>
                  <a:lnTo>
                    <a:pt x="277" y="895"/>
                  </a:lnTo>
                  <a:lnTo>
                    <a:pt x="277" y="893"/>
                  </a:lnTo>
                  <a:lnTo>
                    <a:pt x="277" y="893"/>
                  </a:lnTo>
                  <a:lnTo>
                    <a:pt x="279" y="890"/>
                  </a:lnTo>
                  <a:lnTo>
                    <a:pt x="279" y="888"/>
                  </a:lnTo>
                  <a:lnTo>
                    <a:pt x="282" y="888"/>
                  </a:lnTo>
                  <a:lnTo>
                    <a:pt x="282" y="888"/>
                  </a:lnTo>
                  <a:lnTo>
                    <a:pt x="282" y="890"/>
                  </a:lnTo>
                  <a:lnTo>
                    <a:pt x="284" y="893"/>
                  </a:lnTo>
                  <a:lnTo>
                    <a:pt x="286" y="893"/>
                  </a:lnTo>
                  <a:lnTo>
                    <a:pt x="289" y="893"/>
                  </a:lnTo>
                  <a:lnTo>
                    <a:pt x="291" y="890"/>
                  </a:lnTo>
                  <a:lnTo>
                    <a:pt x="291" y="888"/>
                  </a:lnTo>
                  <a:lnTo>
                    <a:pt x="291" y="885"/>
                  </a:lnTo>
                  <a:lnTo>
                    <a:pt x="291" y="883"/>
                  </a:lnTo>
                  <a:lnTo>
                    <a:pt x="291" y="883"/>
                  </a:lnTo>
                  <a:lnTo>
                    <a:pt x="294" y="883"/>
                  </a:lnTo>
                  <a:lnTo>
                    <a:pt x="294" y="883"/>
                  </a:lnTo>
                  <a:lnTo>
                    <a:pt x="296" y="885"/>
                  </a:lnTo>
                  <a:lnTo>
                    <a:pt x="296" y="885"/>
                  </a:lnTo>
                  <a:lnTo>
                    <a:pt x="296" y="888"/>
                  </a:lnTo>
                  <a:lnTo>
                    <a:pt x="301" y="883"/>
                  </a:lnTo>
                  <a:lnTo>
                    <a:pt x="308" y="883"/>
                  </a:lnTo>
                  <a:lnTo>
                    <a:pt x="329" y="883"/>
                  </a:lnTo>
                  <a:lnTo>
                    <a:pt x="346" y="883"/>
                  </a:lnTo>
                  <a:lnTo>
                    <a:pt x="360" y="883"/>
                  </a:lnTo>
                  <a:lnTo>
                    <a:pt x="360" y="857"/>
                  </a:lnTo>
                  <a:lnTo>
                    <a:pt x="360" y="836"/>
                  </a:lnTo>
                  <a:lnTo>
                    <a:pt x="360" y="821"/>
                  </a:lnTo>
                  <a:lnTo>
                    <a:pt x="365" y="814"/>
                  </a:lnTo>
                  <a:lnTo>
                    <a:pt x="372" y="814"/>
                  </a:lnTo>
                  <a:lnTo>
                    <a:pt x="374" y="817"/>
                  </a:lnTo>
                  <a:lnTo>
                    <a:pt x="376" y="829"/>
                  </a:lnTo>
                  <a:lnTo>
                    <a:pt x="379" y="831"/>
                  </a:lnTo>
                  <a:lnTo>
                    <a:pt x="381" y="831"/>
                  </a:lnTo>
                  <a:lnTo>
                    <a:pt x="386" y="819"/>
                  </a:lnTo>
                  <a:lnTo>
                    <a:pt x="388" y="819"/>
                  </a:lnTo>
                  <a:lnTo>
                    <a:pt x="388" y="817"/>
                  </a:lnTo>
                  <a:lnTo>
                    <a:pt x="388" y="814"/>
                  </a:lnTo>
                  <a:lnTo>
                    <a:pt x="391" y="814"/>
                  </a:lnTo>
                  <a:lnTo>
                    <a:pt x="393" y="817"/>
                  </a:lnTo>
                  <a:lnTo>
                    <a:pt x="393" y="817"/>
                  </a:lnTo>
                  <a:lnTo>
                    <a:pt x="395" y="819"/>
                  </a:lnTo>
                  <a:lnTo>
                    <a:pt x="398" y="824"/>
                  </a:lnTo>
                  <a:lnTo>
                    <a:pt x="400" y="826"/>
                  </a:lnTo>
                  <a:lnTo>
                    <a:pt x="405" y="829"/>
                  </a:lnTo>
                  <a:lnTo>
                    <a:pt x="410" y="826"/>
                  </a:lnTo>
                  <a:lnTo>
                    <a:pt x="417" y="821"/>
                  </a:lnTo>
                  <a:lnTo>
                    <a:pt x="419" y="821"/>
                  </a:lnTo>
                  <a:lnTo>
                    <a:pt x="424" y="824"/>
                  </a:lnTo>
                  <a:lnTo>
                    <a:pt x="433" y="829"/>
                  </a:lnTo>
                  <a:lnTo>
                    <a:pt x="436" y="829"/>
                  </a:lnTo>
                  <a:lnTo>
                    <a:pt x="443" y="826"/>
                  </a:lnTo>
                  <a:lnTo>
                    <a:pt x="457" y="821"/>
                  </a:lnTo>
                  <a:lnTo>
                    <a:pt x="504" y="824"/>
                  </a:lnTo>
                  <a:lnTo>
                    <a:pt x="509" y="826"/>
                  </a:lnTo>
                  <a:lnTo>
                    <a:pt x="523" y="840"/>
                  </a:lnTo>
                  <a:lnTo>
                    <a:pt x="530" y="845"/>
                  </a:lnTo>
                  <a:lnTo>
                    <a:pt x="540" y="845"/>
                  </a:lnTo>
                  <a:lnTo>
                    <a:pt x="575" y="845"/>
                  </a:lnTo>
                  <a:lnTo>
                    <a:pt x="582" y="843"/>
                  </a:lnTo>
                  <a:lnTo>
                    <a:pt x="590" y="838"/>
                  </a:lnTo>
                  <a:lnTo>
                    <a:pt x="592" y="833"/>
                  </a:lnTo>
                  <a:lnTo>
                    <a:pt x="597" y="821"/>
                  </a:lnTo>
                  <a:lnTo>
                    <a:pt x="597" y="819"/>
                  </a:lnTo>
                  <a:lnTo>
                    <a:pt x="599" y="819"/>
                  </a:lnTo>
                  <a:lnTo>
                    <a:pt x="606" y="817"/>
                  </a:lnTo>
                  <a:lnTo>
                    <a:pt x="616" y="814"/>
                  </a:lnTo>
                  <a:lnTo>
                    <a:pt x="620" y="814"/>
                  </a:lnTo>
                  <a:lnTo>
                    <a:pt x="623" y="814"/>
                  </a:lnTo>
                  <a:lnTo>
                    <a:pt x="630" y="810"/>
                  </a:lnTo>
                  <a:lnTo>
                    <a:pt x="632" y="807"/>
                  </a:lnTo>
                  <a:lnTo>
                    <a:pt x="642" y="807"/>
                  </a:lnTo>
                  <a:lnTo>
                    <a:pt x="644" y="805"/>
                  </a:lnTo>
                  <a:lnTo>
                    <a:pt x="654" y="800"/>
                  </a:lnTo>
                  <a:lnTo>
                    <a:pt x="670" y="795"/>
                  </a:lnTo>
                  <a:lnTo>
                    <a:pt x="677" y="795"/>
                  </a:lnTo>
                  <a:lnTo>
                    <a:pt x="680" y="800"/>
                  </a:lnTo>
                  <a:lnTo>
                    <a:pt x="680" y="803"/>
                  </a:lnTo>
                  <a:lnTo>
                    <a:pt x="677" y="805"/>
                  </a:lnTo>
                  <a:lnTo>
                    <a:pt x="675" y="805"/>
                  </a:lnTo>
                  <a:lnTo>
                    <a:pt x="675" y="807"/>
                  </a:lnTo>
                  <a:lnTo>
                    <a:pt x="677" y="814"/>
                  </a:lnTo>
                  <a:lnTo>
                    <a:pt x="677" y="821"/>
                  </a:lnTo>
                  <a:lnTo>
                    <a:pt x="680" y="824"/>
                  </a:lnTo>
                  <a:lnTo>
                    <a:pt x="682" y="826"/>
                  </a:lnTo>
                  <a:lnTo>
                    <a:pt x="689" y="831"/>
                  </a:lnTo>
                  <a:lnTo>
                    <a:pt x="713" y="833"/>
                  </a:lnTo>
                  <a:lnTo>
                    <a:pt x="715" y="831"/>
                  </a:lnTo>
                  <a:lnTo>
                    <a:pt x="722" y="829"/>
                  </a:lnTo>
                  <a:lnTo>
                    <a:pt x="725" y="826"/>
                  </a:lnTo>
                  <a:lnTo>
                    <a:pt x="729" y="826"/>
                  </a:lnTo>
                  <a:lnTo>
                    <a:pt x="729" y="824"/>
                  </a:lnTo>
                  <a:lnTo>
                    <a:pt x="727" y="821"/>
                  </a:lnTo>
                  <a:lnTo>
                    <a:pt x="727" y="819"/>
                  </a:lnTo>
                  <a:lnTo>
                    <a:pt x="729" y="814"/>
                  </a:lnTo>
                  <a:lnTo>
                    <a:pt x="739" y="807"/>
                  </a:lnTo>
                  <a:lnTo>
                    <a:pt x="743" y="807"/>
                  </a:lnTo>
                  <a:lnTo>
                    <a:pt x="746" y="807"/>
                  </a:lnTo>
                  <a:lnTo>
                    <a:pt x="751" y="807"/>
                  </a:lnTo>
                  <a:lnTo>
                    <a:pt x="753" y="810"/>
                  </a:lnTo>
                  <a:lnTo>
                    <a:pt x="755" y="807"/>
                  </a:lnTo>
                  <a:lnTo>
                    <a:pt x="755" y="805"/>
                  </a:lnTo>
                  <a:lnTo>
                    <a:pt x="758" y="803"/>
                  </a:lnTo>
                  <a:lnTo>
                    <a:pt x="767" y="800"/>
                  </a:lnTo>
                  <a:lnTo>
                    <a:pt x="770" y="798"/>
                  </a:lnTo>
                  <a:lnTo>
                    <a:pt x="767" y="79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2529348D-06B7-624A-9008-58B2CB5C37E3}"/>
                </a:ext>
              </a:extLst>
            </p:cNvPr>
            <p:cNvSpPr>
              <a:spLocks/>
            </p:cNvSpPr>
            <p:nvPr/>
          </p:nvSpPr>
          <p:spPr bwMode="auto">
            <a:xfrm>
              <a:off x="8511336" y="1737551"/>
              <a:ext cx="2177876" cy="2663935"/>
            </a:xfrm>
            <a:custGeom>
              <a:avLst/>
              <a:gdLst>
                <a:gd name="T0" fmla="*/ 924 w 1044"/>
                <a:gd name="T1" fmla="*/ 315 h 1277"/>
                <a:gd name="T2" fmla="*/ 916 w 1044"/>
                <a:gd name="T3" fmla="*/ 259 h 1277"/>
                <a:gd name="T4" fmla="*/ 805 w 1044"/>
                <a:gd name="T5" fmla="*/ 216 h 1277"/>
                <a:gd name="T6" fmla="*/ 770 w 1044"/>
                <a:gd name="T7" fmla="*/ 202 h 1277"/>
                <a:gd name="T8" fmla="*/ 741 w 1044"/>
                <a:gd name="T9" fmla="*/ 164 h 1277"/>
                <a:gd name="T10" fmla="*/ 741 w 1044"/>
                <a:gd name="T11" fmla="*/ 145 h 1277"/>
                <a:gd name="T12" fmla="*/ 744 w 1044"/>
                <a:gd name="T13" fmla="*/ 105 h 1277"/>
                <a:gd name="T14" fmla="*/ 739 w 1044"/>
                <a:gd name="T15" fmla="*/ 55 h 1277"/>
                <a:gd name="T16" fmla="*/ 708 w 1044"/>
                <a:gd name="T17" fmla="*/ 12 h 1277"/>
                <a:gd name="T18" fmla="*/ 692 w 1044"/>
                <a:gd name="T19" fmla="*/ 31 h 1277"/>
                <a:gd name="T20" fmla="*/ 692 w 1044"/>
                <a:gd name="T21" fmla="*/ 74 h 1277"/>
                <a:gd name="T22" fmla="*/ 654 w 1044"/>
                <a:gd name="T23" fmla="*/ 90 h 1277"/>
                <a:gd name="T24" fmla="*/ 625 w 1044"/>
                <a:gd name="T25" fmla="*/ 62 h 1277"/>
                <a:gd name="T26" fmla="*/ 611 w 1044"/>
                <a:gd name="T27" fmla="*/ 48 h 1277"/>
                <a:gd name="T28" fmla="*/ 606 w 1044"/>
                <a:gd name="T29" fmla="*/ 38 h 1277"/>
                <a:gd name="T30" fmla="*/ 602 w 1044"/>
                <a:gd name="T31" fmla="*/ 19 h 1277"/>
                <a:gd name="T32" fmla="*/ 587 w 1044"/>
                <a:gd name="T33" fmla="*/ 27 h 1277"/>
                <a:gd name="T34" fmla="*/ 575 w 1044"/>
                <a:gd name="T35" fmla="*/ 22 h 1277"/>
                <a:gd name="T36" fmla="*/ 526 w 1044"/>
                <a:gd name="T37" fmla="*/ 10 h 1277"/>
                <a:gd name="T38" fmla="*/ 469 w 1044"/>
                <a:gd name="T39" fmla="*/ 55 h 1277"/>
                <a:gd name="T40" fmla="*/ 441 w 1044"/>
                <a:gd name="T41" fmla="*/ 121 h 1277"/>
                <a:gd name="T42" fmla="*/ 414 w 1044"/>
                <a:gd name="T43" fmla="*/ 162 h 1277"/>
                <a:gd name="T44" fmla="*/ 396 w 1044"/>
                <a:gd name="T45" fmla="*/ 185 h 1277"/>
                <a:gd name="T46" fmla="*/ 365 w 1044"/>
                <a:gd name="T47" fmla="*/ 162 h 1277"/>
                <a:gd name="T48" fmla="*/ 365 w 1044"/>
                <a:gd name="T49" fmla="*/ 195 h 1277"/>
                <a:gd name="T50" fmla="*/ 360 w 1044"/>
                <a:gd name="T51" fmla="*/ 209 h 1277"/>
                <a:gd name="T52" fmla="*/ 327 w 1044"/>
                <a:gd name="T53" fmla="*/ 216 h 1277"/>
                <a:gd name="T54" fmla="*/ 317 w 1044"/>
                <a:gd name="T55" fmla="*/ 287 h 1277"/>
                <a:gd name="T56" fmla="*/ 336 w 1044"/>
                <a:gd name="T57" fmla="*/ 318 h 1277"/>
                <a:gd name="T58" fmla="*/ 348 w 1044"/>
                <a:gd name="T59" fmla="*/ 311 h 1277"/>
                <a:gd name="T60" fmla="*/ 327 w 1044"/>
                <a:gd name="T61" fmla="*/ 384 h 1277"/>
                <a:gd name="T62" fmla="*/ 287 w 1044"/>
                <a:gd name="T63" fmla="*/ 450 h 1277"/>
                <a:gd name="T64" fmla="*/ 268 w 1044"/>
                <a:gd name="T65" fmla="*/ 522 h 1277"/>
                <a:gd name="T66" fmla="*/ 249 w 1044"/>
                <a:gd name="T67" fmla="*/ 559 h 1277"/>
                <a:gd name="T68" fmla="*/ 206 w 1044"/>
                <a:gd name="T69" fmla="*/ 562 h 1277"/>
                <a:gd name="T70" fmla="*/ 178 w 1044"/>
                <a:gd name="T71" fmla="*/ 583 h 1277"/>
                <a:gd name="T72" fmla="*/ 156 w 1044"/>
                <a:gd name="T73" fmla="*/ 647 h 1277"/>
                <a:gd name="T74" fmla="*/ 128 w 1044"/>
                <a:gd name="T75" fmla="*/ 697 h 1277"/>
                <a:gd name="T76" fmla="*/ 109 w 1044"/>
                <a:gd name="T77" fmla="*/ 770 h 1277"/>
                <a:gd name="T78" fmla="*/ 123 w 1044"/>
                <a:gd name="T79" fmla="*/ 773 h 1277"/>
                <a:gd name="T80" fmla="*/ 88 w 1044"/>
                <a:gd name="T81" fmla="*/ 863 h 1277"/>
                <a:gd name="T82" fmla="*/ 43 w 1044"/>
                <a:gd name="T83" fmla="*/ 934 h 1277"/>
                <a:gd name="T84" fmla="*/ 62 w 1044"/>
                <a:gd name="T85" fmla="*/ 962 h 1277"/>
                <a:gd name="T86" fmla="*/ 62 w 1044"/>
                <a:gd name="T87" fmla="*/ 1000 h 1277"/>
                <a:gd name="T88" fmla="*/ 31 w 1044"/>
                <a:gd name="T89" fmla="*/ 1050 h 1277"/>
                <a:gd name="T90" fmla="*/ 0 w 1044"/>
                <a:gd name="T91" fmla="*/ 1104 h 1277"/>
                <a:gd name="T92" fmla="*/ 50 w 1044"/>
                <a:gd name="T93" fmla="*/ 1123 h 1277"/>
                <a:gd name="T94" fmla="*/ 100 w 1044"/>
                <a:gd name="T95" fmla="*/ 1197 h 1277"/>
                <a:gd name="T96" fmla="*/ 208 w 1044"/>
                <a:gd name="T97" fmla="*/ 1215 h 1277"/>
                <a:gd name="T98" fmla="*/ 372 w 1044"/>
                <a:gd name="T99" fmla="*/ 1246 h 1277"/>
                <a:gd name="T100" fmla="*/ 554 w 1044"/>
                <a:gd name="T101" fmla="*/ 1052 h 1277"/>
                <a:gd name="T102" fmla="*/ 772 w 1044"/>
                <a:gd name="T103" fmla="*/ 808 h 1277"/>
                <a:gd name="T104" fmla="*/ 800 w 1044"/>
                <a:gd name="T105" fmla="*/ 737 h 1277"/>
                <a:gd name="T106" fmla="*/ 843 w 1044"/>
                <a:gd name="T107" fmla="*/ 683 h 1277"/>
                <a:gd name="T108" fmla="*/ 869 w 1044"/>
                <a:gd name="T109" fmla="*/ 640 h 1277"/>
                <a:gd name="T110" fmla="*/ 924 w 1044"/>
                <a:gd name="T111" fmla="*/ 604 h 1277"/>
                <a:gd name="T112" fmla="*/ 916 w 1044"/>
                <a:gd name="T113" fmla="*/ 531 h 1277"/>
                <a:gd name="T114" fmla="*/ 902 w 1044"/>
                <a:gd name="T115" fmla="*/ 460 h 1277"/>
                <a:gd name="T116" fmla="*/ 978 w 1044"/>
                <a:gd name="T117" fmla="*/ 410 h 1277"/>
                <a:gd name="T118" fmla="*/ 1023 w 1044"/>
                <a:gd name="T119" fmla="*/ 389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44" h="1277">
                  <a:moveTo>
                    <a:pt x="1044" y="360"/>
                  </a:moveTo>
                  <a:lnTo>
                    <a:pt x="1040" y="353"/>
                  </a:lnTo>
                  <a:lnTo>
                    <a:pt x="1035" y="349"/>
                  </a:lnTo>
                  <a:lnTo>
                    <a:pt x="1023" y="339"/>
                  </a:lnTo>
                  <a:lnTo>
                    <a:pt x="1018" y="337"/>
                  </a:lnTo>
                  <a:lnTo>
                    <a:pt x="1004" y="334"/>
                  </a:lnTo>
                  <a:lnTo>
                    <a:pt x="999" y="330"/>
                  </a:lnTo>
                  <a:lnTo>
                    <a:pt x="992" y="325"/>
                  </a:lnTo>
                  <a:lnTo>
                    <a:pt x="987" y="323"/>
                  </a:lnTo>
                  <a:lnTo>
                    <a:pt x="983" y="323"/>
                  </a:lnTo>
                  <a:lnTo>
                    <a:pt x="973" y="325"/>
                  </a:lnTo>
                  <a:lnTo>
                    <a:pt x="966" y="327"/>
                  </a:lnTo>
                  <a:lnTo>
                    <a:pt x="954" y="320"/>
                  </a:lnTo>
                  <a:lnTo>
                    <a:pt x="950" y="320"/>
                  </a:lnTo>
                  <a:lnTo>
                    <a:pt x="942" y="323"/>
                  </a:lnTo>
                  <a:lnTo>
                    <a:pt x="935" y="323"/>
                  </a:lnTo>
                  <a:lnTo>
                    <a:pt x="928" y="320"/>
                  </a:lnTo>
                  <a:lnTo>
                    <a:pt x="924" y="315"/>
                  </a:lnTo>
                  <a:lnTo>
                    <a:pt x="919" y="301"/>
                  </a:lnTo>
                  <a:lnTo>
                    <a:pt x="919" y="297"/>
                  </a:lnTo>
                  <a:lnTo>
                    <a:pt x="921" y="294"/>
                  </a:lnTo>
                  <a:lnTo>
                    <a:pt x="921" y="289"/>
                  </a:lnTo>
                  <a:lnTo>
                    <a:pt x="924" y="287"/>
                  </a:lnTo>
                  <a:lnTo>
                    <a:pt x="924" y="282"/>
                  </a:lnTo>
                  <a:lnTo>
                    <a:pt x="924" y="273"/>
                  </a:lnTo>
                  <a:lnTo>
                    <a:pt x="924" y="270"/>
                  </a:lnTo>
                  <a:lnTo>
                    <a:pt x="924" y="266"/>
                  </a:lnTo>
                  <a:lnTo>
                    <a:pt x="928" y="256"/>
                  </a:lnTo>
                  <a:lnTo>
                    <a:pt x="928" y="252"/>
                  </a:lnTo>
                  <a:lnTo>
                    <a:pt x="928" y="247"/>
                  </a:lnTo>
                  <a:lnTo>
                    <a:pt x="926" y="244"/>
                  </a:lnTo>
                  <a:lnTo>
                    <a:pt x="924" y="247"/>
                  </a:lnTo>
                  <a:lnTo>
                    <a:pt x="921" y="249"/>
                  </a:lnTo>
                  <a:lnTo>
                    <a:pt x="919" y="254"/>
                  </a:lnTo>
                  <a:lnTo>
                    <a:pt x="919" y="256"/>
                  </a:lnTo>
                  <a:lnTo>
                    <a:pt x="916" y="259"/>
                  </a:lnTo>
                  <a:lnTo>
                    <a:pt x="912" y="261"/>
                  </a:lnTo>
                  <a:lnTo>
                    <a:pt x="909" y="263"/>
                  </a:lnTo>
                  <a:lnTo>
                    <a:pt x="900" y="266"/>
                  </a:lnTo>
                  <a:lnTo>
                    <a:pt x="898" y="266"/>
                  </a:lnTo>
                  <a:lnTo>
                    <a:pt x="893" y="263"/>
                  </a:lnTo>
                  <a:lnTo>
                    <a:pt x="888" y="259"/>
                  </a:lnTo>
                  <a:lnTo>
                    <a:pt x="886" y="256"/>
                  </a:lnTo>
                  <a:lnTo>
                    <a:pt x="883" y="256"/>
                  </a:lnTo>
                  <a:lnTo>
                    <a:pt x="876" y="261"/>
                  </a:lnTo>
                  <a:lnTo>
                    <a:pt x="874" y="261"/>
                  </a:lnTo>
                  <a:lnTo>
                    <a:pt x="869" y="261"/>
                  </a:lnTo>
                  <a:lnTo>
                    <a:pt x="867" y="259"/>
                  </a:lnTo>
                  <a:lnTo>
                    <a:pt x="864" y="256"/>
                  </a:lnTo>
                  <a:lnTo>
                    <a:pt x="862" y="252"/>
                  </a:lnTo>
                  <a:lnTo>
                    <a:pt x="864" y="249"/>
                  </a:lnTo>
                  <a:lnTo>
                    <a:pt x="864" y="249"/>
                  </a:lnTo>
                  <a:lnTo>
                    <a:pt x="808" y="218"/>
                  </a:lnTo>
                  <a:lnTo>
                    <a:pt x="805" y="216"/>
                  </a:lnTo>
                  <a:lnTo>
                    <a:pt x="803" y="211"/>
                  </a:lnTo>
                  <a:lnTo>
                    <a:pt x="803" y="211"/>
                  </a:lnTo>
                  <a:lnTo>
                    <a:pt x="803" y="211"/>
                  </a:lnTo>
                  <a:lnTo>
                    <a:pt x="800" y="209"/>
                  </a:lnTo>
                  <a:lnTo>
                    <a:pt x="800" y="209"/>
                  </a:lnTo>
                  <a:lnTo>
                    <a:pt x="798" y="207"/>
                  </a:lnTo>
                  <a:lnTo>
                    <a:pt x="793" y="207"/>
                  </a:lnTo>
                  <a:lnTo>
                    <a:pt x="789" y="207"/>
                  </a:lnTo>
                  <a:lnTo>
                    <a:pt x="786" y="207"/>
                  </a:lnTo>
                  <a:lnTo>
                    <a:pt x="784" y="207"/>
                  </a:lnTo>
                  <a:lnTo>
                    <a:pt x="784" y="207"/>
                  </a:lnTo>
                  <a:lnTo>
                    <a:pt x="781" y="209"/>
                  </a:lnTo>
                  <a:lnTo>
                    <a:pt x="781" y="209"/>
                  </a:lnTo>
                  <a:lnTo>
                    <a:pt x="779" y="209"/>
                  </a:lnTo>
                  <a:lnTo>
                    <a:pt x="777" y="209"/>
                  </a:lnTo>
                  <a:lnTo>
                    <a:pt x="772" y="207"/>
                  </a:lnTo>
                  <a:lnTo>
                    <a:pt x="770" y="207"/>
                  </a:lnTo>
                  <a:lnTo>
                    <a:pt x="770" y="202"/>
                  </a:lnTo>
                  <a:lnTo>
                    <a:pt x="763" y="199"/>
                  </a:lnTo>
                  <a:lnTo>
                    <a:pt x="753" y="195"/>
                  </a:lnTo>
                  <a:lnTo>
                    <a:pt x="748" y="190"/>
                  </a:lnTo>
                  <a:lnTo>
                    <a:pt x="744" y="188"/>
                  </a:lnTo>
                  <a:lnTo>
                    <a:pt x="748" y="183"/>
                  </a:lnTo>
                  <a:lnTo>
                    <a:pt x="748" y="180"/>
                  </a:lnTo>
                  <a:lnTo>
                    <a:pt x="748" y="178"/>
                  </a:lnTo>
                  <a:lnTo>
                    <a:pt x="751" y="176"/>
                  </a:lnTo>
                  <a:lnTo>
                    <a:pt x="751" y="173"/>
                  </a:lnTo>
                  <a:lnTo>
                    <a:pt x="748" y="171"/>
                  </a:lnTo>
                  <a:lnTo>
                    <a:pt x="748" y="171"/>
                  </a:lnTo>
                  <a:lnTo>
                    <a:pt x="744" y="169"/>
                  </a:lnTo>
                  <a:lnTo>
                    <a:pt x="744" y="166"/>
                  </a:lnTo>
                  <a:lnTo>
                    <a:pt x="744" y="166"/>
                  </a:lnTo>
                  <a:lnTo>
                    <a:pt x="744" y="164"/>
                  </a:lnTo>
                  <a:lnTo>
                    <a:pt x="744" y="164"/>
                  </a:lnTo>
                  <a:lnTo>
                    <a:pt x="741" y="164"/>
                  </a:lnTo>
                  <a:lnTo>
                    <a:pt x="741" y="164"/>
                  </a:lnTo>
                  <a:lnTo>
                    <a:pt x="741" y="164"/>
                  </a:lnTo>
                  <a:lnTo>
                    <a:pt x="739" y="164"/>
                  </a:lnTo>
                  <a:lnTo>
                    <a:pt x="739" y="164"/>
                  </a:lnTo>
                  <a:lnTo>
                    <a:pt x="739" y="164"/>
                  </a:lnTo>
                  <a:lnTo>
                    <a:pt x="739" y="164"/>
                  </a:lnTo>
                  <a:lnTo>
                    <a:pt x="736" y="164"/>
                  </a:lnTo>
                  <a:lnTo>
                    <a:pt x="736" y="164"/>
                  </a:lnTo>
                  <a:lnTo>
                    <a:pt x="736" y="162"/>
                  </a:lnTo>
                  <a:lnTo>
                    <a:pt x="736" y="162"/>
                  </a:lnTo>
                  <a:lnTo>
                    <a:pt x="739" y="162"/>
                  </a:lnTo>
                  <a:lnTo>
                    <a:pt x="739" y="162"/>
                  </a:lnTo>
                  <a:lnTo>
                    <a:pt x="741" y="162"/>
                  </a:lnTo>
                  <a:lnTo>
                    <a:pt x="741" y="162"/>
                  </a:lnTo>
                  <a:lnTo>
                    <a:pt x="741" y="157"/>
                  </a:lnTo>
                  <a:lnTo>
                    <a:pt x="739" y="152"/>
                  </a:lnTo>
                  <a:lnTo>
                    <a:pt x="739" y="150"/>
                  </a:lnTo>
                  <a:lnTo>
                    <a:pt x="741" y="147"/>
                  </a:lnTo>
                  <a:lnTo>
                    <a:pt x="741" y="145"/>
                  </a:lnTo>
                  <a:lnTo>
                    <a:pt x="741" y="143"/>
                  </a:lnTo>
                  <a:lnTo>
                    <a:pt x="741" y="140"/>
                  </a:lnTo>
                  <a:lnTo>
                    <a:pt x="739" y="138"/>
                  </a:lnTo>
                  <a:lnTo>
                    <a:pt x="736" y="135"/>
                  </a:lnTo>
                  <a:lnTo>
                    <a:pt x="736" y="133"/>
                  </a:lnTo>
                  <a:lnTo>
                    <a:pt x="736" y="128"/>
                  </a:lnTo>
                  <a:lnTo>
                    <a:pt x="739" y="126"/>
                  </a:lnTo>
                  <a:lnTo>
                    <a:pt x="741" y="121"/>
                  </a:lnTo>
                  <a:lnTo>
                    <a:pt x="744" y="119"/>
                  </a:lnTo>
                  <a:lnTo>
                    <a:pt x="744" y="119"/>
                  </a:lnTo>
                  <a:lnTo>
                    <a:pt x="744" y="119"/>
                  </a:lnTo>
                  <a:lnTo>
                    <a:pt x="744" y="119"/>
                  </a:lnTo>
                  <a:lnTo>
                    <a:pt x="746" y="119"/>
                  </a:lnTo>
                  <a:lnTo>
                    <a:pt x="746" y="117"/>
                  </a:lnTo>
                  <a:lnTo>
                    <a:pt x="746" y="114"/>
                  </a:lnTo>
                  <a:lnTo>
                    <a:pt x="744" y="114"/>
                  </a:lnTo>
                  <a:lnTo>
                    <a:pt x="744" y="107"/>
                  </a:lnTo>
                  <a:lnTo>
                    <a:pt x="744" y="105"/>
                  </a:lnTo>
                  <a:lnTo>
                    <a:pt x="744" y="102"/>
                  </a:lnTo>
                  <a:lnTo>
                    <a:pt x="746" y="102"/>
                  </a:lnTo>
                  <a:lnTo>
                    <a:pt x="746" y="102"/>
                  </a:lnTo>
                  <a:lnTo>
                    <a:pt x="746" y="100"/>
                  </a:lnTo>
                  <a:lnTo>
                    <a:pt x="746" y="98"/>
                  </a:lnTo>
                  <a:lnTo>
                    <a:pt x="746" y="93"/>
                  </a:lnTo>
                  <a:lnTo>
                    <a:pt x="744" y="88"/>
                  </a:lnTo>
                  <a:lnTo>
                    <a:pt x="741" y="86"/>
                  </a:lnTo>
                  <a:lnTo>
                    <a:pt x="736" y="83"/>
                  </a:lnTo>
                  <a:lnTo>
                    <a:pt x="736" y="81"/>
                  </a:lnTo>
                  <a:lnTo>
                    <a:pt x="736" y="79"/>
                  </a:lnTo>
                  <a:lnTo>
                    <a:pt x="736" y="76"/>
                  </a:lnTo>
                  <a:lnTo>
                    <a:pt x="736" y="74"/>
                  </a:lnTo>
                  <a:lnTo>
                    <a:pt x="739" y="67"/>
                  </a:lnTo>
                  <a:lnTo>
                    <a:pt x="741" y="64"/>
                  </a:lnTo>
                  <a:lnTo>
                    <a:pt x="741" y="62"/>
                  </a:lnTo>
                  <a:lnTo>
                    <a:pt x="739" y="57"/>
                  </a:lnTo>
                  <a:lnTo>
                    <a:pt x="739" y="55"/>
                  </a:lnTo>
                  <a:lnTo>
                    <a:pt x="736" y="50"/>
                  </a:lnTo>
                  <a:lnTo>
                    <a:pt x="734" y="45"/>
                  </a:lnTo>
                  <a:lnTo>
                    <a:pt x="736" y="29"/>
                  </a:lnTo>
                  <a:lnTo>
                    <a:pt x="736" y="24"/>
                  </a:lnTo>
                  <a:lnTo>
                    <a:pt x="727" y="3"/>
                  </a:lnTo>
                  <a:lnTo>
                    <a:pt x="725" y="3"/>
                  </a:lnTo>
                  <a:lnTo>
                    <a:pt x="725" y="0"/>
                  </a:lnTo>
                  <a:lnTo>
                    <a:pt x="722" y="0"/>
                  </a:lnTo>
                  <a:lnTo>
                    <a:pt x="722" y="0"/>
                  </a:lnTo>
                  <a:lnTo>
                    <a:pt x="720" y="0"/>
                  </a:lnTo>
                  <a:lnTo>
                    <a:pt x="718" y="3"/>
                  </a:lnTo>
                  <a:lnTo>
                    <a:pt x="715" y="3"/>
                  </a:lnTo>
                  <a:lnTo>
                    <a:pt x="715" y="5"/>
                  </a:lnTo>
                  <a:lnTo>
                    <a:pt x="715" y="5"/>
                  </a:lnTo>
                  <a:lnTo>
                    <a:pt x="710" y="10"/>
                  </a:lnTo>
                  <a:lnTo>
                    <a:pt x="710" y="12"/>
                  </a:lnTo>
                  <a:lnTo>
                    <a:pt x="708" y="12"/>
                  </a:lnTo>
                  <a:lnTo>
                    <a:pt x="708" y="12"/>
                  </a:lnTo>
                  <a:lnTo>
                    <a:pt x="706" y="12"/>
                  </a:lnTo>
                  <a:lnTo>
                    <a:pt x="706" y="12"/>
                  </a:lnTo>
                  <a:lnTo>
                    <a:pt x="703" y="10"/>
                  </a:lnTo>
                  <a:lnTo>
                    <a:pt x="703" y="10"/>
                  </a:lnTo>
                  <a:lnTo>
                    <a:pt x="701" y="10"/>
                  </a:lnTo>
                  <a:lnTo>
                    <a:pt x="701" y="10"/>
                  </a:lnTo>
                  <a:lnTo>
                    <a:pt x="699" y="12"/>
                  </a:lnTo>
                  <a:lnTo>
                    <a:pt x="699" y="12"/>
                  </a:lnTo>
                  <a:lnTo>
                    <a:pt x="699" y="15"/>
                  </a:lnTo>
                  <a:lnTo>
                    <a:pt x="699" y="15"/>
                  </a:lnTo>
                  <a:lnTo>
                    <a:pt x="699" y="17"/>
                  </a:lnTo>
                  <a:lnTo>
                    <a:pt x="699" y="17"/>
                  </a:lnTo>
                  <a:lnTo>
                    <a:pt x="699" y="17"/>
                  </a:lnTo>
                  <a:lnTo>
                    <a:pt x="694" y="24"/>
                  </a:lnTo>
                  <a:lnTo>
                    <a:pt x="694" y="27"/>
                  </a:lnTo>
                  <a:lnTo>
                    <a:pt x="692" y="29"/>
                  </a:lnTo>
                  <a:lnTo>
                    <a:pt x="692" y="29"/>
                  </a:lnTo>
                  <a:lnTo>
                    <a:pt x="692" y="31"/>
                  </a:lnTo>
                  <a:lnTo>
                    <a:pt x="692" y="31"/>
                  </a:lnTo>
                  <a:lnTo>
                    <a:pt x="692" y="31"/>
                  </a:lnTo>
                  <a:lnTo>
                    <a:pt x="687" y="34"/>
                  </a:lnTo>
                  <a:lnTo>
                    <a:pt x="684" y="36"/>
                  </a:lnTo>
                  <a:lnTo>
                    <a:pt x="677" y="38"/>
                  </a:lnTo>
                  <a:lnTo>
                    <a:pt x="675" y="41"/>
                  </a:lnTo>
                  <a:lnTo>
                    <a:pt x="670" y="45"/>
                  </a:lnTo>
                  <a:lnTo>
                    <a:pt x="661" y="43"/>
                  </a:lnTo>
                  <a:lnTo>
                    <a:pt x="658" y="45"/>
                  </a:lnTo>
                  <a:lnTo>
                    <a:pt x="661" y="45"/>
                  </a:lnTo>
                  <a:lnTo>
                    <a:pt x="675" y="53"/>
                  </a:lnTo>
                  <a:lnTo>
                    <a:pt x="677" y="55"/>
                  </a:lnTo>
                  <a:lnTo>
                    <a:pt x="680" y="57"/>
                  </a:lnTo>
                  <a:lnTo>
                    <a:pt x="684" y="62"/>
                  </a:lnTo>
                  <a:lnTo>
                    <a:pt x="692" y="67"/>
                  </a:lnTo>
                  <a:lnTo>
                    <a:pt x="692" y="69"/>
                  </a:lnTo>
                  <a:lnTo>
                    <a:pt x="692" y="72"/>
                  </a:lnTo>
                  <a:lnTo>
                    <a:pt x="692" y="74"/>
                  </a:lnTo>
                  <a:lnTo>
                    <a:pt x="687" y="79"/>
                  </a:lnTo>
                  <a:lnTo>
                    <a:pt x="684" y="83"/>
                  </a:lnTo>
                  <a:lnTo>
                    <a:pt x="677" y="98"/>
                  </a:lnTo>
                  <a:lnTo>
                    <a:pt x="677" y="100"/>
                  </a:lnTo>
                  <a:lnTo>
                    <a:pt x="673" y="105"/>
                  </a:lnTo>
                  <a:lnTo>
                    <a:pt x="670" y="107"/>
                  </a:lnTo>
                  <a:lnTo>
                    <a:pt x="670" y="109"/>
                  </a:lnTo>
                  <a:lnTo>
                    <a:pt x="668" y="109"/>
                  </a:lnTo>
                  <a:lnTo>
                    <a:pt x="668" y="109"/>
                  </a:lnTo>
                  <a:lnTo>
                    <a:pt x="665" y="109"/>
                  </a:lnTo>
                  <a:lnTo>
                    <a:pt x="661" y="109"/>
                  </a:lnTo>
                  <a:lnTo>
                    <a:pt x="656" y="107"/>
                  </a:lnTo>
                  <a:lnTo>
                    <a:pt x="654" y="105"/>
                  </a:lnTo>
                  <a:lnTo>
                    <a:pt x="654" y="102"/>
                  </a:lnTo>
                  <a:lnTo>
                    <a:pt x="654" y="100"/>
                  </a:lnTo>
                  <a:lnTo>
                    <a:pt x="656" y="98"/>
                  </a:lnTo>
                  <a:lnTo>
                    <a:pt x="656" y="95"/>
                  </a:lnTo>
                  <a:lnTo>
                    <a:pt x="654" y="90"/>
                  </a:lnTo>
                  <a:lnTo>
                    <a:pt x="651" y="88"/>
                  </a:lnTo>
                  <a:lnTo>
                    <a:pt x="651" y="86"/>
                  </a:lnTo>
                  <a:lnTo>
                    <a:pt x="649" y="83"/>
                  </a:lnTo>
                  <a:lnTo>
                    <a:pt x="644" y="81"/>
                  </a:lnTo>
                  <a:lnTo>
                    <a:pt x="642" y="81"/>
                  </a:lnTo>
                  <a:lnTo>
                    <a:pt x="639" y="83"/>
                  </a:lnTo>
                  <a:lnTo>
                    <a:pt x="632" y="86"/>
                  </a:lnTo>
                  <a:lnTo>
                    <a:pt x="625" y="88"/>
                  </a:lnTo>
                  <a:lnTo>
                    <a:pt x="623" y="90"/>
                  </a:lnTo>
                  <a:lnTo>
                    <a:pt x="620" y="93"/>
                  </a:lnTo>
                  <a:lnTo>
                    <a:pt x="616" y="93"/>
                  </a:lnTo>
                  <a:lnTo>
                    <a:pt x="611" y="93"/>
                  </a:lnTo>
                  <a:lnTo>
                    <a:pt x="609" y="90"/>
                  </a:lnTo>
                  <a:lnTo>
                    <a:pt x="604" y="86"/>
                  </a:lnTo>
                  <a:lnTo>
                    <a:pt x="604" y="81"/>
                  </a:lnTo>
                  <a:lnTo>
                    <a:pt x="604" y="74"/>
                  </a:lnTo>
                  <a:lnTo>
                    <a:pt x="609" y="69"/>
                  </a:lnTo>
                  <a:lnTo>
                    <a:pt x="625" y="62"/>
                  </a:lnTo>
                  <a:lnTo>
                    <a:pt x="623" y="60"/>
                  </a:lnTo>
                  <a:lnTo>
                    <a:pt x="625" y="57"/>
                  </a:lnTo>
                  <a:lnTo>
                    <a:pt x="625" y="57"/>
                  </a:lnTo>
                  <a:lnTo>
                    <a:pt x="623" y="57"/>
                  </a:lnTo>
                  <a:lnTo>
                    <a:pt x="623" y="57"/>
                  </a:lnTo>
                  <a:lnTo>
                    <a:pt x="620" y="57"/>
                  </a:lnTo>
                  <a:lnTo>
                    <a:pt x="620" y="57"/>
                  </a:lnTo>
                  <a:lnTo>
                    <a:pt x="618" y="57"/>
                  </a:lnTo>
                  <a:lnTo>
                    <a:pt x="616" y="55"/>
                  </a:lnTo>
                  <a:lnTo>
                    <a:pt x="616" y="55"/>
                  </a:lnTo>
                  <a:lnTo>
                    <a:pt x="611" y="55"/>
                  </a:lnTo>
                  <a:lnTo>
                    <a:pt x="611" y="55"/>
                  </a:lnTo>
                  <a:lnTo>
                    <a:pt x="609" y="55"/>
                  </a:lnTo>
                  <a:lnTo>
                    <a:pt x="609" y="55"/>
                  </a:lnTo>
                  <a:lnTo>
                    <a:pt x="609" y="53"/>
                  </a:lnTo>
                  <a:lnTo>
                    <a:pt x="609" y="50"/>
                  </a:lnTo>
                  <a:lnTo>
                    <a:pt x="611" y="48"/>
                  </a:lnTo>
                  <a:lnTo>
                    <a:pt x="611" y="48"/>
                  </a:lnTo>
                  <a:lnTo>
                    <a:pt x="611" y="45"/>
                  </a:lnTo>
                  <a:lnTo>
                    <a:pt x="613" y="45"/>
                  </a:lnTo>
                  <a:lnTo>
                    <a:pt x="613" y="45"/>
                  </a:lnTo>
                  <a:lnTo>
                    <a:pt x="616" y="45"/>
                  </a:lnTo>
                  <a:lnTo>
                    <a:pt x="616" y="43"/>
                  </a:lnTo>
                  <a:lnTo>
                    <a:pt x="616" y="43"/>
                  </a:lnTo>
                  <a:lnTo>
                    <a:pt x="616" y="43"/>
                  </a:lnTo>
                  <a:lnTo>
                    <a:pt x="616" y="41"/>
                  </a:lnTo>
                  <a:lnTo>
                    <a:pt x="613" y="41"/>
                  </a:lnTo>
                  <a:lnTo>
                    <a:pt x="611" y="41"/>
                  </a:lnTo>
                  <a:lnTo>
                    <a:pt x="611" y="41"/>
                  </a:lnTo>
                  <a:lnTo>
                    <a:pt x="611" y="41"/>
                  </a:lnTo>
                  <a:lnTo>
                    <a:pt x="609" y="41"/>
                  </a:lnTo>
                  <a:lnTo>
                    <a:pt x="609" y="41"/>
                  </a:lnTo>
                  <a:lnTo>
                    <a:pt x="609" y="41"/>
                  </a:lnTo>
                  <a:lnTo>
                    <a:pt x="606" y="41"/>
                  </a:lnTo>
                  <a:lnTo>
                    <a:pt x="606" y="41"/>
                  </a:lnTo>
                  <a:lnTo>
                    <a:pt x="606" y="38"/>
                  </a:lnTo>
                  <a:lnTo>
                    <a:pt x="606" y="38"/>
                  </a:lnTo>
                  <a:lnTo>
                    <a:pt x="609" y="36"/>
                  </a:lnTo>
                  <a:lnTo>
                    <a:pt x="609" y="36"/>
                  </a:lnTo>
                  <a:lnTo>
                    <a:pt x="609" y="36"/>
                  </a:lnTo>
                  <a:lnTo>
                    <a:pt x="609" y="34"/>
                  </a:lnTo>
                  <a:lnTo>
                    <a:pt x="609" y="31"/>
                  </a:lnTo>
                  <a:lnTo>
                    <a:pt x="609" y="31"/>
                  </a:lnTo>
                  <a:lnTo>
                    <a:pt x="609" y="29"/>
                  </a:lnTo>
                  <a:lnTo>
                    <a:pt x="609" y="29"/>
                  </a:lnTo>
                  <a:lnTo>
                    <a:pt x="609" y="29"/>
                  </a:lnTo>
                  <a:lnTo>
                    <a:pt x="604" y="29"/>
                  </a:lnTo>
                  <a:lnTo>
                    <a:pt x="602" y="24"/>
                  </a:lnTo>
                  <a:lnTo>
                    <a:pt x="599" y="24"/>
                  </a:lnTo>
                  <a:lnTo>
                    <a:pt x="599" y="24"/>
                  </a:lnTo>
                  <a:lnTo>
                    <a:pt x="599" y="22"/>
                  </a:lnTo>
                  <a:lnTo>
                    <a:pt x="602" y="22"/>
                  </a:lnTo>
                  <a:lnTo>
                    <a:pt x="602" y="19"/>
                  </a:lnTo>
                  <a:lnTo>
                    <a:pt x="602" y="19"/>
                  </a:lnTo>
                  <a:lnTo>
                    <a:pt x="602" y="17"/>
                  </a:lnTo>
                  <a:lnTo>
                    <a:pt x="599" y="17"/>
                  </a:lnTo>
                  <a:lnTo>
                    <a:pt x="599" y="17"/>
                  </a:lnTo>
                  <a:lnTo>
                    <a:pt x="599" y="15"/>
                  </a:lnTo>
                  <a:lnTo>
                    <a:pt x="597" y="15"/>
                  </a:lnTo>
                  <a:lnTo>
                    <a:pt x="597" y="15"/>
                  </a:lnTo>
                  <a:lnTo>
                    <a:pt x="594" y="17"/>
                  </a:lnTo>
                  <a:lnTo>
                    <a:pt x="592" y="19"/>
                  </a:lnTo>
                  <a:lnTo>
                    <a:pt x="592" y="22"/>
                  </a:lnTo>
                  <a:lnTo>
                    <a:pt x="592" y="22"/>
                  </a:lnTo>
                  <a:lnTo>
                    <a:pt x="592" y="22"/>
                  </a:lnTo>
                  <a:lnTo>
                    <a:pt x="592" y="24"/>
                  </a:lnTo>
                  <a:lnTo>
                    <a:pt x="592" y="24"/>
                  </a:lnTo>
                  <a:lnTo>
                    <a:pt x="590" y="24"/>
                  </a:lnTo>
                  <a:lnTo>
                    <a:pt x="590" y="24"/>
                  </a:lnTo>
                  <a:lnTo>
                    <a:pt x="587" y="24"/>
                  </a:lnTo>
                  <a:lnTo>
                    <a:pt x="587" y="27"/>
                  </a:lnTo>
                  <a:lnTo>
                    <a:pt x="587" y="27"/>
                  </a:lnTo>
                  <a:lnTo>
                    <a:pt x="585" y="31"/>
                  </a:lnTo>
                  <a:lnTo>
                    <a:pt x="585" y="31"/>
                  </a:lnTo>
                  <a:lnTo>
                    <a:pt x="583" y="31"/>
                  </a:lnTo>
                  <a:lnTo>
                    <a:pt x="583" y="34"/>
                  </a:lnTo>
                  <a:lnTo>
                    <a:pt x="583" y="34"/>
                  </a:lnTo>
                  <a:lnTo>
                    <a:pt x="580" y="34"/>
                  </a:lnTo>
                  <a:lnTo>
                    <a:pt x="578" y="34"/>
                  </a:lnTo>
                  <a:lnTo>
                    <a:pt x="575" y="34"/>
                  </a:lnTo>
                  <a:lnTo>
                    <a:pt x="575" y="34"/>
                  </a:lnTo>
                  <a:lnTo>
                    <a:pt x="571" y="31"/>
                  </a:lnTo>
                  <a:lnTo>
                    <a:pt x="571" y="29"/>
                  </a:lnTo>
                  <a:lnTo>
                    <a:pt x="571" y="29"/>
                  </a:lnTo>
                  <a:lnTo>
                    <a:pt x="571" y="27"/>
                  </a:lnTo>
                  <a:lnTo>
                    <a:pt x="571" y="27"/>
                  </a:lnTo>
                  <a:lnTo>
                    <a:pt x="571" y="24"/>
                  </a:lnTo>
                  <a:lnTo>
                    <a:pt x="573" y="22"/>
                  </a:lnTo>
                  <a:lnTo>
                    <a:pt x="573" y="22"/>
                  </a:lnTo>
                  <a:lnTo>
                    <a:pt x="575" y="22"/>
                  </a:lnTo>
                  <a:lnTo>
                    <a:pt x="575" y="22"/>
                  </a:lnTo>
                  <a:lnTo>
                    <a:pt x="575" y="19"/>
                  </a:lnTo>
                  <a:lnTo>
                    <a:pt x="578" y="19"/>
                  </a:lnTo>
                  <a:lnTo>
                    <a:pt x="575" y="19"/>
                  </a:lnTo>
                  <a:lnTo>
                    <a:pt x="575" y="17"/>
                  </a:lnTo>
                  <a:lnTo>
                    <a:pt x="573" y="17"/>
                  </a:lnTo>
                  <a:lnTo>
                    <a:pt x="571" y="15"/>
                  </a:lnTo>
                  <a:lnTo>
                    <a:pt x="561" y="15"/>
                  </a:lnTo>
                  <a:lnTo>
                    <a:pt x="561" y="15"/>
                  </a:lnTo>
                  <a:lnTo>
                    <a:pt x="561" y="12"/>
                  </a:lnTo>
                  <a:lnTo>
                    <a:pt x="559" y="12"/>
                  </a:lnTo>
                  <a:lnTo>
                    <a:pt x="557" y="8"/>
                  </a:lnTo>
                  <a:lnTo>
                    <a:pt x="554" y="0"/>
                  </a:lnTo>
                  <a:lnTo>
                    <a:pt x="552" y="0"/>
                  </a:lnTo>
                  <a:lnTo>
                    <a:pt x="545" y="0"/>
                  </a:lnTo>
                  <a:lnTo>
                    <a:pt x="538" y="3"/>
                  </a:lnTo>
                  <a:lnTo>
                    <a:pt x="533" y="5"/>
                  </a:lnTo>
                  <a:lnTo>
                    <a:pt x="526" y="10"/>
                  </a:lnTo>
                  <a:lnTo>
                    <a:pt x="523" y="12"/>
                  </a:lnTo>
                  <a:lnTo>
                    <a:pt x="507" y="17"/>
                  </a:lnTo>
                  <a:lnTo>
                    <a:pt x="504" y="17"/>
                  </a:lnTo>
                  <a:lnTo>
                    <a:pt x="502" y="24"/>
                  </a:lnTo>
                  <a:lnTo>
                    <a:pt x="504" y="45"/>
                  </a:lnTo>
                  <a:lnTo>
                    <a:pt x="504" y="53"/>
                  </a:lnTo>
                  <a:lnTo>
                    <a:pt x="502" y="53"/>
                  </a:lnTo>
                  <a:lnTo>
                    <a:pt x="500" y="50"/>
                  </a:lnTo>
                  <a:lnTo>
                    <a:pt x="497" y="53"/>
                  </a:lnTo>
                  <a:lnTo>
                    <a:pt x="495" y="53"/>
                  </a:lnTo>
                  <a:lnTo>
                    <a:pt x="493" y="53"/>
                  </a:lnTo>
                  <a:lnTo>
                    <a:pt x="490" y="50"/>
                  </a:lnTo>
                  <a:lnTo>
                    <a:pt x="483" y="50"/>
                  </a:lnTo>
                  <a:lnTo>
                    <a:pt x="478" y="48"/>
                  </a:lnTo>
                  <a:lnTo>
                    <a:pt x="478" y="48"/>
                  </a:lnTo>
                  <a:lnTo>
                    <a:pt x="474" y="53"/>
                  </a:lnTo>
                  <a:lnTo>
                    <a:pt x="474" y="55"/>
                  </a:lnTo>
                  <a:lnTo>
                    <a:pt x="469" y="55"/>
                  </a:lnTo>
                  <a:lnTo>
                    <a:pt x="467" y="57"/>
                  </a:lnTo>
                  <a:lnTo>
                    <a:pt x="464" y="64"/>
                  </a:lnTo>
                  <a:lnTo>
                    <a:pt x="464" y="64"/>
                  </a:lnTo>
                  <a:lnTo>
                    <a:pt x="464" y="67"/>
                  </a:lnTo>
                  <a:lnTo>
                    <a:pt x="459" y="74"/>
                  </a:lnTo>
                  <a:lnTo>
                    <a:pt x="459" y="76"/>
                  </a:lnTo>
                  <a:lnTo>
                    <a:pt x="459" y="88"/>
                  </a:lnTo>
                  <a:lnTo>
                    <a:pt x="455" y="93"/>
                  </a:lnTo>
                  <a:lnTo>
                    <a:pt x="455" y="95"/>
                  </a:lnTo>
                  <a:lnTo>
                    <a:pt x="455" y="98"/>
                  </a:lnTo>
                  <a:lnTo>
                    <a:pt x="455" y="102"/>
                  </a:lnTo>
                  <a:lnTo>
                    <a:pt x="455" y="105"/>
                  </a:lnTo>
                  <a:lnTo>
                    <a:pt x="445" y="112"/>
                  </a:lnTo>
                  <a:lnTo>
                    <a:pt x="445" y="112"/>
                  </a:lnTo>
                  <a:lnTo>
                    <a:pt x="445" y="114"/>
                  </a:lnTo>
                  <a:lnTo>
                    <a:pt x="443" y="117"/>
                  </a:lnTo>
                  <a:lnTo>
                    <a:pt x="443" y="119"/>
                  </a:lnTo>
                  <a:lnTo>
                    <a:pt x="441" y="121"/>
                  </a:lnTo>
                  <a:lnTo>
                    <a:pt x="441" y="121"/>
                  </a:lnTo>
                  <a:lnTo>
                    <a:pt x="443" y="124"/>
                  </a:lnTo>
                  <a:lnTo>
                    <a:pt x="441" y="126"/>
                  </a:lnTo>
                  <a:lnTo>
                    <a:pt x="441" y="126"/>
                  </a:lnTo>
                  <a:lnTo>
                    <a:pt x="438" y="128"/>
                  </a:lnTo>
                  <a:lnTo>
                    <a:pt x="438" y="128"/>
                  </a:lnTo>
                  <a:lnTo>
                    <a:pt x="436" y="128"/>
                  </a:lnTo>
                  <a:lnTo>
                    <a:pt x="431" y="128"/>
                  </a:lnTo>
                  <a:lnTo>
                    <a:pt x="429" y="128"/>
                  </a:lnTo>
                  <a:lnTo>
                    <a:pt x="419" y="135"/>
                  </a:lnTo>
                  <a:lnTo>
                    <a:pt x="414" y="138"/>
                  </a:lnTo>
                  <a:lnTo>
                    <a:pt x="414" y="143"/>
                  </a:lnTo>
                  <a:lnTo>
                    <a:pt x="417" y="147"/>
                  </a:lnTo>
                  <a:lnTo>
                    <a:pt x="414" y="150"/>
                  </a:lnTo>
                  <a:lnTo>
                    <a:pt x="412" y="152"/>
                  </a:lnTo>
                  <a:lnTo>
                    <a:pt x="412" y="157"/>
                  </a:lnTo>
                  <a:lnTo>
                    <a:pt x="412" y="159"/>
                  </a:lnTo>
                  <a:lnTo>
                    <a:pt x="414" y="162"/>
                  </a:lnTo>
                  <a:lnTo>
                    <a:pt x="414" y="162"/>
                  </a:lnTo>
                  <a:lnTo>
                    <a:pt x="417" y="164"/>
                  </a:lnTo>
                  <a:lnTo>
                    <a:pt x="419" y="166"/>
                  </a:lnTo>
                  <a:lnTo>
                    <a:pt x="419" y="169"/>
                  </a:lnTo>
                  <a:lnTo>
                    <a:pt x="422" y="173"/>
                  </a:lnTo>
                  <a:lnTo>
                    <a:pt x="419" y="178"/>
                  </a:lnTo>
                  <a:lnTo>
                    <a:pt x="419" y="180"/>
                  </a:lnTo>
                  <a:lnTo>
                    <a:pt x="417" y="183"/>
                  </a:lnTo>
                  <a:lnTo>
                    <a:pt x="414" y="185"/>
                  </a:lnTo>
                  <a:lnTo>
                    <a:pt x="414" y="190"/>
                  </a:lnTo>
                  <a:lnTo>
                    <a:pt x="412" y="192"/>
                  </a:lnTo>
                  <a:lnTo>
                    <a:pt x="414" y="197"/>
                  </a:lnTo>
                  <a:lnTo>
                    <a:pt x="412" y="199"/>
                  </a:lnTo>
                  <a:lnTo>
                    <a:pt x="403" y="195"/>
                  </a:lnTo>
                  <a:lnTo>
                    <a:pt x="400" y="195"/>
                  </a:lnTo>
                  <a:lnTo>
                    <a:pt x="400" y="192"/>
                  </a:lnTo>
                  <a:lnTo>
                    <a:pt x="396" y="190"/>
                  </a:lnTo>
                  <a:lnTo>
                    <a:pt x="396" y="185"/>
                  </a:lnTo>
                  <a:lnTo>
                    <a:pt x="393" y="183"/>
                  </a:lnTo>
                  <a:lnTo>
                    <a:pt x="393" y="183"/>
                  </a:lnTo>
                  <a:lnTo>
                    <a:pt x="393" y="180"/>
                  </a:lnTo>
                  <a:lnTo>
                    <a:pt x="393" y="176"/>
                  </a:lnTo>
                  <a:lnTo>
                    <a:pt x="393" y="173"/>
                  </a:lnTo>
                  <a:lnTo>
                    <a:pt x="393" y="173"/>
                  </a:lnTo>
                  <a:lnTo>
                    <a:pt x="391" y="171"/>
                  </a:lnTo>
                  <a:lnTo>
                    <a:pt x="388" y="169"/>
                  </a:lnTo>
                  <a:lnTo>
                    <a:pt x="384" y="166"/>
                  </a:lnTo>
                  <a:lnTo>
                    <a:pt x="384" y="166"/>
                  </a:lnTo>
                  <a:lnTo>
                    <a:pt x="377" y="169"/>
                  </a:lnTo>
                  <a:lnTo>
                    <a:pt x="374" y="169"/>
                  </a:lnTo>
                  <a:lnTo>
                    <a:pt x="374" y="169"/>
                  </a:lnTo>
                  <a:lnTo>
                    <a:pt x="369" y="166"/>
                  </a:lnTo>
                  <a:lnTo>
                    <a:pt x="367" y="164"/>
                  </a:lnTo>
                  <a:lnTo>
                    <a:pt x="367" y="164"/>
                  </a:lnTo>
                  <a:lnTo>
                    <a:pt x="365" y="162"/>
                  </a:lnTo>
                  <a:lnTo>
                    <a:pt x="365" y="162"/>
                  </a:lnTo>
                  <a:lnTo>
                    <a:pt x="362" y="162"/>
                  </a:lnTo>
                  <a:lnTo>
                    <a:pt x="362" y="164"/>
                  </a:lnTo>
                  <a:lnTo>
                    <a:pt x="362" y="169"/>
                  </a:lnTo>
                  <a:lnTo>
                    <a:pt x="362" y="171"/>
                  </a:lnTo>
                  <a:lnTo>
                    <a:pt x="362" y="173"/>
                  </a:lnTo>
                  <a:lnTo>
                    <a:pt x="362" y="173"/>
                  </a:lnTo>
                  <a:lnTo>
                    <a:pt x="365" y="173"/>
                  </a:lnTo>
                  <a:lnTo>
                    <a:pt x="365" y="176"/>
                  </a:lnTo>
                  <a:lnTo>
                    <a:pt x="365" y="176"/>
                  </a:lnTo>
                  <a:lnTo>
                    <a:pt x="365" y="176"/>
                  </a:lnTo>
                  <a:lnTo>
                    <a:pt x="365" y="178"/>
                  </a:lnTo>
                  <a:lnTo>
                    <a:pt x="365" y="178"/>
                  </a:lnTo>
                  <a:lnTo>
                    <a:pt x="365" y="178"/>
                  </a:lnTo>
                  <a:lnTo>
                    <a:pt x="365" y="183"/>
                  </a:lnTo>
                  <a:lnTo>
                    <a:pt x="367" y="183"/>
                  </a:lnTo>
                  <a:lnTo>
                    <a:pt x="367" y="185"/>
                  </a:lnTo>
                  <a:lnTo>
                    <a:pt x="365" y="195"/>
                  </a:lnTo>
                  <a:lnTo>
                    <a:pt x="365" y="195"/>
                  </a:lnTo>
                  <a:lnTo>
                    <a:pt x="367" y="197"/>
                  </a:lnTo>
                  <a:lnTo>
                    <a:pt x="367" y="197"/>
                  </a:lnTo>
                  <a:lnTo>
                    <a:pt x="367" y="197"/>
                  </a:lnTo>
                  <a:lnTo>
                    <a:pt x="367" y="197"/>
                  </a:lnTo>
                  <a:lnTo>
                    <a:pt x="369" y="197"/>
                  </a:lnTo>
                  <a:lnTo>
                    <a:pt x="369" y="197"/>
                  </a:lnTo>
                  <a:lnTo>
                    <a:pt x="369" y="197"/>
                  </a:lnTo>
                  <a:lnTo>
                    <a:pt x="372" y="199"/>
                  </a:lnTo>
                  <a:lnTo>
                    <a:pt x="372" y="199"/>
                  </a:lnTo>
                  <a:lnTo>
                    <a:pt x="372" y="202"/>
                  </a:lnTo>
                  <a:lnTo>
                    <a:pt x="372" y="202"/>
                  </a:lnTo>
                  <a:lnTo>
                    <a:pt x="369" y="204"/>
                  </a:lnTo>
                  <a:lnTo>
                    <a:pt x="367" y="207"/>
                  </a:lnTo>
                  <a:lnTo>
                    <a:pt x="367" y="209"/>
                  </a:lnTo>
                  <a:lnTo>
                    <a:pt x="365" y="209"/>
                  </a:lnTo>
                  <a:lnTo>
                    <a:pt x="362" y="209"/>
                  </a:lnTo>
                  <a:lnTo>
                    <a:pt x="362" y="209"/>
                  </a:lnTo>
                  <a:lnTo>
                    <a:pt x="360" y="209"/>
                  </a:lnTo>
                  <a:lnTo>
                    <a:pt x="358" y="211"/>
                  </a:lnTo>
                  <a:lnTo>
                    <a:pt x="355" y="211"/>
                  </a:lnTo>
                  <a:lnTo>
                    <a:pt x="355" y="211"/>
                  </a:lnTo>
                  <a:lnTo>
                    <a:pt x="353" y="211"/>
                  </a:lnTo>
                  <a:lnTo>
                    <a:pt x="353" y="211"/>
                  </a:lnTo>
                  <a:lnTo>
                    <a:pt x="351" y="214"/>
                  </a:lnTo>
                  <a:lnTo>
                    <a:pt x="348" y="214"/>
                  </a:lnTo>
                  <a:lnTo>
                    <a:pt x="348" y="211"/>
                  </a:lnTo>
                  <a:lnTo>
                    <a:pt x="348" y="211"/>
                  </a:lnTo>
                  <a:lnTo>
                    <a:pt x="346" y="211"/>
                  </a:lnTo>
                  <a:lnTo>
                    <a:pt x="346" y="211"/>
                  </a:lnTo>
                  <a:lnTo>
                    <a:pt x="343" y="211"/>
                  </a:lnTo>
                  <a:lnTo>
                    <a:pt x="343" y="209"/>
                  </a:lnTo>
                  <a:lnTo>
                    <a:pt x="341" y="209"/>
                  </a:lnTo>
                  <a:lnTo>
                    <a:pt x="341" y="209"/>
                  </a:lnTo>
                  <a:lnTo>
                    <a:pt x="329" y="214"/>
                  </a:lnTo>
                  <a:lnTo>
                    <a:pt x="329" y="216"/>
                  </a:lnTo>
                  <a:lnTo>
                    <a:pt x="327" y="216"/>
                  </a:lnTo>
                  <a:lnTo>
                    <a:pt x="324" y="218"/>
                  </a:lnTo>
                  <a:lnTo>
                    <a:pt x="322" y="218"/>
                  </a:lnTo>
                  <a:lnTo>
                    <a:pt x="322" y="221"/>
                  </a:lnTo>
                  <a:lnTo>
                    <a:pt x="317" y="228"/>
                  </a:lnTo>
                  <a:lnTo>
                    <a:pt x="315" y="230"/>
                  </a:lnTo>
                  <a:lnTo>
                    <a:pt x="315" y="233"/>
                  </a:lnTo>
                  <a:lnTo>
                    <a:pt x="315" y="249"/>
                  </a:lnTo>
                  <a:lnTo>
                    <a:pt x="313" y="252"/>
                  </a:lnTo>
                  <a:lnTo>
                    <a:pt x="310" y="254"/>
                  </a:lnTo>
                  <a:lnTo>
                    <a:pt x="310" y="254"/>
                  </a:lnTo>
                  <a:lnTo>
                    <a:pt x="308" y="254"/>
                  </a:lnTo>
                  <a:lnTo>
                    <a:pt x="308" y="256"/>
                  </a:lnTo>
                  <a:lnTo>
                    <a:pt x="308" y="256"/>
                  </a:lnTo>
                  <a:lnTo>
                    <a:pt x="315" y="270"/>
                  </a:lnTo>
                  <a:lnTo>
                    <a:pt x="315" y="275"/>
                  </a:lnTo>
                  <a:lnTo>
                    <a:pt x="315" y="278"/>
                  </a:lnTo>
                  <a:lnTo>
                    <a:pt x="315" y="280"/>
                  </a:lnTo>
                  <a:lnTo>
                    <a:pt x="317" y="287"/>
                  </a:lnTo>
                  <a:lnTo>
                    <a:pt x="317" y="294"/>
                  </a:lnTo>
                  <a:lnTo>
                    <a:pt x="320" y="294"/>
                  </a:lnTo>
                  <a:lnTo>
                    <a:pt x="320" y="297"/>
                  </a:lnTo>
                  <a:lnTo>
                    <a:pt x="322" y="297"/>
                  </a:lnTo>
                  <a:lnTo>
                    <a:pt x="324" y="297"/>
                  </a:lnTo>
                  <a:lnTo>
                    <a:pt x="324" y="297"/>
                  </a:lnTo>
                  <a:lnTo>
                    <a:pt x="332" y="297"/>
                  </a:lnTo>
                  <a:lnTo>
                    <a:pt x="334" y="297"/>
                  </a:lnTo>
                  <a:lnTo>
                    <a:pt x="334" y="297"/>
                  </a:lnTo>
                  <a:lnTo>
                    <a:pt x="334" y="297"/>
                  </a:lnTo>
                  <a:lnTo>
                    <a:pt x="336" y="299"/>
                  </a:lnTo>
                  <a:lnTo>
                    <a:pt x="334" y="301"/>
                  </a:lnTo>
                  <a:lnTo>
                    <a:pt x="332" y="311"/>
                  </a:lnTo>
                  <a:lnTo>
                    <a:pt x="334" y="313"/>
                  </a:lnTo>
                  <a:lnTo>
                    <a:pt x="334" y="315"/>
                  </a:lnTo>
                  <a:lnTo>
                    <a:pt x="334" y="315"/>
                  </a:lnTo>
                  <a:lnTo>
                    <a:pt x="336" y="315"/>
                  </a:lnTo>
                  <a:lnTo>
                    <a:pt x="336" y="318"/>
                  </a:lnTo>
                  <a:lnTo>
                    <a:pt x="336" y="315"/>
                  </a:lnTo>
                  <a:lnTo>
                    <a:pt x="339" y="315"/>
                  </a:lnTo>
                  <a:lnTo>
                    <a:pt x="339" y="315"/>
                  </a:lnTo>
                  <a:lnTo>
                    <a:pt x="339" y="313"/>
                  </a:lnTo>
                  <a:lnTo>
                    <a:pt x="339" y="313"/>
                  </a:lnTo>
                  <a:lnTo>
                    <a:pt x="341" y="311"/>
                  </a:lnTo>
                  <a:lnTo>
                    <a:pt x="341" y="311"/>
                  </a:lnTo>
                  <a:lnTo>
                    <a:pt x="341" y="311"/>
                  </a:lnTo>
                  <a:lnTo>
                    <a:pt x="343" y="311"/>
                  </a:lnTo>
                  <a:lnTo>
                    <a:pt x="343" y="311"/>
                  </a:lnTo>
                  <a:lnTo>
                    <a:pt x="343" y="311"/>
                  </a:lnTo>
                  <a:lnTo>
                    <a:pt x="343" y="308"/>
                  </a:lnTo>
                  <a:lnTo>
                    <a:pt x="343" y="308"/>
                  </a:lnTo>
                  <a:lnTo>
                    <a:pt x="346" y="308"/>
                  </a:lnTo>
                  <a:lnTo>
                    <a:pt x="346" y="308"/>
                  </a:lnTo>
                  <a:lnTo>
                    <a:pt x="348" y="308"/>
                  </a:lnTo>
                  <a:lnTo>
                    <a:pt x="348" y="308"/>
                  </a:lnTo>
                  <a:lnTo>
                    <a:pt x="348" y="311"/>
                  </a:lnTo>
                  <a:lnTo>
                    <a:pt x="348" y="311"/>
                  </a:lnTo>
                  <a:lnTo>
                    <a:pt x="348" y="313"/>
                  </a:lnTo>
                  <a:lnTo>
                    <a:pt x="351" y="313"/>
                  </a:lnTo>
                  <a:lnTo>
                    <a:pt x="351" y="315"/>
                  </a:lnTo>
                  <a:lnTo>
                    <a:pt x="351" y="330"/>
                  </a:lnTo>
                  <a:lnTo>
                    <a:pt x="348" y="332"/>
                  </a:lnTo>
                  <a:lnTo>
                    <a:pt x="348" y="337"/>
                  </a:lnTo>
                  <a:lnTo>
                    <a:pt x="341" y="344"/>
                  </a:lnTo>
                  <a:lnTo>
                    <a:pt x="339" y="349"/>
                  </a:lnTo>
                  <a:lnTo>
                    <a:pt x="339" y="351"/>
                  </a:lnTo>
                  <a:lnTo>
                    <a:pt x="339" y="356"/>
                  </a:lnTo>
                  <a:lnTo>
                    <a:pt x="339" y="358"/>
                  </a:lnTo>
                  <a:lnTo>
                    <a:pt x="336" y="360"/>
                  </a:lnTo>
                  <a:lnTo>
                    <a:pt x="334" y="365"/>
                  </a:lnTo>
                  <a:lnTo>
                    <a:pt x="334" y="368"/>
                  </a:lnTo>
                  <a:lnTo>
                    <a:pt x="332" y="377"/>
                  </a:lnTo>
                  <a:lnTo>
                    <a:pt x="329" y="379"/>
                  </a:lnTo>
                  <a:lnTo>
                    <a:pt x="327" y="384"/>
                  </a:lnTo>
                  <a:lnTo>
                    <a:pt x="327" y="384"/>
                  </a:lnTo>
                  <a:lnTo>
                    <a:pt x="320" y="387"/>
                  </a:lnTo>
                  <a:lnTo>
                    <a:pt x="320" y="389"/>
                  </a:lnTo>
                  <a:lnTo>
                    <a:pt x="313" y="396"/>
                  </a:lnTo>
                  <a:lnTo>
                    <a:pt x="313" y="398"/>
                  </a:lnTo>
                  <a:lnTo>
                    <a:pt x="310" y="401"/>
                  </a:lnTo>
                  <a:lnTo>
                    <a:pt x="310" y="403"/>
                  </a:lnTo>
                  <a:lnTo>
                    <a:pt x="310" y="408"/>
                  </a:lnTo>
                  <a:lnTo>
                    <a:pt x="310" y="410"/>
                  </a:lnTo>
                  <a:lnTo>
                    <a:pt x="308" y="413"/>
                  </a:lnTo>
                  <a:lnTo>
                    <a:pt x="303" y="417"/>
                  </a:lnTo>
                  <a:lnTo>
                    <a:pt x="298" y="422"/>
                  </a:lnTo>
                  <a:lnTo>
                    <a:pt x="296" y="429"/>
                  </a:lnTo>
                  <a:lnTo>
                    <a:pt x="294" y="434"/>
                  </a:lnTo>
                  <a:lnTo>
                    <a:pt x="291" y="436"/>
                  </a:lnTo>
                  <a:lnTo>
                    <a:pt x="289" y="439"/>
                  </a:lnTo>
                  <a:lnTo>
                    <a:pt x="287" y="443"/>
                  </a:lnTo>
                  <a:lnTo>
                    <a:pt x="287" y="450"/>
                  </a:lnTo>
                  <a:lnTo>
                    <a:pt x="284" y="455"/>
                  </a:lnTo>
                  <a:lnTo>
                    <a:pt x="277" y="469"/>
                  </a:lnTo>
                  <a:lnTo>
                    <a:pt x="275" y="474"/>
                  </a:lnTo>
                  <a:lnTo>
                    <a:pt x="272" y="477"/>
                  </a:lnTo>
                  <a:lnTo>
                    <a:pt x="272" y="479"/>
                  </a:lnTo>
                  <a:lnTo>
                    <a:pt x="272" y="484"/>
                  </a:lnTo>
                  <a:lnTo>
                    <a:pt x="272" y="484"/>
                  </a:lnTo>
                  <a:lnTo>
                    <a:pt x="272" y="486"/>
                  </a:lnTo>
                  <a:lnTo>
                    <a:pt x="265" y="510"/>
                  </a:lnTo>
                  <a:lnTo>
                    <a:pt x="265" y="512"/>
                  </a:lnTo>
                  <a:lnTo>
                    <a:pt x="268" y="514"/>
                  </a:lnTo>
                  <a:lnTo>
                    <a:pt x="270" y="517"/>
                  </a:lnTo>
                  <a:lnTo>
                    <a:pt x="270" y="517"/>
                  </a:lnTo>
                  <a:lnTo>
                    <a:pt x="270" y="519"/>
                  </a:lnTo>
                  <a:lnTo>
                    <a:pt x="270" y="519"/>
                  </a:lnTo>
                  <a:lnTo>
                    <a:pt x="268" y="519"/>
                  </a:lnTo>
                  <a:lnTo>
                    <a:pt x="268" y="519"/>
                  </a:lnTo>
                  <a:lnTo>
                    <a:pt x="268" y="522"/>
                  </a:lnTo>
                  <a:lnTo>
                    <a:pt x="268" y="526"/>
                  </a:lnTo>
                  <a:lnTo>
                    <a:pt x="268" y="529"/>
                  </a:lnTo>
                  <a:lnTo>
                    <a:pt x="268" y="533"/>
                  </a:lnTo>
                  <a:lnTo>
                    <a:pt x="268" y="536"/>
                  </a:lnTo>
                  <a:lnTo>
                    <a:pt x="268" y="536"/>
                  </a:lnTo>
                  <a:lnTo>
                    <a:pt x="265" y="538"/>
                  </a:lnTo>
                  <a:lnTo>
                    <a:pt x="263" y="538"/>
                  </a:lnTo>
                  <a:lnTo>
                    <a:pt x="261" y="538"/>
                  </a:lnTo>
                  <a:lnTo>
                    <a:pt x="261" y="540"/>
                  </a:lnTo>
                  <a:lnTo>
                    <a:pt x="261" y="540"/>
                  </a:lnTo>
                  <a:lnTo>
                    <a:pt x="258" y="548"/>
                  </a:lnTo>
                  <a:lnTo>
                    <a:pt x="258" y="550"/>
                  </a:lnTo>
                  <a:lnTo>
                    <a:pt x="258" y="550"/>
                  </a:lnTo>
                  <a:lnTo>
                    <a:pt x="258" y="550"/>
                  </a:lnTo>
                  <a:lnTo>
                    <a:pt x="258" y="552"/>
                  </a:lnTo>
                  <a:lnTo>
                    <a:pt x="253" y="557"/>
                  </a:lnTo>
                  <a:lnTo>
                    <a:pt x="251" y="562"/>
                  </a:lnTo>
                  <a:lnTo>
                    <a:pt x="249" y="559"/>
                  </a:lnTo>
                  <a:lnTo>
                    <a:pt x="246" y="559"/>
                  </a:lnTo>
                  <a:lnTo>
                    <a:pt x="244" y="557"/>
                  </a:lnTo>
                  <a:lnTo>
                    <a:pt x="244" y="557"/>
                  </a:lnTo>
                  <a:lnTo>
                    <a:pt x="244" y="555"/>
                  </a:lnTo>
                  <a:lnTo>
                    <a:pt x="242" y="555"/>
                  </a:lnTo>
                  <a:lnTo>
                    <a:pt x="242" y="555"/>
                  </a:lnTo>
                  <a:lnTo>
                    <a:pt x="239" y="557"/>
                  </a:lnTo>
                  <a:lnTo>
                    <a:pt x="230" y="559"/>
                  </a:lnTo>
                  <a:lnTo>
                    <a:pt x="230" y="559"/>
                  </a:lnTo>
                  <a:lnTo>
                    <a:pt x="227" y="559"/>
                  </a:lnTo>
                  <a:lnTo>
                    <a:pt x="225" y="559"/>
                  </a:lnTo>
                  <a:lnTo>
                    <a:pt x="218" y="557"/>
                  </a:lnTo>
                  <a:lnTo>
                    <a:pt x="216" y="555"/>
                  </a:lnTo>
                  <a:lnTo>
                    <a:pt x="213" y="555"/>
                  </a:lnTo>
                  <a:lnTo>
                    <a:pt x="211" y="557"/>
                  </a:lnTo>
                  <a:lnTo>
                    <a:pt x="208" y="559"/>
                  </a:lnTo>
                  <a:lnTo>
                    <a:pt x="206" y="559"/>
                  </a:lnTo>
                  <a:lnTo>
                    <a:pt x="206" y="562"/>
                  </a:lnTo>
                  <a:lnTo>
                    <a:pt x="201" y="562"/>
                  </a:lnTo>
                  <a:lnTo>
                    <a:pt x="201" y="562"/>
                  </a:lnTo>
                  <a:lnTo>
                    <a:pt x="199" y="562"/>
                  </a:lnTo>
                  <a:lnTo>
                    <a:pt x="197" y="562"/>
                  </a:lnTo>
                  <a:lnTo>
                    <a:pt x="194" y="562"/>
                  </a:lnTo>
                  <a:lnTo>
                    <a:pt x="194" y="564"/>
                  </a:lnTo>
                  <a:lnTo>
                    <a:pt x="192" y="567"/>
                  </a:lnTo>
                  <a:lnTo>
                    <a:pt x="192" y="567"/>
                  </a:lnTo>
                  <a:lnTo>
                    <a:pt x="192" y="569"/>
                  </a:lnTo>
                  <a:lnTo>
                    <a:pt x="192" y="569"/>
                  </a:lnTo>
                  <a:lnTo>
                    <a:pt x="192" y="571"/>
                  </a:lnTo>
                  <a:lnTo>
                    <a:pt x="190" y="571"/>
                  </a:lnTo>
                  <a:lnTo>
                    <a:pt x="187" y="571"/>
                  </a:lnTo>
                  <a:lnTo>
                    <a:pt x="187" y="581"/>
                  </a:lnTo>
                  <a:lnTo>
                    <a:pt x="187" y="583"/>
                  </a:lnTo>
                  <a:lnTo>
                    <a:pt x="185" y="583"/>
                  </a:lnTo>
                  <a:lnTo>
                    <a:pt x="178" y="583"/>
                  </a:lnTo>
                  <a:lnTo>
                    <a:pt x="178" y="583"/>
                  </a:lnTo>
                  <a:lnTo>
                    <a:pt x="175" y="583"/>
                  </a:lnTo>
                  <a:lnTo>
                    <a:pt x="171" y="585"/>
                  </a:lnTo>
                  <a:lnTo>
                    <a:pt x="168" y="585"/>
                  </a:lnTo>
                  <a:lnTo>
                    <a:pt x="163" y="590"/>
                  </a:lnTo>
                  <a:lnTo>
                    <a:pt x="161" y="590"/>
                  </a:lnTo>
                  <a:lnTo>
                    <a:pt x="161" y="593"/>
                  </a:lnTo>
                  <a:lnTo>
                    <a:pt x="161" y="593"/>
                  </a:lnTo>
                  <a:lnTo>
                    <a:pt x="161" y="595"/>
                  </a:lnTo>
                  <a:lnTo>
                    <a:pt x="163" y="600"/>
                  </a:lnTo>
                  <a:lnTo>
                    <a:pt x="163" y="602"/>
                  </a:lnTo>
                  <a:lnTo>
                    <a:pt x="163" y="602"/>
                  </a:lnTo>
                  <a:lnTo>
                    <a:pt x="163" y="604"/>
                  </a:lnTo>
                  <a:lnTo>
                    <a:pt x="161" y="607"/>
                  </a:lnTo>
                  <a:lnTo>
                    <a:pt x="161" y="607"/>
                  </a:lnTo>
                  <a:lnTo>
                    <a:pt x="159" y="607"/>
                  </a:lnTo>
                  <a:lnTo>
                    <a:pt x="159" y="607"/>
                  </a:lnTo>
                  <a:lnTo>
                    <a:pt x="159" y="607"/>
                  </a:lnTo>
                  <a:lnTo>
                    <a:pt x="156" y="647"/>
                  </a:lnTo>
                  <a:lnTo>
                    <a:pt x="159" y="652"/>
                  </a:lnTo>
                  <a:lnTo>
                    <a:pt x="159" y="654"/>
                  </a:lnTo>
                  <a:lnTo>
                    <a:pt x="159" y="657"/>
                  </a:lnTo>
                  <a:lnTo>
                    <a:pt x="156" y="659"/>
                  </a:lnTo>
                  <a:lnTo>
                    <a:pt x="156" y="659"/>
                  </a:lnTo>
                  <a:lnTo>
                    <a:pt x="152" y="659"/>
                  </a:lnTo>
                  <a:lnTo>
                    <a:pt x="152" y="659"/>
                  </a:lnTo>
                  <a:lnTo>
                    <a:pt x="137" y="680"/>
                  </a:lnTo>
                  <a:lnTo>
                    <a:pt x="137" y="680"/>
                  </a:lnTo>
                  <a:lnTo>
                    <a:pt x="135" y="680"/>
                  </a:lnTo>
                  <a:lnTo>
                    <a:pt x="133" y="680"/>
                  </a:lnTo>
                  <a:lnTo>
                    <a:pt x="130" y="680"/>
                  </a:lnTo>
                  <a:lnTo>
                    <a:pt x="130" y="683"/>
                  </a:lnTo>
                  <a:lnTo>
                    <a:pt x="128" y="685"/>
                  </a:lnTo>
                  <a:lnTo>
                    <a:pt x="128" y="690"/>
                  </a:lnTo>
                  <a:lnTo>
                    <a:pt x="126" y="692"/>
                  </a:lnTo>
                  <a:lnTo>
                    <a:pt x="126" y="694"/>
                  </a:lnTo>
                  <a:lnTo>
                    <a:pt x="128" y="697"/>
                  </a:lnTo>
                  <a:lnTo>
                    <a:pt x="128" y="699"/>
                  </a:lnTo>
                  <a:lnTo>
                    <a:pt x="130" y="699"/>
                  </a:lnTo>
                  <a:lnTo>
                    <a:pt x="130" y="702"/>
                  </a:lnTo>
                  <a:lnTo>
                    <a:pt x="128" y="704"/>
                  </a:lnTo>
                  <a:lnTo>
                    <a:pt x="128" y="706"/>
                  </a:lnTo>
                  <a:lnTo>
                    <a:pt x="114" y="730"/>
                  </a:lnTo>
                  <a:lnTo>
                    <a:pt x="111" y="737"/>
                  </a:lnTo>
                  <a:lnTo>
                    <a:pt x="109" y="747"/>
                  </a:lnTo>
                  <a:lnTo>
                    <a:pt x="107" y="761"/>
                  </a:lnTo>
                  <a:lnTo>
                    <a:pt x="104" y="763"/>
                  </a:lnTo>
                  <a:lnTo>
                    <a:pt x="104" y="763"/>
                  </a:lnTo>
                  <a:lnTo>
                    <a:pt x="104" y="765"/>
                  </a:lnTo>
                  <a:lnTo>
                    <a:pt x="104" y="765"/>
                  </a:lnTo>
                  <a:lnTo>
                    <a:pt x="107" y="768"/>
                  </a:lnTo>
                  <a:lnTo>
                    <a:pt x="109" y="768"/>
                  </a:lnTo>
                  <a:lnTo>
                    <a:pt x="109" y="768"/>
                  </a:lnTo>
                  <a:lnTo>
                    <a:pt x="109" y="770"/>
                  </a:lnTo>
                  <a:lnTo>
                    <a:pt x="109" y="770"/>
                  </a:lnTo>
                  <a:lnTo>
                    <a:pt x="109" y="775"/>
                  </a:lnTo>
                  <a:lnTo>
                    <a:pt x="109" y="775"/>
                  </a:lnTo>
                  <a:lnTo>
                    <a:pt x="109" y="777"/>
                  </a:lnTo>
                  <a:lnTo>
                    <a:pt x="109" y="777"/>
                  </a:lnTo>
                  <a:lnTo>
                    <a:pt x="109" y="777"/>
                  </a:lnTo>
                  <a:lnTo>
                    <a:pt x="111" y="777"/>
                  </a:lnTo>
                  <a:lnTo>
                    <a:pt x="111" y="777"/>
                  </a:lnTo>
                  <a:lnTo>
                    <a:pt x="111" y="777"/>
                  </a:lnTo>
                  <a:lnTo>
                    <a:pt x="114" y="775"/>
                  </a:lnTo>
                  <a:lnTo>
                    <a:pt x="114" y="773"/>
                  </a:lnTo>
                  <a:lnTo>
                    <a:pt x="114" y="773"/>
                  </a:lnTo>
                  <a:lnTo>
                    <a:pt x="116" y="773"/>
                  </a:lnTo>
                  <a:lnTo>
                    <a:pt x="116" y="773"/>
                  </a:lnTo>
                  <a:lnTo>
                    <a:pt x="116" y="770"/>
                  </a:lnTo>
                  <a:lnTo>
                    <a:pt x="118" y="770"/>
                  </a:lnTo>
                  <a:lnTo>
                    <a:pt x="118" y="770"/>
                  </a:lnTo>
                  <a:lnTo>
                    <a:pt x="121" y="773"/>
                  </a:lnTo>
                  <a:lnTo>
                    <a:pt x="123" y="773"/>
                  </a:lnTo>
                  <a:lnTo>
                    <a:pt x="123" y="773"/>
                  </a:lnTo>
                  <a:lnTo>
                    <a:pt x="123" y="773"/>
                  </a:lnTo>
                  <a:lnTo>
                    <a:pt x="123" y="775"/>
                  </a:lnTo>
                  <a:lnTo>
                    <a:pt x="123" y="780"/>
                  </a:lnTo>
                  <a:lnTo>
                    <a:pt x="118" y="789"/>
                  </a:lnTo>
                  <a:lnTo>
                    <a:pt x="118" y="789"/>
                  </a:lnTo>
                  <a:lnTo>
                    <a:pt x="116" y="792"/>
                  </a:lnTo>
                  <a:lnTo>
                    <a:pt x="114" y="794"/>
                  </a:lnTo>
                  <a:lnTo>
                    <a:pt x="111" y="796"/>
                  </a:lnTo>
                  <a:lnTo>
                    <a:pt x="111" y="799"/>
                  </a:lnTo>
                  <a:lnTo>
                    <a:pt x="111" y="803"/>
                  </a:lnTo>
                  <a:lnTo>
                    <a:pt x="109" y="803"/>
                  </a:lnTo>
                  <a:lnTo>
                    <a:pt x="109" y="808"/>
                  </a:lnTo>
                  <a:lnTo>
                    <a:pt x="107" y="818"/>
                  </a:lnTo>
                  <a:lnTo>
                    <a:pt x="100" y="837"/>
                  </a:lnTo>
                  <a:lnTo>
                    <a:pt x="90" y="858"/>
                  </a:lnTo>
                  <a:lnTo>
                    <a:pt x="88" y="860"/>
                  </a:lnTo>
                  <a:lnTo>
                    <a:pt x="88" y="863"/>
                  </a:lnTo>
                  <a:lnTo>
                    <a:pt x="83" y="865"/>
                  </a:lnTo>
                  <a:lnTo>
                    <a:pt x="81" y="867"/>
                  </a:lnTo>
                  <a:lnTo>
                    <a:pt x="78" y="867"/>
                  </a:lnTo>
                  <a:lnTo>
                    <a:pt x="73" y="877"/>
                  </a:lnTo>
                  <a:lnTo>
                    <a:pt x="69" y="882"/>
                  </a:lnTo>
                  <a:lnTo>
                    <a:pt x="59" y="882"/>
                  </a:lnTo>
                  <a:lnTo>
                    <a:pt x="55" y="884"/>
                  </a:lnTo>
                  <a:lnTo>
                    <a:pt x="52" y="884"/>
                  </a:lnTo>
                  <a:lnTo>
                    <a:pt x="52" y="886"/>
                  </a:lnTo>
                  <a:lnTo>
                    <a:pt x="52" y="886"/>
                  </a:lnTo>
                  <a:lnTo>
                    <a:pt x="50" y="886"/>
                  </a:lnTo>
                  <a:lnTo>
                    <a:pt x="47" y="891"/>
                  </a:lnTo>
                  <a:lnTo>
                    <a:pt x="47" y="893"/>
                  </a:lnTo>
                  <a:lnTo>
                    <a:pt x="47" y="896"/>
                  </a:lnTo>
                  <a:lnTo>
                    <a:pt x="47" y="900"/>
                  </a:lnTo>
                  <a:lnTo>
                    <a:pt x="47" y="908"/>
                  </a:lnTo>
                  <a:lnTo>
                    <a:pt x="43" y="931"/>
                  </a:lnTo>
                  <a:lnTo>
                    <a:pt x="43" y="934"/>
                  </a:lnTo>
                  <a:lnTo>
                    <a:pt x="43" y="936"/>
                  </a:lnTo>
                  <a:lnTo>
                    <a:pt x="43" y="936"/>
                  </a:lnTo>
                  <a:lnTo>
                    <a:pt x="45" y="936"/>
                  </a:lnTo>
                  <a:lnTo>
                    <a:pt x="45" y="938"/>
                  </a:lnTo>
                  <a:lnTo>
                    <a:pt x="52" y="938"/>
                  </a:lnTo>
                  <a:lnTo>
                    <a:pt x="55" y="938"/>
                  </a:lnTo>
                  <a:lnTo>
                    <a:pt x="55" y="938"/>
                  </a:lnTo>
                  <a:lnTo>
                    <a:pt x="57" y="941"/>
                  </a:lnTo>
                  <a:lnTo>
                    <a:pt x="57" y="941"/>
                  </a:lnTo>
                  <a:lnTo>
                    <a:pt x="59" y="941"/>
                  </a:lnTo>
                  <a:lnTo>
                    <a:pt x="59" y="943"/>
                  </a:lnTo>
                  <a:lnTo>
                    <a:pt x="59" y="943"/>
                  </a:lnTo>
                  <a:lnTo>
                    <a:pt x="59" y="945"/>
                  </a:lnTo>
                  <a:lnTo>
                    <a:pt x="59" y="948"/>
                  </a:lnTo>
                  <a:lnTo>
                    <a:pt x="59" y="953"/>
                  </a:lnTo>
                  <a:lnTo>
                    <a:pt x="59" y="955"/>
                  </a:lnTo>
                  <a:lnTo>
                    <a:pt x="59" y="957"/>
                  </a:lnTo>
                  <a:lnTo>
                    <a:pt x="62" y="962"/>
                  </a:lnTo>
                  <a:lnTo>
                    <a:pt x="64" y="964"/>
                  </a:lnTo>
                  <a:lnTo>
                    <a:pt x="64" y="964"/>
                  </a:lnTo>
                  <a:lnTo>
                    <a:pt x="64" y="964"/>
                  </a:lnTo>
                  <a:lnTo>
                    <a:pt x="64" y="964"/>
                  </a:lnTo>
                  <a:lnTo>
                    <a:pt x="66" y="962"/>
                  </a:lnTo>
                  <a:lnTo>
                    <a:pt x="66" y="962"/>
                  </a:lnTo>
                  <a:lnTo>
                    <a:pt x="69" y="960"/>
                  </a:lnTo>
                  <a:lnTo>
                    <a:pt x="69" y="960"/>
                  </a:lnTo>
                  <a:lnTo>
                    <a:pt x="69" y="960"/>
                  </a:lnTo>
                  <a:lnTo>
                    <a:pt x="71" y="960"/>
                  </a:lnTo>
                  <a:lnTo>
                    <a:pt x="71" y="960"/>
                  </a:lnTo>
                  <a:lnTo>
                    <a:pt x="71" y="960"/>
                  </a:lnTo>
                  <a:lnTo>
                    <a:pt x="71" y="960"/>
                  </a:lnTo>
                  <a:lnTo>
                    <a:pt x="73" y="962"/>
                  </a:lnTo>
                  <a:lnTo>
                    <a:pt x="71" y="967"/>
                  </a:lnTo>
                  <a:lnTo>
                    <a:pt x="66" y="995"/>
                  </a:lnTo>
                  <a:lnTo>
                    <a:pt x="64" y="1000"/>
                  </a:lnTo>
                  <a:lnTo>
                    <a:pt x="62" y="1000"/>
                  </a:lnTo>
                  <a:lnTo>
                    <a:pt x="62" y="1002"/>
                  </a:lnTo>
                  <a:lnTo>
                    <a:pt x="59" y="1002"/>
                  </a:lnTo>
                  <a:lnTo>
                    <a:pt x="59" y="1005"/>
                  </a:lnTo>
                  <a:lnTo>
                    <a:pt x="57" y="1005"/>
                  </a:lnTo>
                  <a:lnTo>
                    <a:pt x="55" y="1007"/>
                  </a:lnTo>
                  <a:lnTo>
                    <a:pt x="45" y="1021"/>
                  </a:lnTo>
                  <a:lnTo>
                    <a:pt x="43" y="1026"/>
                  </a:lnTo>
                  <a:lnTo>
                    <a:pt x="40" y="1028"/>
                  </a:lnTo>
                  <a:lnTo>
                    <a:pt x="36" y="1031"/>
                  </a:lnTo>
                  <a:lnTo>
                    <a:pt x="36" y="1033"/>
                  </a:lnTo>
                  <a:lnTo>
                    <a:pt x="33" y="1033"/>
                  </a:lnTo>
                  <a:lnTo>
                    <a:pt x="33" y="1035"/>
                  </a:lnTo>
                  <a:lnTo>
                    <a:pt x="31" y="1040"/>
                  </a:lnTo>
                  <a:lnTo>
                    <a:pt x="31" y="1045"/>
                  </a:lnTo>
                  <a:lnTo>
                    <a:pt x="31" y="1047"/>
                  </a:lnTo>
                  <a:lnTo>
                    <a:pt x="31" y="1047"/>
                  </a:lnTo>
                  <a:lnTo>
                    <a:pt x="31" y="1050"/>
                  </a:lnTo>
                  <a:lnTo>
                    <a:pt x="31" y="1050"/>
                  </a:lnTo>
                  <a:lnTo>
                    <a:pt x="31" y="1050"/>
                  </a:lnTo>
                  <a:lnTo>
                    <a:pt x="33" y="1052"/>
                  </a:lnTo>
                  <a:lnTo>
                    <a:pt x="33" y="1052"/>
                  </a:lnTo>
                  <a:lnTo>
                    <a:pt x="36" y="1054"/>
                  </a:lnTo>
                  <a:lnTo>
                    <a:pt x="36" y="1054"/>
                  </a:lnTo>
                  <a:lnTo>
                    <a:pt x="36" y="1057"/>
                  </a:lnTo>
                  <a:lnTo>
                    <a:pt x="36" y="1059"/>
                  </a:lnTo>
                  <a:lnTo>
                    <a:pt x="26" y="1083"/>
                  </a:lnTo>
                  <a:lnTo>
                    <a:pt x="21" y="1090"/>
                  </a:lnTo>
                  <a:lnTo>
                    <a:pt x="17" y="1095"/>
                  </a:lnTo>
                  <a:lnTo>
                    <a:pt x="14" y="1095"/>
                  </a:lnTo>
                  <a:lnTo>
                    <a:pt x="14" y="1097"/>
                  </a:lnTo>
                  <a:lnTo>
                    <a:pt x="12" y="1099"/>
                  </a:lnTo>
                  <a:lnTo>
                    <a:pt x="5" y="1102"/>
                  </a:lnTo>
                  <a:lnTo>
                    <a:pt x="2" y="1102"/>
                  </a:lnTo>
                  <a:lnTo>
                    <a:pt x="2" y="1102"/>
                  </a:lnTo>
                  <a:lnTo>
                    <a:pt x="2" y="1104"/>
                  </a:lnTo>
                  <a:lnTo>
                    <a:pt x="0" y="1104"/>
                  </a:lnTo>
                  <a:lnTo>
                    <a:pt x="0" y="1107"/>
                  </a:lnTo>
                  <a:lnTo>
                    <a:pt x="0" y="1107"/>
                  </a:lnTo>
                  <a:lnTo>
                    <a:pt x="0" y="1109"/>
                  </a:lnTo>
                  <a:lnTo>
                    <a:pt x="10" y="1123"/>
                  </a:lnTo>
                  <a:lnTo>
                    <a:pt x="28" y="1116"/>
                  </a:lnTo>
                  <a:lnTo>
                    <a:pt x="31" y="1114"/>
                  </a:lnTo>
                  <a:lnTo>
                    <a:pt x="36" y="1114"/>
                  </a:lnTo>
                  <a:lnTo>
                    <a:pt x="40" y="1116"/>
                  </a:lnTo>
                  <a:lnTo>
                    <a:pt x="45" y="1116"/>
                  </a:lnTo>
                  <a:lnTo>
                    <a:pt x="45" y="1116"/>
                  </a:lnTo>
                  <a:lnTo>
                    <a:pt x="47" y="1118"/>
                  </a:lnTo>
                  <a:lnTo>
                    <a:pt x="47" y="1118"/>
                  </a:lnTo>
                  <a:lnTo>
                    <a:pt x="47" y="1118"/>
                  </a:lnTo>
                  <a:lnTo>
                    <a:pt x="47" y="1121"/>
                  </a:lnTo>
                  <a:lnTo>
                    <a:pt x="47" y="1121"/>
                  </a:lnTo>
                  <a:lnTo>
                    <a:pt x="47" y="1123"/>
                  </a:lnTo>
                  <a:lnTo>
                    <a:pt x="47" y="1123"/>
                  </a:lnTo>
                  <a:lnTo>
                    <a:pt x="50" y="1123"/>
                  </a:lnTo>
                  <a:lnTo>
                    <a:pt x="66" y="1125"/>
                  </a:lnTo>
                  <a:lnTo>
                    <a:pt x="71" y="1128"/>
                  </a:lnTo>
                  <a:lnTo>
                    <a:pt x="73" y="1135"/>
                  </a:lnTo>
                  <a:lnTo>
                    <a:pt x="76" y="1137"/>
                  </a:lnTo>
                  <a:lnTo>
                    <a:pt x="78" y="1137"/>
                  </a:lnTo>
                  <a:lnTo>
                    <a:pt x="81" y="1140"/>
                  </a:lnTo>
                  <a:lnTo>
                    <a:pt x="83" y="1140"/>
                  </a:lnTo>
                  <a:lnTo>
                    <a:pt x="83" y="1142"/>
                  </a:lnTo>
                  <a:lnTo>
                    <a:pt x="83" y="1144"/>
                  </a:lnTo>
                  <a:lnTo>
                    <a:pt x="83" y="1147"/>
                  </a:lnTo>
                  <a:lnTo>
                    <a:pt x="83" y="1152"/>
                  </a:lnTo>
                  <a:lnTo>
                    <a:pt x="85" y="1154"/>
                  </a:lnTo>
                  <a:lnTo>
                    <a:pt x="85" y="1156"/>
                  </a:lnTo>
                  <a:lnTo>
                    <a:pt x="88" y="1159"/>
                  </a:lnTo>
                  <a:lnTo>
                    <a:pt x="88" y="1159"/>
                  </a:lnTo>
                  <a:lnTo>
                    <a:pt x="88" y="1161"/>
                  </a:lnTo>
                  <a:lnTo>
                    <a:pt x="88" y="1163"/>
                  </a:lnTo>
                  <a:lnTo>
                    <a:pt x="100" y="1197"/>
                  </a:lnTo>
                  <a:lnTo>
                    <a:pt x="102" y="1201"/>
                  </a:lnTo>
                  <a:lnTo>
                    <a:pt x="114" y="1218"/>
                  </a:lnTo>
                  <a:lnTo>
                    <a:pt x="116" y="1223"/>
                  </a:lnTo>
                  <a:lnTo>
                    <a:pt x="118" y="1225"/>
                  </a:lnTo>
                  <a:lnTo>
                    <a:pt x="130" y="1230"/>
                  </a:lnTo>
                  <a:lnTo>
                    <a:pt x="149" y="1239"/>
                  </a:lnTo>
                  <a:lnTo>
                    <a:pt x="149" y="1239"/>
                  </a:lnTo>
                  <a:lnTo>
                    <a:pt x="152" y="1239"/>
                  </a:lnTo>
                  <a:lnTo>
                    <a:pt x="163" y="1230"/>
                  </a:lnTo>
                  <a:lnTo>
                    <a:pt x="173" y="1218"/>
                  </a:lnTo>
                  <a:lnTo>
                    <a:pt x="175" y="1215"/>
                  </a:lnTo>
                  <a:lnTo>
                    <a:pt x="180" y="1215"/>
                  </a:lnTo>
                  <a:lnTo>
                    <a:pt x="185" y="1215"/>
                  </a:lnTo>
                  <a:lnTo>
                    <a:pt x="192" y="1211"/>
                  </a:lnTo>
                  <a:lnTo>
                    <a:pt x="197" y="1211"/>
                  </a:lnTo>
                  <a:lnTo>
                    <a:pt x="199" y="1211"/>
                  </a:lnTo>
                  <a:lnTo>
                    <a:pt x="204" y="1213"/>
                  </a:lnTo>
                  <a:lnTo>
                    <a:pt x="208" y="1215"/>
                  </a:lnTo>
                  <a:lnTo>
                    <a:pt x="213" y="1218"/>
                  </a:lnTo>
                  <a:lnTo>
                    <a:pt x="220" y="1225"/>
                  </a:lnTo>
                  <a:lnTo>
                    <a:pt x="225" y="1230"/>
                  </a:lnTo>
                  <a:lnTo>
                    <a:pt x="227" y="1232"/>
                  </a:lnTo>
                  <a:lnTo>
                    <a:pt x="227" y="1237"/>
                  </a:lnTo>
                  <a:lnTo>
                    <a:pt x="227" y="1244"/>
                  </a:lnTo>
                  <a:lnTo>
                    <a:pt x="227" y="1246"/>
                  </a:lnTo>
                  <a:lnTo>
                    <a:pt x="232" y="1260"/>
                  </a:lnTo>
                  <a:lnTo>
                    <a:pt x="239" y="1270"/>
                  </a:lnTo>
                  <a:lnTo>
                    <a:pt x="249" y="1275"/>
                  </a:lnTo>
                  <a:lnTo>
                    <a:pt x="261" y="1277"/>
                  </a:lnTo>
                  <a:lnTo>
                    <a:pt x="275" y="1275"/>
                  </a:lnTo>
                  <a:lnTo>
                    <a:pt x="294" y="1265"/>
                  </a:lnTo>
                  <a:lnTo>
                    <a:pt x="315" y="1253"/>
                  </a:lnTo>
                  <a:lnTo>
                    <a:pt x="329" y="1249"/>
                  </a:lnTo>
                  <a:lnTo>
                    <a:pt x="343" y="1246"/>
                  </a:lnTo>
                  <a:lnTo>
                    <a:pt x="360" y="1244"/>
                  </a:lnTo>
                  <a:lnTo>
                    <a:pt x="372" y="1246"/>
                  </a:lnTo>
                  <a:lnTo>
                    <a:pt x="386" y="1244"/>
                  </a:lnTo>
                  <a:lnTo>
                    <a:pt x="412" y="1237"/>
                  </a:lnTo>
                  <a:lnTo>
                    <a:pt x="438" y="1227"/>
                  </a:lnTo>
                  <a:lnTo>
                    <a:pt x="441" y="1227"/>
                  </a:lnTo>
                  <a:lnTo>
                    <a:pt x="443" y="1223"/>
                  </a:lnTo>
                  <a:lnTo>
                    <a:pt x="445" y="1199"/>
                  </a:lnTo>
                  <a:lnTo>
                    <a:pt x="445" y="1197"/>
                  </a:lnTo>
                  <a:lnTo>
                    <a:pt x="448" y="1192"/>
                  </a:lnTo>
                  <a:lnTo>
                    <a:pt x="462" y="1173"/>
                  </a:lnTo>
                  <a:lnTo>
                    <a:pt x="483" y="1156"/>
                  </a:lnTo>
                  <a:lnTo>
                    <a:pt x="490" y="1149"/>
                  </a:lnTo>
                  <a:lnTo>
                    <a:pt x="495" y="1140"/>
                  </a:lnTo>
                  <a:lnTo>
                    <a:pt x="497" y="1130"/>
                  </a:lnTo>
                  <a:lnTo>
                    <a:pt x="507" y="1092"/>
                  </a:lnTo>
                  <a:lnTo>
                    <a:pt x="512" y="1083"/>
                  </a:lnTo>
                  <a:lnTo>
                    <a:pt x="526" y="1066"/>
                  </a:lnTo>
                  <a:lnTo>
                    <a:pt x="530" y="1064"/>
                  </a:lnTo>
                  <a:lnTo>
                    <a:pt x="554" y="1052"/>
                  </a:lnTo>
                  <a:lnTo>
                    <a:pt x="578" y="1038"/>
                  </a:lnTo>
                  <a:lnTo>
                    <a:pt x="597" y="1028"/>
                  </a:lnTo>
                  <a:lnTo>
                    <a:pt x="620" y="1017"/>
                  </a:lnTo>
                  <a:lnTo>
                    <a:pt x="623" y="1014"/>
                  </a:lnTo>
                  <a:lnTo>
                    <a:pt x="625" y="1012"/>
                  </a:lnTo>
                  <a:lnTo>
                    <a:pt x="630" y="998"/>
                  </a:lnTo>
                  <a:lnTo>
                    <a:pt x="635" y="990"/>
                  </a:lnTo>
                  <a:lnTo>
                    <a:pt x="647" y="976"/>
                  </a:lnTo>
                  <a:lnTo>
                    <a:pt x="658" y="950"/>
                  </a:lnTo>
                  <a:lnTo>
                    <a:pt x="668" y="934"/>
                  </a:lnTo>
                  <a:lnTo>
                    <a:pt x="677" y="915"/>
                  </a:lnTo>
                  <a:lnTo>
                    <a:pt x="687" y="886"/>
                  </a:lnTo>
                  <a:lnTo>
                    <a:pt x="694" y="860"/>
                  </a:lnTo>
                  <a:lnTo>
                    <a:pt x="701" y="837"/>
                  </a:lnTo>
                  <a:lnTo>
                    <a:pt x="703" y="834"/>
                  </a:lnTo>
                  <a:lnTo>
                    <a:pt x="734" y="820"/>
                  </a:lnTo>
                  <a:lnTo>
                    <a:pt x="765" y="813"/>
                  </a:lnTo>
                  <a:lnTo>
                    <a:pt x="772" y="808"/>
                  </a:lnTo>
                  <a:lnTo>
                    <a:pt x="800" y="784"/>
                  </a:lnTo>
                  <a:lnTo>
                    <a:pt x="800" y="782"/>
                  </a:lnTo>
                  <a:lnTo>
                    <a:pt x="800" y="780"/>
                  </a:lnTo>
                  <a:lnTo>
                    <a:pt x="798" y="770"/>
                  </a:lnTo>
                  <a:lnTo>
                    <a:pt x="796" y="761"/>
                  </a:lnTo>
                  <a:lnTo>
                    <a:pt x="791" y="756"/>
                  </a:lnTo>
                  <a:lnTo>
                    <a:pt x="781" y="751"/>
                  </a:lnTo>
                  <a:lnTo>
                    <a:pt x="784" y="751"/>
                  </a:lnTo>
                  <a:lnTo>
                    <a:pt x="784" y="747"/>
                  </a:lnTo>
                  <a:lnTo>
                    <a:pt x="786" y="744"/>
                  </a:lnTo>
                  <a:lnTo>
                    <a:pt x="791" y="742"/>
                  </a:lnTo>
                  <a:lnTo>
                    <a:pt x="793" y="744"/>
                  </a:lnTo>
                  <a:lnTo>
                    <a:pt x="793" y="742"/>
                  </a:lnTo>
                  <a:lnTo>
                    <a:pt x="793" y="739"/>
                  </a:lnTo>
                  <a:lnTo>
                    <a:pt x="793" y="737"/>
                  </a:lnTo>
                  <a:lnTo>
                    <a:pt x="796" y="739"/>
                  </a:lnTo>
                  <a:lnTo>
                    <a:pt x="798" y="737"/>
                  </a:lnTo>
                  <a:lnTo>
                    <a:pt x="800" y="737"/>
                  </a:lnTo>
                  <a:lnTo>
                    <a:pt x="808" y="725"/>
                  </a:lnTo>
                  <a:lnTo>
                    <a:pt x="810" y="720"/>
                  </a:lnTo>
                  <a:lnTo>
                    <a:pt x="810" y="720"/>
                  </a:lnTo>
                  <a:lnTo>
                    <a:pt x="817" y="718"/>
                  </a:lnTo>
                  <a:lnTo>
                    <a:pt x="819" y="716"/>
                  </a:lnTo>
                  <a:lnTo>
                    <a:pt x="822" y="711"/>
                  </a:lnTo>
                  <a:lnTo>
                    <a:pt x="819" y="706"/>
                  </a:lnTo>
                  <a:lnTo>
                    <a:pt x="819" y="704"/>
                  </a:lnTo>
                  <a:lnTo>
                    <a:pt x="822" y="699"/>
                  </a:lnTo>
                  <a:lnTo>
                    <a:pt x="824" y="697"/>
                  </a:lnTo>
                  <a:lnTo>
                    <a:pt x="826" y="694"/>
                  </a:lnTo>
                  <a:lnTo>
                    <a:pt x="829" y="692"/>
                  </a:lnTo>
                  <a:lnTo>
                    <a:pt x="834" y="690"/>
                  </a:lnTo>
                  <a:lnTo>
                    <a:pt x="836" y="690"/>
                  </a:lnTo>
                  <a:lnTo>
                    <a:pt x="838" y="690"/>
                  </a:lnTo>
                  <a:lnTo>
                    <a:pt x="838" y="685"/>
                  </a:lnTo>
                  <a:lnTo>
                    <a:pt x="838" y="685"/>
                  </a:lnTo>
                  <a:lnTo>
                    <a:pt x="843" y="683"/>
                  </a:lnTo>
                  <a:lnTo>
                    <a:pt x="843" y="678"/>
                  </a:lnTo>
                  <a:lnTo>
                    <a:pt x="845" y="675"/>
                  </a:lnTo>
                  <a:lnTo>
                    <a:pt x="848" y="673"/>
                  </a:lnTo>
                  <a:lnTo>
                    <a:pt x="850" y="668"/>
                  </a:lnTo>
                  <a:lnTo>
                    <a:pt x="853" y="668"/>
                  </a:lnTo>
                  <a:lnTo>
                    <a:pt x="855" y="666"/>
                  </a:lnTo>
                  <a:lnTo>
                    <a:pt x="857" y="664"/>
                  </a:lnTo>
                  <a:lnTo>
                    <a:pt x="855" y="661"/>
                  </a:lnTo>
                  <a:lnTo>
                    <a:pt x="855" y="659"/>
                  </a:lnTo>
                  <a:lnTo>
                    <a:pt x="855" y="657"/>
                  </a:lnTo>
                  <a:lnTo>
                    <a:pt x="857" y="657"/>
                  </a:lnTo>
                  <a:lnTo>
                    <a:pt x="862" y="654"/>
                  </a:lnTo>
                  <a:lnTo>
                    <a:pt x="864" y="649"/>
                  </a:lnTo>
                  <a:lnTo>
                    <a:pt x="862" y="647"/>
                  </a:lnTo>
                  <a:lnTo>
                    <a:pt x="864" y="645"/>
                  </a:lnTo>
                  <a:lnTo>
                    <a:pt x="864" y="642"/>
                  </a:lnTo>
                  <a:lnTo>
                    <a:pt x="867" y="642"/>
                  </a:lnTo>
                  <a:lnTo>
                    <a:pt x="869" y="640"/>
                  </a:lnTo>
                  <a:lnTo>
                    <a:pt x="871" y="640"/>
                  </a:lnTo>
                  <a:lnTo>
                    <a:pt x="876" y="642"/>
                  </a:lnTo>
                  <a:lnTo>
                    <a:pt x="879" y="642"/>
                  </a:lnTo>
                  <a:lnTo>
                    <a:pt x="881" y="640"/>
                  </a:lnTo>
                  <a:lnTo>
                    <a:pt x="881" y="638"/>
                  </a:lnTo>
                  <a:lnTo>
                    <a:pt x="883" y="635"/>
                  </a:lnTo>
                  <a:lnTo>
                    <a:pt x="886" y="633"/>
                  </a:lnTo>
                  <a:lnTo>
                    <a:pt x="890" y="630"/>
                  </a:lnTo>
                  <a:lnTo>
                    <a:pt x="893" y="630"/>
                  </a:lnTo>
                  <a:lnTo>
                    <a:pt x="898" y="630"/>
                  </a:lnTo>
                  <a:lnTo>
                    <a:pt x="900" y="628"/>
                  </a:lnTo>
                  <a:lnTo>
                    <a:pt x="902" y="626"/>
                  </a:lnTo>
                  <a:lnTo>
                    <a:pt x="905" y="623"/>
                  </a:lnTo>
                  <a:lnTo>
                    <a:pt x="907" y="621"/>
                  </a:lnTo>
                  <a:lnTo>
                    <a:pt x="907" y="616"/>
                  </a:lnTo>
                  <a:lnTo>
                    <a:pt x="909" y="612"/>
                  </a:lnTo>
                  <a:lnTo>
                    <a:pt x="914" y="609"/>
                  </a:lnTo>
                  <a:lnTo>
                    <a:pt x="924" y="604"/>
                  </a:lnTo>
                  <a:lnTo>
                    <a:pt x="924" y="602"/>
                  </a:lnTo>
                  <a:lnTo>
                    <a:pt x="919" y="600"/>
                  </a:lnTo>
                  <a:lnTo>
                    <a:pt x="916" y="597"/>
                  </a:lnTo>
                  <a:lnTo>
                    <a:pt x="914" y="597"/>
                  </a:lnTo>
                  <a:lnTo>
                    <a:pt x="905" y="600"/>
                  </a:lnTo>
                  <a:lnTo>
                    <a:pt x="902" y="597"/>
                  </a:lnTo>
                  <a:lnTo>
                    <a:pt x="900" y="595"/>
                  </a:lnTo>
                  <a:lnTo>
                    <a:pt x="900" y="593"/>
                  </a:lnTo>
                  <a:lnTo>
                    <a:pt x="898" y="590"/>
                  </a:lnTo>
                  <a:lnTo>
                    <a:pt x="898" y="585"/>
                  </a:lnTo>
                  <a:lnTo>
                    <a:pt x="898" y="581"/>
                  </a:lnTo>
                  <a:lnTo>
                    <a:pt x="900" y="574"/>
                  </a:lnTo>
                  <a:lnTo>
                    <a:pt x="900" y="564"/>
                  </a:lnTo>
                  <a:lnTo>
                    <a:pt x="902" y="559"/>
                  </a:lnTo>
                  <a:lnTo>
                    <a:pt x="909" y="543"/>
                  </a:lnTo>
                  <a:lnTo>
                    <a:pt x="912" y="538"/>
                  </a:lnTo>
                  <a:lnTo>
                    <a:pt x="914" y="536"/>
                  </a:lnTo>
                  <a:lnTo>
                    <a:pt x="916" y="531"/>
                  </a:lnTo>
                  <a:lnTo>
                    <a:pt x="916" y="529"/>
                  </a:lnTo>
                  <a:lnTo>
                    <a:pt x="916" y="524"/>
                  </a:lnTo>
                  <a:lnTo>
                    <a:pt x="912" y="517"/>
                  </a:lnTo>
                  <a:lnTo>
                    <a:pt x="907" y="498"/>
                  </a:lnTo>
                  <a:lnTo>
                    <a:pt x="898" y="479"/>
                  </a:lnTo>
                  <a:lnTo>
                    <a:pt x="895" y="477"/>
                  </a:lnTo>
                  <a:lnTo>
                    <a:pt x="895" y="477"/>
                  </a:lnTo>
                  <a:lnTo>
                    <a:pt x="898" y="472"/>
                  </a:lnTo>
                  <a:lnTo>
                    <a:pt x="898" y="472"/>
                  </a:lnTo>
                  <a:lnTo>
                    <a:pt x="900" y="472"/>
                  </a:lnTo>
                  <a:lnTo>
                    <a:pt x="900" y="472"/>
                  </a:lnTo>
                  <a:lnTo>
                    <a:pt x="900" y="469"/>
                  </a:lnTo>
                  <a:lnTo>
                    <a:pt x="900" y="467"/>
                  </a:lnTo>
                  <a:lnTo>
                    <a:pt x="900" y="467"/>
                  </a:lnTo>
                  <a:lnTo>
                    <a:pt x="902" y="465"/>
                  </a:lnTo>
                  <a:lnTo>
                    <a:pt x="902" y="465"/>
                  </a:lnTo>
                  <a:lnTo>
                    <a:pt x="902" y="462"/>
                  </a:lnTo>
                  <a:lnTo>
                    <a:pt x="902" y="460"/>
                  </a:lnTo>
                  <a:lnTo>
                    <a:pt x="905" y="455"/>
                  </a:lnTo>
                  <a:lnTo>
                    <a:pt x="905" y="453"/>
                  </a:lnTo>
                  <a:lnTo>
                    <a:pt x="907" y="450"/>
                  </a:lnTo>
                  <a:lnTo>
                    <a:pt x="921" y="441"/>
                  </a:lnTo>
                  <a:lnTo>
                    <a:pt x="924" y="439"/>
                  </a:lnTo>
                  <a:lnTo>
                    <a:pt x="926" y="436"/>
                  </a:lnTo>
                  <a:lnTo>
                    <a:pt x="931" y="427"/>
                  </a:lnTo>
                  <a:lnTo>
                    <a:pt x="942" y="429"/>
                  </a:lnTo>
                  <a:lnTo>
                    <a:pt x="945" y="429"/>
                  </a:lnTo>
                  <a:lnTo>
                    <a:pt x="950" y="424"/>
                  </a:lnTo>
                  <a:lnTo>
                    <a:pt x="950" y="417"/>
                  </a:lnTo>
                  <a:lnTo>
                    <a:pt x="954" y="413"/>
                  </a:lnTo>
                  <a:lnTo>
                    <a:pt x="961" y="415"/>
                  </a:lnTo>
                  <a:lnTo>
                    <a:pt x="964" y="413"/>
                  </a:lnTo>
                  <a:lnTo>
                    <a:pt x="969" y="410"/>
                  </a:lnTo>
                  <a:lnTo>
                    <a:pt x="971" y="413"/>
                  </a:lnTo>
                  <a:lnTo>
                    <a:pt x="976" y="410"/>
                  </a:lnTo>
                  <a:lnTo>
                    <a:pt x="978" y="410"/>
                  </a:lnTo>
                  <a:lnTo>
                    <a:pt x="978" y="408"/>
                  </a:lnTo>
                  <a:lnTo>
                    <a:pt x="980" y="408"/>
                  </a:lnTo>
                  <a:lnTo>
                    <a:pt x="980" y="405"/>
                  </a:lnTo>
                  <a:lnTo>
                    <a:pt x="983" y="403"/>
                  </a:lnTo>
                  <a:lnTo>
                    <a:pt x="987" y="403"/>
                  </a:lnTo>
                  <a:lnTo>
                    <a:pt x="987" y="403"/>
                  </a:lnTo>
                  <a:lnTo>
                    <a:pt x="987" y="398"/>
                  </a:lnTo>
                  <a:lnTo>
                    <a:pt x="990" y="398"/>
                  </a:lnTo>
                  <a:lnTo>
                    <a:pt x="1002" y="401"/>
                  </a:lnTo>
                  <a:lnTo>
                    <a:pt x="1002" y="401"/>
                  </a:lnTo>
                  <a:lnTo>
                    <a:pt x="1004" y="401"/>
                  </a:lnTo>
                  <a:lnTo>
                    <a:pt x="1006" y="398"/>
                  </a:lnTo>
                  <a:lnTo>
                    <a:pt x="1006" y="398"/>
                  </a:lnTo>
                  <a:lnTo>
                    <a:pt x="1011" y="401"/>
                  </a:lnTo>
                  <a:lnTo>
                    <a:pt x="1014" y="401"/>
                  </a:lnTo>
                  <a:lnTo>
                    <a:pt x="1014" y="396"/>
                  </a:lnTo>
                  <a:lnTo>
                    <a:pt x="1018" y="391"/>
                  </a:lnTo>
                  <a:lnTo>
                    <a:pt x="1023" y="389"/>
                  </a:lnTo>
                  <a:lnTo>
                    <a:pt x="1025" y="387"/>
                  </a:lnTo>
                  <a:lnTo>
                    <a:pt x="1028" y="387"/>
                  </a:lnTo>
                  <a:lnTo>
                    <a:pt x="1035" y="387"/>
                  </a:lnTo>
                  <a:lnTo>
                    <a:pt x="1035" y="384"/>
                  </a:lnTo>
                  <a:lnTo>
                    <a:pt x="1037" y="377"/>
                  </a:lnTo>
                  <a:lnTo>
                    <a:pt x="1037" y="375"/>
                  </a:lnTo>
                  <a:lnTo>
                    <a:pt x="1044" y="368"/>
                  </a:lnTo>
                  <a:lnTo>
                    <a:pt x="1044" y="365"/>
                  </a:lnTo>
                  <a:lnTo>
                    <a:pt x="1044" y="36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E1285DA1-9BC9-1242-8225-A0FAAB8C14C8}"/>
                </a:ext>
              </a:extLst>
            </p:cNvPr>
            <p:cNvSpPr>
              <a:spLocks/>
            </p:cNvSpPr>
            <p:nvPr/>
          </p:nvSpPr>
          <p:spPr bwMode="auto">
            <a:xfrm>
              <a:off x="8778355" y="458779"/>
              <a:ext cx="1466520" cy="2469929"/>
            </a:xfrm>
            <a:custGeom>
              <a:avLst/>
              <a:gdLst>
                <a:gd name="T0" fmla="*/ 682 w 703"/>
                <a:gd name="T1" fmla="*/ 372 h 1184"/>
                <a:gd name="T2" fmla="*/ 653 w 703"/>
                <a:gd name="T3" fmla="*/ 360 h 1184"/>
                <a:gd name="T4" fmla="*/ 627 w 703"/>
                <a:gd name="T5" fmla="*/ 341 h 1184"/>
                <a:gd name="T6" fmla="*/ 618 w 703"/>
                <a:gd name="T7" fmla="*/ 291 h 1184"/>
                <a:gd name="T8" fmla="*/ 561 w 703"/>
                <a:gd name="T9" fmla="*/ 280 h 1184"/>
                <a:gd name="T10" fmla="*/ 530 w 703"/>
                <a:gd name="T11" fmla="*/ 227 h 1184"/>
                <a:gd name="T12" fmla="*/ 504 w 703"/>
                <a:gd name="T13" fmla="*/ 220 h 1184"/>
                <a:gd name="T14" fmla="*/ 426 w 703"/>
                <a:gd name="T15" fmla="*/ 173 h 1184"/>
                <a:gd name="T16" fmla="*/ 469 w 703"/>
                <a:gd name="T17" fmla="*/ 126 h 1184"/>
                <a:gd name="T18" fmla="*/ 507 w 703"/>
                <a:gd name="T19" fmla="*/ 83 h 1184"/>
                <a:gd name="T20" fmla="*/ 545 w 703"/>
                <a:gd name="T21" fmla="*/ 40 h 1184"/>
                <a:gd name="T22" fmla="*/ 623 w 703"/>
                <a:gd name="T23" fmla="*/ 40 h 1184"/>
                <a:gd name="T24" fmla="*/ 663 w 703"/>
                <a:gd name="T25" fmla="*/ 31 h 1184"/>
                <a:gd name="T26" fmla="*/ 620 w 703"/>
                <a:gd name="T27" fmla="*/ 0 h 1184"/>
                <a:gd name="T28" fmla="*/ 388 w 703"/>
                <a:gd name="T29" fmla="*/ 33 h 1184"/>
                <a:gd name="T30" fmla="*/ 298 w 703"/>
                <a:gd name="T31" fmla="*/ 109 h 1184"/>
                <a:gd name="T32" fmla="*/ 199 w 703"/>
                <a:gd name="T33" fmla="*/ 168 h 1184"/>
                <a:gd name="T34" fmla="*/ 251 w 703"/>
                <a:gd name="T35" fmla="*/ 261 h 1184"/>
                <a:gd name="T36" fmla="*/ 251 w 703"/>
                <a:gd name="T37" fmla="*/ 391 h 1184"/>
                <a:gd name="T38" fmla="*/ 260 w 703"/>
                <a:gd name="T39" fmla="*/ 441 h 1184"/>
                <a:gd name="T40" fmla="*/ 296 w 703"/>
                <a:gd name="T41" fmla="*/ 452 h 1184"/>
                <a:gd name="T42" fmla="*/ 286 w 703"/>
                <a:gd name="T43" fmla="*/ 481 h 1184"/>
                <a:gd name="T44" fmla="*/ 277 w 703"/>
                <a:gd name="T45" fmla="*/ 519 h 1184"/>
                <a:gd name="T46" fmla="*/ 275 w 703"/>
                <a:gd name="T47" fmla="*/ 533 h 1184"/>
                <a:gd name="T48" fmla="*/ 268 w 703"/>
                <a:gd name="T49" fmla="*/ 542 h 1184"/>
                <a:gd name="T50" fmla="*/ 256 w 703"/>
                <a:gd name="T51" fmla="*/ 554 h 1184"/>
                <a:gd name="T52" fmla="*/ 237 w 703"/>
                <a:gd name="T53" fmla="*/ 580 h 1184"/>
                <a:gd name="T54" fmla="*/ 227 w 703"/>
                <a:gd name="T55" fmla="*/ 599 h 1184"/>
                <a:gd name="T56" fmla="*/ 237 w 703"/>
                <a:gd name="T57" fmla="*/ 644 h 1184"/>
                <a:gd name="T58" fmla="*/ 289 w 703"/>
                <a:gd name="T59" fmla="*/ 649 h 1184"/>
                <a:gd name="T60" fmla="*/ 308 w 703"/>
                <a:gd name="T61" fmla="*/ 694 h 1184"/>
                <a:gd name="T62" fmla="*/ 275 w 703"/>
                <a:gd name="T63" fmla="*/ 694 h 1184"/>
                <a:gd name="T64" fmla="*/ 199 w 703"/>
                <a:gd name="T65" fmla="*/ 677 h 1184"/>
                <a:gd name="T66" fmla="*/ 180 w 703"/>
                <a:gd name="T67" fmla="*/ 701 h 1184"/>
                <a:gd name="T68" fmla="*/ 111 w 703"/>
                <a:gd name="T69" fmla="*/ 722 h 1184"/>
                <a:gd name="T70" fmla="*/ 85 w 703"/>
                <a:gd name="T71" fmla="*/ 753 h 1184"/>
                <a:gd name="T72" fmla="*/ 133 w 703"/>
                <a:gd name="T73" fmla="*/ 782 h 1184"/>
                <a:gd name="T74" fmla="*/ 83 w 703"/>
                <a:gd name="T75" fmla="*/ 815 h 1184"/>
                <a:gd name="T76" fmla="*/ 90 w 703"/>
                <a:gd name="T77" fmla="*/ 928 h 1184"/>
                <a:gd name="T78" fmla="*/ 38 w 703"/>
                <a:gd name="T79" fmla="*/ 969 h 1184"/>
                <a:gd name="T80" fmla="*/ 19 w 703"/>
                <a:gd name="T81" fmla="*/ 1033 h 1184"/>
                <a:gd name="T82" fmla="*/ 88 w 703"/>
                <a:gd name="T83" fmla="*/ 1168 h 1184"/>
                <a:gd name="T84" fmla="*/ 140 w 703"/>
                <a:gd name="T85" fmla="*/ 1142 h 1184"/>
                <a:gd name="T86" fmla="*/ 182 w 703"/>
                <a:gd name="T87" fmla="*/ 1023 h 1184"/>
                <a:gd name="T88" fmla="*/ 220 w 703"/>
                <a:gd name="T89" fmla="*/ 921 h 1184"/>
                <a:gd name="T90" fmla="*/ 196 w 703"/>
                <a:gd name="T91" fmla="*/ 910 h 1184"/>
                <a:gd name="T92" fmla="*/ 215 w 703"/>
                <a:gd name="T93" fmla="*/ 824 h 1184"/>
                <a:gd name="T94" fmla="*/ 239 w 703"/>
                <a:gd name="T95" fmla="*/ 810 h 1184"/>
                <a:gd name="T96" fmla="*/ 260 w 703"/>
                <a:gd name="T97" fmla="*/ 782 h 1184"/>
                <a:gd name="T98" fmla="*/ 284 w 703"/>
                <a:gd name="T99" fmla="*/ 765 h 1184"/>
                <a:gd name="T100" fmla="*/ 336 w 703"/>
                <a:gd name="T101" fmla="*/ 680 h 1184"/>
                <a:gd name="T102" fmla="*/ 431 w 703"/>
                <a:gd name="T103" fmla="*/ 625 h 1184"/>
                <a:gd name="T104" fmla="*/ 459 w 703"/>
                <a:gd name="T105" fmla="*/ 640 h 1184"/>
                <a:gd name="T106" fmla="*/ 481 w 703"/>
                <a:gd name="T107" fmla="*/ 644 h 1184"/>
                <a:gd name="T108" fmla="*/ 481 w 703"/>
                <a:gd name="T109" fmla="*/ 668 h 1184"/>
                <a:gd name="T110" fmla="*/ 547 w 703"/>
                <a:gd name="T111" fmla="*/ 654 h 1184"/>
                <a:gd name="T112" fmla="*/ 587 w 703"/>
                <a:gd name="T113" fmla="*/ 618 h 1184"/>
                <a:gd name="T114" fmla="*/ 580 w 703"/>
                <a:gd name="T115" fmla="*/ 533 h 1184"/>
                <a:gd name="T116" fmla="*/ 594 w 703"/>
                <a:gd name="T117" fmla="*/ 497 h 1184"/>
                <a:gd name="T118" fmla="*/ 620 w 703"/>
                <a:gd name="T119" fmla="*/ 495 h 1184"/>
                <a:gd name="T120" fmla="*/ 653 w 703"/>
                <a:gd name="T121" fmla="*/ 445 h 1184"/>
                <a:gd name="T122" fmla="*/ 684 w 703"/>
                <a:gd name="T123" fmla="*/ 433 h 1184"/>
                <a:gd name="T124" fmla="*/ 698 w 703"/>
                <a:gd name="T125" fmla="*/ 405 h 1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03" h="1184">
                  <a:moveTo>
                    <a:pt x="703" y="386"/>
                  </a:moveTo>
                  <a:lnTo>
                    <a:pt x="703" y="386"/>
                  </a:lnTo>
                  <a:lnTo>
                    <a:pt x="703" y="386"/>
                  </a:lnTo>
                  <a:lnTo>
                    <a:pt x="703" y="384"/>
                  </a:lnTo>
                  <a:lnTo>
                    <a:pt x="703" y="384"/>
                  </a:lnTo>
                  <a:lnTo>
                    <a:pt x="703" y="384"/>
                  </a:lnTo>
                  <a:lnTo>
                    <a:pt x="703" y="384"/>
                  </a:lnTo>
                  <a:lnTo>
                    <a:pt x="703" y="384"/>
                  </a:lnTo>
                  <a:lnTo>
                    <a:pt x="701" y="381"/>
                  </a:lnTo>
                  <a:lnTo>
                    <a:pt x="698" y="381"/>
                  </a:lnTo>
                  <a:lnTo>
                    <a:pt x="698" y="379"/>
                  </a:lnTo>
                  <a:lnTo>
                    <a:pt x="701" y="379"/>
                  </a:lnTo>
                  <a:lnTo>
                    <a:pt x="701" y="377"/>
                  </a:lnTo>
                  <a:lnTo>
                    <a:pt x="698" y="377"/>
                  </a:lnTo>
                  <a:lnTo>
                    <a:pt x="698" y="377"/>
                  </a:lnTo>
                  <a:lnTo>
                    <a:pt x="698" y="377"/>
                  </a:lnTo>
                  <a:lnTo>
                    <a:pt x="698" y="377"/>
                  </a:lnTo>
                  <a:lnTo>
                    <a:pt x="698" y="377"/>
                  </a:lnTo>
                  <a:lnTo>
                    <a:pt x="698" y="377"/>
                  </a:lnTo>
                  <a:lnTo>
                    <a:pt x="696" y="377"/>
                  </a:lnTo>
                  <a:lnTo>
                    <a:pt x="696" y="377"/>
                  </a:lnTo>
                  <a:lnTo>
                    <a:pt x="691" y="377"/>
                  </a:lnTo>
                  <a:lnTo>
                    <a:pt x="689" y="377"/>
                  </a:lnTo>
                  <a:lnTo>
                    <a:pt x="689" y="377"/>
                  </a:lnTo>
                  <a:lnTo>
                    <a:pt x="689" y="377"/>
                  </a:lnTo>
                  <a:lnTo>
                    <a:pt x="687" y="377"/>
                  </a:lnTo>
                  <a:lnTo>
                    <a:pt x="687" y="374"/>
                  </a:lnTo>
                  <a:lnTo>
                    <a:pt x="684" y="372"/>
                  </a:lnTo>
                  <a:lnTo>
                    <a:pt x="682" y="372"/>
                  </a:lnTo>
                  <a:lnTo>
                    <a:pt x="682" y="372"/>
                  </a:lnTo>
                  <a:lnTo>
                    <a:pt x="682" y="372"/>
                  </a:lnTo>
                  <a:lnTo>
                    <a:pt x="682" y="370"/>
                  </a:lnTo>
                  <a:lnTo>
                    <a:pt x="682" y="370"/>
                  </a:lnTo>
                  <a:lnTo>
                    <a:pt x="682" y="370"/>
                  </a:lnTo>
                  <a:lnTo>
                    <a:pt x="682" y="370"/>
                  </a:lnTo>
                  <a:lnTo>
                    <a:pt x="680" y="370"/>
                  </a:lnTo>
                  <a:lnTo>
                    <a:pt x="680" y="370"/>
                  </a:lnTo>
                  <a:lnTo>
                    <a:pt x="677" y="370"/>
                  </a:lnTo>
                  <a:lnTo>
                    <a:pt x="677" y="370"/>
                  </a:lnTo>
                  <a:lnTo>
                    <a:pt x="675" y="372"/>
                  </a:lnTo>
                  <a:lnTo>
                    <a:pt x="675" y="372"/>
                  </a:lnTo>
                  <a:lnTo>
                    <a:pt x="675" y="372"/>
                  </a:lnTo>
                  <a:lnTo>
                    <a:pt x="675" y="372"/>
                  </a:lnTo>
                  <a:lnTo>
                    <a:pt x="675" y="372"/>
                  </a:lnTo>
                  <a:lnTo>
                    <a:pt x="672" y="370"/>
                  </a:lnTo>
                  <a:lnTo>
                    <a:pt x="668" y="365"/>
                  </a:lnTo>
                  <a:lnTo>
                    <a:pt x="668" y="365"/>
                  </a:lnTo>
                  <a:lnTo>
                    <a:pt x="665" y="365"/>
                  </a:lnTo>
                  <a:lnTo>
                    <a:pt x="665" y="362"/>
                  </a:lnTo>
                  <a:lnTo>
                    <a:pt x="665" y="362"/>
                  </a:lnTo>
                  <a:lnTo>
                    <a:pt x="663" y="362"/>
                  </a:lnTo>
                  <a:lnTo>
                    <a:pt x="658" y="365"/>
                  </a:lnTo>
                  <a:lnTo>
                    <a:pt x="658" y="365"/>
                  </a:lnTo>
                  <a:lnTo>
                    <a:pt x="658" y="365"/>
                  </a:lnTo>
                  <a:lnTo>
                    <a:pt x="658" y="365"/>
                  </a:lnTo>
                  <a:lnTo>
                    <a:pt x="658" y="365"/>
                  </a:lnTo>
                  <a:lnTo>
                    <a:pt x="658" y="365"/>
                  </a:lnTo>
                  <a:lnTo>
                    <a:pt x="653" y="360"/>
                  </a:lnTo>
                  <a:lnTo>
                    <a:pt x="651" y="358"/>
                  </a:lnTo>
                  <a:lnTo>
                    <a:pt x="649" y="358"/>
                  </a:lnTo>
                  <a:lnTo>
                    <a:pt x="649" y="358"/>
                  </a:lnTo>
                  <a:lnTo>
                    <a:pt x="649" y="358"/>
                  </a:lnTo>
                  <a:lnTo>
                    <a:pt x="649" y="358"/>
                  </a:lnTo>
                  <a:lnTo>
                    <a:pt x="646" y="358"/>
                  </a:lnTo>
                  <a:lnTo>
                    <a:pt x="644" y="358"/>
                  </a:lnTo>
                  <a:lnTo>
                    <a:pt x="642" y="358"/>
                  </a:lnTo>
                  <a:lnTo>
                    <a:pt x="642" y="358"/>
                  </a:lnTo>
                  <a:lnTo>
                    <a:pt x="642" y="358"/>
                  </a:lnTo>
                  <a:lnTo>
                    <a:pt x="637" y="362"/>
                  </a:lnTo>
                  <a:lnTo>
                    <a:pt x="637" y="362"/>
                  </a:lnTo>
                  <a:lnTo>
                    <a:pt x="637" y="362"/>
                  </a:lnTo>
                  <a:lnTo>
                    <a:pt x="637" y="362"/>
                  </a:lnTo>
                  <a:lnTo>
                    <a:pt x="635" y="362"/>
                  </a:lnTo>
                  <a:lnTo>
                    <a:pt x="635" y="362"/>
                  </a:lnTo>
                  <a:lnTo>
                    <a:pt x="635" y="362"/>
                  </a:lnTo>
                  <a:lnTo>
                    <a:pt x="635" y="362"/>
                  </a:lnTo>
                  <a:lnTo>
                    <a:pt x="635" y="362"/>
                  </a:lnTo>
                  <a:lnTo>
                    <a:pt x="632" y="360"/>
                  </a:lnTo>
                  <a:lnTo>
                    <a:pt x="632" y="358"/>
                  </a:lnTo>
                  <a:lnTo>
                    <a:pt x="632" y="358"/>
                  </a:lnTo>
                  <a:lnTo>
                    <a:pt x="632" y="355"/>
                  </a:lnTo>
                  <a:lnTo>
                    <a:pt x="635" y="353"/>
                  </a:lnTo>
                  <a:lnTo>
                    <a:pt x="635" y="353"/>
                  </a:lnTo>
                  <a:lnTo>
                    <a:pt x="632" y="351"/>
                  </a:lnTo>
                  <a:lnTo>
                    <a:pt x="627" y="341"/>
                  </a:lnTo>
                  <a:lnTo>
                    <a:pt x="627" y="341"/>
                  </a:lnTo>
                  <a:lnTo>
                    <a:pt x="627" y="341"/>
                  </a:lnTo>
                  <a:lnTo>
                    <a:pt x="627" y="339"/>
                  </a:lnTo>
                  <a:lnTo>
                    <a:pt x="627" y="334"/>
                  </a:lnTo>
                  <a:lnTo>
                    <a:pt x="627" y="334"/>
                  </a:lnTo>
                  <a:lnTo>
                    <a:pt x="627" y="332"/>
                  </a:lnTo>
                  <a:lnTo>
                    <a:pt x="627" y="332"/>
                  </a:lnTo>
                  <a:lnTo>
                    <a:pt x="627" y="329"/>
                  </a:lnTo>
                  <a:lnTo>
                    <a:pt x="630" y="329"/>
                  </a:lnTo>
                  <a:lnTo>
                    <a:pt x="632" y="322"/>
                  </a:lnTo>
                  <a:lnTo>
                    <a:pt x="635" y="320"/>
                  </a:lnTo>
                  <a:lnTo>
                    <a:pt x="635" y="320"/>
                  </a:lnTo>
                  <a:lnTo>
                    <a:pt x="635" y="320"/>
                  </a:lnTo>
                  <a:lnTo>
                    <a:pt x="635" y="317"/>
                  </a:lnTo>
                  <a:lnTo>
                    <a:pt x="637" y="315"/>
                  </a:lnTo>
                  <a:lnTo>
                    <a:pt x="642" y="313"/>
                  </a:lnTo>
                  <a:lnTo>
                    <a:pt x="644" y="313"/>
                  </a:lnTo>
                  <a:lnTo>
                    <a:pt x="644" y="313"/>
                  </a:lnTo>
                  <a:lnTo>
                    <a:pt x="644" y="313"/>
                  </a:lnTo>
                  <a:lnTo>
                    <a:pt x="644" y="313"/>
                  </a:lnTo>
                  <a:lnTo>
                    <a:pt x="644" y="310"/>
                  </a:lnTo>
                  <a:lnTo>
                    <a:pt x="644" y="310"/>
                  </a:lnTo>
                  <a:lnTo>
                    <a:pt x="644" y="310"/>
                  </a:lnTo>
                  <a:lnTo>
                    <a:pt x="644" y="301"/>
                  </a:lnTo>
                  <a:lnTo>
                    <a:pt x="644" y="298"/>
                  </a:lnTo>
                  <a:lnTo>
                    <a:pt x="642" y="296"/>
                  </a:lnTo>
                  <a:lnTo>
                    <a:pt x="642" y="296"/>
                  </a:lnTo>
                  <a:lnTo>
                    <a:pt x="642" y="296"/>
                  </a:lnTo>
                  <a:lnTo>
                    <a:pt x="639" y="296"/>
                  </a:lnTo>
                  <a:lnTo>
                    <a:pt x="639" y="296"/>
                  </a:lnTo>
                  <a:lnTo>
                    <a:pt x="618" y="291"/>
                  </a:lnTo>
                  <a:lnTo>
                    <a:pt x="606" y="291"/>
                  </a:lnTo>
                  <a:lnTo>
                    <a:pt x="597" y="294"/>
                  </a:lnTo>
                  <a:lnTo>
                    <a:pt x="597" y="294"/>
                  </a:lnTo>
                  <a:lnTo>
                    <a:pt x="597" y="294"/>
                  </a:lnTo>
                  <a:lnTo>
                    <a:pt x="590" y="289"/>
                  </a:lnTo>
                  <a:lnTo>
                    <a:pt x="590" y="289"/>
                  </a:lnTo>
                  <a:lnTo>
                    <a:pt x="590" y="289"/>
                  </a:lnTo>
                  <a:lnTo>
                    <a:pt x="590" y="289"/>
                  </a:lnTo>
                  <a:lnTo>
                    <a:pt x="585" y="287"/>
                  </a:lnTo>
                  <a:lnTo>
                    <a:pt x="580" y="291"/>
                  </a:lnTo>
                  <a:lnTo>
                    <a:pt x="580" y="291"/>
                  </a:lnTo>
                  <a:lnTo>
                    <a:pt x="580" y="291"/>
                  </a:lnTo>
                  <a:lnTo>
                    <a:pt x="580" y="291"/>
                  </a:lnTo>
                  <a:lnTo>
                    <a:pt x="578" y="287"/>
                  </a:lnTo>
                  <a:lnTo>
                    <a:pt x="578" y="284"/>
                  </a:lnTo>
                  <a:lnTo>
                    <a:pt x="578" y="284"/>
                  </a:lnTo>
                  <a:lnTo>
                    <a:pt x="575" y="282"/>
                  </a:lnTo>
                  <a:lnTo>
                    <a:pt x="575" y="282"/>
                  </a:lnTo>
                  <a:lnTo>
                    <a:pt x="575" y="282"/>
                  </a:lnTo>
                  <a:lnTo>
                    <a:pt x="573" y="282"/>
                  </a:lnTo>
                  <a:lnTo>
                    <a:pt x="573" y="282"/>
                  </a:lnTo>
                  <a:lnTo>
                    <a:pt x="573" y="280"/>
                  </a:lnTo>
                  <a:lnTo>
                    <a:pt x="573" y="280"/>
                  </a:lnTo>
                  <a:lnTo>
                    <a:pt x="571" y="280"/>
                  </a:lnTo>
                  <a:lnTo>
                    <a:pt x="568" y="280"/>
                  </a:lnTo>
                  <a:lnTo>
                    <a:pt x="566" y="280"/>
                  </a:lnTo>
                  <a:lnTo>
                    <a:pt x="566" y="280"/>
                  </a:lnTo>
                  <a:lnTo>
                    <a:pt x="564" y="280"/>
                  </a:lnTo>
                  <a:lnTo>
                    <a:pt x="561" y="280"/>
                  </a:lnTo>
                  <a:lnTo>
                    <a:pt x="561" y="280"/>
                  </a:lnTo>
                  <a:lnTo>
                    <a:pt x="561" y="280"/>
                  </a:lnTo>
                  <a:lnTo>
                    <a:pt x="561" y="280"/>
                  </a:lnTo>
                  <a:lnTo>
                    <a:pt x="561" y="280"/>
                  </a:lnTo>
                  <a:lnTo>
                    <a:pt x="561" y="277"/>
                  </a:lnTo>
                  <a:lnTo>
                    <a:pt x="561" y="275"/>
                  </a:lnTo>
                  <a:lnTo>
                    <a:pt x="559" y="275"/>
                  </a:lnTo>
                  <a:lnTo>
                    <a:pt x="559" y="275"/>
                  </a:lnTo>
                  <a:lnTo>
                    <a:pt x="556" y="275"/>
                  </a:lnTo>
                  <a:lnTo>
                    <a:pt x="552" y="270"/>
                  </a:lnTo>
                  <a:lnTo>
                    <a:pt x="552" y="268"/>
                  </a:lnTo>
                  <a:lnTo>
                    <a:pt x="549" y="268"/>
                  </a:lnTo>
                  <a:lnTo>
                    <a:pt x="547" y="265"/>
                  </a:lnTo>
                  <a:lnTo>
                    <a:pt x="533" y="256"/>
                  </a:lnTo>
                  <a:lnTo>
                    <a:pt x="530" y="253"/>
                  </a:lnTo>
                  <a:lnTo>
                    <a:pt x="530" y="253"/>
                  </a:lnTo>
                  <a:lnTo>
                    <a:pt x="530" y="251"/>
                  </a:lnTo>
                  <a:lnTo>
                    <a:pt x="530" y="251"/>
                  </a:lnTo>
                  <a:lnTo>
                    <a:pt x="530" y="249"/>
                  </a:lnTo>
                  <a:lnTo>
                    <a:pt x="530" y="237"/>
                  </a:lnTo>
                  <a:lnTo>
                    <a:pt x="530" y="237"/>
                  </a:lnTo>
                  <a:lnTo>
                    <a:pt x="533" y="237"/>
                  </a:lnTo>
                  <a:lnTo>
                    <a:pt x="535" y="232"/>
                  </a:lnTo>
                  <a:lnTo>
                    <a:pt x="535" y="232"/>
                  </a:lnTo>
                  <a:lnTo>
                    <a:pt x="535" y="232"/>
                  </a:lnTo>
                  <a:lnTo>
                    <a:pt x="535" y="230"/>
                  </a:lnTo>
                  <a:lnTo>
                    <a:pt x="535" y="230"/>
                  </a:lnTo>
                  <a:lnTo>
                    <a:pt x="535" y="230"/>
                  </a:lnTo>
                  <a:lnTo>
                    <a:pt x="530" y="227"/>
                  </a:lnTo>
                  <a:lnTo>
                    <a:pt x="530" y="227"/>
                  </a:lnTo>
                  <a:lnTo>
                    <a:pt x="530" y="227"/>
                  </a:lnTo>
                  <a:lnTo>
                    <a:pt x="530" y="227"/>
                  </a:lnTo>
                  <a:lnTo>
                    <a:pt x="528" y="225"/>
                  </a:lnTo>
                  <a:lnTo>
                    <a:pt x="526" y="223"/>
                  </a:lnTo>
                  <a:lnTo>
                    <a:pt x="526" y="223"/>
                  </a:lnTo>
                  <a:lnTo>
                    <a:pt x="523" y="220"/>
                  </a:lnTo>
                  <a:lnTo>
                    <a:pt x="523" y="220"/>
                  </a:lnTo>
                  <a:lnTo>
                    <a:pt x="523" y="220"/>
                  </a:lnTo>
                  <a:lnTo>
                    <a:pt x="523" y="220"/>
                  </a:lnTo>
                  <a:lnTo>
                    <a:pt x="523" y="220"/>
                  </a:lnTo>
                  <a:lnTo>
                    <a:pt x="523" y="220"/>
                  </a:lnTo>
                  <a:lnTo>
                    <a:pt x="523" y="220"/>
                  </a:lnTo>
                  <a:lnTo>
                    <a:pt x="521" y="223"/>
                  </a:lnTo>
                  <a:lnTo>
                    <a:pt x="521" y="223"/>
                  </a:lnTo>
                  <a:lnTo>
                    <a:pt x="521" y="225"/>
                  </a:lnTo>
                  <a:lnTo>
                    <a:pt x="519" y="225"/>
                  </a:lnTo>
                  <a:lnTo>
                    <a:pt x="519" y="225"/>
                  </a:lnTo>
                  <a:lnTo>
                    <a:pt x="516" y="225"/>
                  </a:lnTo>
                  <a:lnTo>
                    <a:pt x="514" y="225"/>
                  </a:lnTo>
                  <a:lnTo>
                    <a:pt x="511" y="223"/>
                  </a:lnTo>
                  <a:lnTo>
                    <a:pt x="511" y="223"/>
                  </a:lnTo>
                  <a:lnTo>
                    <a:pt x="509" y="223"/>
                  </a:lnTo>
                  <a:lnTo>
                    <a:pt x="509" y="223"/>
                  </a:lnTo>
                  <a:lnTo>
                    <a:pt x="509" y="223"/>
                  </a:lnTo>
                  <a:lnTo>
                    <a:pt x="509" y="223"/>
                  </a:lnTo>
                  <a:lnTo>
                    <a:pt x="507" y="220"/>
                  </a:lnTo>
                  <a:lnTo>
                    <a:pt x="507" y="220"/>
                  </a:lnTo>
                  <a:lnTo>
                    <a:pt x="504" y="220"/>
                  </a:lnTo>
                  <a:lnTo>
                    <a:pt x="504" y="220"/>
                  </a:lnTo>
                  <a:lnTo>
                    <a:pt x="485" y="220"/>
                  </a:lnTo>
                  <a:lnTo>
                    <a:pt x="485" y="220"/>
                  </a:lnTo>
                  <a:lnTo>
                    <a:pt x="483" y="223"/>
                  </a:lnTo>
                  <a:lnTo>
                    <a:pt x="478" y="225"/>
                  </a:lnTo>
                  <a:lnTo>
                    <a:pt x="476" y="227"/>
                  </a:lnTo>
                  <a:lnTo>
                    <a:pt x="476" y="227"/>
                  </a:lnTo>
                  <a:lnTo>
                    <a:pt x="476" y="227"/>
                  </a:lnTo>
                  <a:lnTo>
                    <a:pt x="474" y="230"/>
                  </a:lnTo>
                  <a:lnTo>
                    <a:pt x="474" y="230"/>
                  </a:lnTo>
                  <a:lnTo>
                    <a:pt x="466" y="227"/>
                  </a:lnTo>
                  <a:lnTo>
                    <a:pt x="450" y="225"/>
                  </a:lnTo>
                  <a:lnTo>
                    <a:pt x="447" y="225"/>
                  </a:lnTo>
                  <a:lnTo>
                    <a:pt x="431" y="218"/>
                  </a:lnTo>
                  <a:lnTo>
                    <a:pt x="424" y="216"/>
                  </a:lnTo>
                  <a:lnTo>
                    <a:pt x="424" y="216"/>
                  </a:lnTo>
                  <a:lnTo>
                    <a:pt x="438" y="192"/>
                  </a:lnTo>
                  <a:lnTo>
                    <a:pt x="438" y="190"/>
                  </a:lnTo>
                  <a:lnTo>
                    <a:pt x="438" y="190"/>
                  </a:lnTo>
                  <a:lnTo>
                    <a:pt x="436" y="187"/>
                  </a:lnTo>
                  <a:lnTo>
                    <a:pt x="436" y="185"/>
                  </a:lnTo>
                  <a:lnTo>
                    <a:pt x="436" y="182"/>
                  </a:lnTo>
                  <a:lnTo>
                    <a:pt x="429" y="178"/>
                  </a:lnTo>
                  <a:lnTo>
                    <a:pt x="429" y="178"/>
                  </a:lnTo>
                  <a:lnTo>
                    <a:pt x="429" y="178"/>
                  </a:lnTo>
                  <a:lnTo>
                    <a:pt x="429" y="175"/>
                  </a:lnTo>
                  <a:lnTo>
                    <a:pt x="429" y="175"/>
                  </a:lnTo>
                  <a:lnTo>
                    <a:pt x="426" y="173"/>
                  </a:lnTo>
                  <a:lnTo>
                    <a:pt x="426" y="173"/>
                  </a:lnTo>
                  <a:lnTo>
                    <a:pt x="426" y="171"/>
                  </a:lnTo>
                  <a:lnTo>
                    <a:pt x="429" y="171"/>
                  </a:lnTo>
                  <a:lnTo>
                    <a:pt x="429" y="168"/>
                  </a:lnTo>
                  <a:lnTo>
                    <a:pt x="433" y="163"/>
                  </a:lnTo>
                  <a:lnTo>
                    <a:pt x="433" y="161"/>
                  </a:lnTo>
                  <a:lnTo>
                    <a:pt x="433" y="161"/>
                  </a:lnTo>
                  <a:lnTo>
                    <a:pt x="431" y="159"/>
                  </a:lnTo>
                  <a:lnTo>
                    <a:pt x="431" y="159"/>
                  </a:lnTo>
                  <a:lnTo>
                    <a:pt x="431" y="156"/>
                  </a:lnTo>
                  <a:lnTo>
                    <a:pt x="431" y="154"/>
                  </a:lnTo>
                  <a:lnTo>
                    <a:pt x="433" y="145"/>
                  </a:lnTo>
                  <a:lnTo>
                    <a:pt x="433" y="142"/>
                  </a:lnTo>
                  <a:lnTo>
                    <a:pt x="433" y="142"/>
                  </a:lnTo>
                  <a:lnTo>
                    <a:pt x="436" y="140"/>
                  </a:lnTo>
                  <a:lnTo>
                    <a:pt x="438" y="140"/>
                  </a:lnTo>
                  <a:lnTo>
                    <a:pt x="438" y="137"/>
                  </a:lnTo>
                  <a:lnTo>
                    <a:pt x="440" y="135"/>
                  </a:lnTo>
                  <a:lnTo>
                    <a:pt x="443" y="135"/>
                  </a:lnTo>
                  <a:lnTo>
                    <a:pt x="445" y="135"/>
                  </a:lnTo>
                  <a:lnTo>
                    <a:pt x="447" y="135"/>
                  </a:lnTo>
                  <a:lnTo>
                    <a:pt x="450" y="135"/>
                  </a:lnTo>
                  <a:lnTo>
                    <a:pt x="452" y="137"/>
                  </a:lnTo>
                  <a:lnTo>
                    <a:pt x="455" y="137"/>
                  </a:lnTo>
                  <a:lnTo>
                    <a:pt x="455" y="135"/>
                  </a:lnTo>
                  <a:lnTo>
                    <a:pt x="459" y="130"/>
                  </a:lnTo>
                  <a:lnTo>
                    <a:pt x="459" y="130"/>
                  </a:lnTo>
                  <a:lnTo>
                    <a:pt x="464" y="128"/>
                  </a:lnTo>
                  <a:lnTo>
                    <a:pt x="466" y="126"/>
                  </a:lnTo>
                  <a:lnTo>
                    <a:pt x="469" y="126"/>
                  </a:lnTo>
                  <a:lnTo>
                    <a:pt x="469" y="126"/>
                  </a:lnTo>
                  <a:lnTo>
                    <a:pt x="471" y="123"/>
                  </a:lnTo>
                  <a:lnTo>
                    <a:pt x="478" y="116"/>
                  </a:lnTo>
                  <a:lnTo>
                    <a:pt x="478" y="114"/>
                  </a:lnTo>
                  <a:lnTo>
                    <a:pt x="481" y="114"/>
                  </a:lnTo>
                  <a:lnTo>
                    <a:pt x="485" y="111"/>
                  </a:lnTo>
                  <a:lnTo>
                    <a:pt x="488" y="111"/>
                  </a:lnTo>
                  <a:lnTo>
                    <a:pt x="488" y="109"/>
                  </a:lnTo>
                  <a:lnTo>
                    <a:pt x="490" y="109"/>
                  </a:lnTo>
                  <a:lnTo>
                    <a:pt x="490" y="107"/>
                  </a:lnTo>
                  <a:lnTo>
                    <a:pt x="488" y="104"/>
                  </a:lnTo>
                  <a:lnTo>
                    <a:pt x="488" y="100"/>
                  </a:lnTo>
                  <a:lnTo>
                    <a:pt x="490" y="97"/>
                  </a:lnTo>
                  <a:lnTo>
                    <a:pt x="490" y="95"/>
                  </a:lnTo>
                  <a:lnTo>
                    <a:pt x="490" y="95"/>
                  </a:lnTo>
                  <a:lnTo>
                    <a:pt x="492" y="95"/>
                  </a:lnTo>
                  <a:lnTo>
                    <a:pt x="495" y="92"/>
                  </a:lnTo>
                  <a:lnTo>
                    <a:pt x="502" y="92"/>
                  </a:lnTo>
                  <a:lnTo>
                    <a:pt x="504" y="92"/>
                  </a:lnTo>
                  <a:lnTo>
                    <a:pt x="507" y="92"/>
                  </a:lnTo>
                  <a:lnTo>
                    <a:pt x="507" y="92"/>
                  </a:lnTo>
                  <a:lnTo>
                    <a:pt x="507" y="90"/>
                  </a:lnTo>
                  <a:lnTo>
                    <a:pt x="507" y="90"/>
                  </a:lnTo>
                  <a:lnTo>
                    <a:pt x="507" y="88"/>
                  </a:lnTo>
                  <a:lnTo>
                    <a:pt x="504" y="88"/>
                  </a:lnTo>
                  <a:lnTo>
                    <a:pt x="504" y="85"/>
                  </a:lnTo>
                  <a:lnTo>
                    <a:pt x="504" y="85"/>
                  </a:lnTo>
                  <a:lnTo>
                    <a:pt x="507" y="85"/>
                  </a:lnTo>
                  <a:lnTo>
                    <a:pt x="507" y="83"/>
                  </a:lnTo>
                  <a:lnTo>
                    <a:pt x="516" y="81"/>
                  </a:lnTo>
                  <a:lnTo>
                    <a:pt x="516" y="78"/>
                  </a:lnTo>
                  <a:lnTo>
                    <a:pt x="519" y="78"/>
                  </a:lnTo>
                  <a:lnTo>
                    <a:pt x="519" y="76"/>
                  </a:lnTo>
                  <a:lnTo>
                    <a:pt x="521" y="73"/>
                  </a:lnTo>
                  <a:lnTo>
                    <a:pt x="521" y="71"/>
                  </a:lnTo>
                  <a:lnTo>
                    <a:pt x="521" y="71"/>
                  </a:lnTo>
                  <a:lnTo>
                    <a:pt x="523" y="66"/>
                  </a:lnTo>
                  <a:lnTo>
                    <a:pt x="526" y="64"/>
                  </a:lnTo>
                  <a:lnTo>
                    <a:pt x="526" y="64"/>
                  </a:lnTo>
                  <a:lnTo>
                    <a:pt x="526" y="64"/>
                  </a:lnTo>
                  <a:lnTo>
                    <a:pt x="526" y="62"/>
                  </a:lnTo>
                  <a:lnTo>
                    <a:pt x="521" y="55"/>
                  </a:lnTo>
                  <a:lnTo>
                    <a:pt x="521" y="52"/>
                  </a:lnTo>
                  <a:lnTo>
                    <a:pt x="521" y="47"/>
                  </a:lnTo>
                  <a:lnTo>
                    <a:pt x="521" y="45"/>
                  </a:lnTo>
                  <a:lnTo>
                    <a:pt x="521" y="45"/>
                  </a:lnTo>
                  <a:lnTo>
                    <a:pt x="521" y="43"/>
                  </a:lnTo>
                  <a:lnTo>
                    <a:pt x="523" y="43"/>
                  </a:lnTo>
                  <a:lnTo>
                    <a:pt x="526" y="43"/>
                  </a:lnTo>
                  <a:lnTo>
                    <a:pt x="530" y="40"/>
                  </a:lnTo>
                  <a:lnTo>
                    <a:pt x="533" y="40"/>
                  </a:lnTo>
                  <a:lnTo>
                    <a:pt x="537" y="36"/>
                  </a:lnTo>
                  <a:lnTo>
                    <a:pt x="540" y="36"/>
                  </a:lnTo>
                  <a:lnTo>
                    <a:pt x="540" y="36"/>
                  </a:lnTo>
                  <a:lnTo>
                    <a:pt x="540" y="36"/>
                  </a:lnTo>
                  <a:lnTo>
                    <a:pt x="542" y="38"/>
                  </a:lnTo>
                  <a:lnTo>
                    <a:pt x="545" y="40"/>
                  </a:lnTo>
                  <a:lnTo>
                    <a:pt x="545" y="40"/>
                  </a:lnTo>
                  <a:lnTo>
                    <a:pt x="545" y="40"/>
                  </a:lnTo>
                  <a:lnTo>
                    <a:pt x="547" y="40"/>
                  </a:lnTo>
                  <a:lnTo>
                    <a:pt x="552" y="40"/>
                  </a:lnTo>
                  <a:lnTo>
                    <a:pt x="556" y="40"/>
                  </a:lnTo>
                  <a:lnTo>
                    <a:pt x="559" y="40"/>
                  </a:lnTo>
                  <a:lnTo>
                    <a:pt x="561" y="40"/>
                  </a:lnTo>
                  <a:lnTo>
                    <a:pt x="564" y="38"/>
                  </a:lnTo>
                  <a:lnTo>
                    <a:pt x="580" y="33"/>
                  </a:lnTo>
                  <a:lnTo>
                    <a:pt x="582" y="33"/>
                  </a:lnTo>
                  <a:lnTo>
                    <a:pt x="587" y="33"/>
                  </a:lnTo>
                  <a:lnTo>
                    <a:pt x="597" y="36"/>
                  </a:lnTo>
                  <a:lnTo>
                    <a:pt x="599" y="38"/>
                  </a:lnTo>
                  <a:lnTo>
                    <a:pt x="601" y="36"/>
                  </a:lnTo>
                  <a:lnTo>
                    <a:pt x="604" y="36"/>
                  </a:lnTo>
                  <a:lnTo>
                    <a:pt x="606" y="36"/>
                  </a:lnTo>
                  <a:lnTo>
                    <a:pt x="606" y="38"/>
                  </a:lnTo>
                  <a:lnTo>
                    <a:pt x="608" y="38"/>
                  </a:lnTo>
                  <a:lnTo>
                    <a:pt x="608" y="38"/>
                  </a:lnTo>
                  <a:lnTo>
                    <a:pt x="611" y="36"/>
                  </a:lnTo>
                  <a:lnTo>
                    <a:pt x="611" y="36"/>
                  </a:lnTo>
                  <a:lnTo>
                    <a:pt x="611" y="36"/>
                  </a:lnTo>
                  <a:lnTo>
                    <a:pt x="613" y="36"/>
                  </a:lnTo>
                  <a:lnTo>
                    <a:pt x="613" y="38"/>
                  </a:lnTo>
                  <a:lnTo>
                    <a:pt x="616" y="40"/>
                  </a:lnTo>
                  <a:lnTo>
                    <a:pt x="616" y="40"/>
                  </a:lnTo>
                  <a:lnTo>
                    <a:pt x="616" y="40"/>
                  </a:lnTo>
                  <a:lnTo>
                    <a:pt x="616" y="40"/>
                  </a:lnTo>
                  <a:lnTo>
                    <a:pt x="618" y="40"/>
                  </a:lnTo>
                  <a:lnTo>
                    <a:pt x="623" y="40"/>
                  </a:lnTo>
                  <a:lnTo>
                    <a:pt x="623" y="40"/>
                  </a:lnTo>
                  <a:lnTo>
                    <a:pt x="625" y="43"/>
                  </a:lnTo>
                  <a:lnTo>
                    <a:pt x="625" y="43"/>
                  </a:lnTo>
                  <a:lnTo>
                    <a:pt x="627" y="43"/>
                  </a:lnTo>
                  <a:lnTo>
                    <a:pt x="630" y="40"/>
                  </a:lnTo>
                  <a:lnTo>
                    <a:pt x="632" y="38"/>
                  </a:lnTo>
                  <a:lnTo>
                    <a:pt x="635" y="38"/>
                  </a:lnTo>
                  <a:lnTo>
                    <a:pt x="635" y="38"/>
                  </a:lnTo>
                  <a:lnTo>
                    <a:pt x="637" y="38"/>
                  </a:lnTo>
                  <a:lnTo>
                    <a:pt x="639" y="40"/>
                  </a:lnTo>
                  <a:lnTo>
                    <a:pt x="642" y="40"/>
                  </a:lnTo>
                  <a:lnTo>
                    <a:pt x="642" y="40"/>
                  </a:lnTo>
                  <a:lnTo>
                    <a:pt x="644" y="38"/>
                  </a:lnTo>
                  <a:lnTo>
                    <a:pt x="646" y="38"/>
                  </a:lnTo>
                  <a:lnTo>
                    <a:pt x="649" y="38"/>
                  </a:lnTo>
                  <a:lnTo>
                    <a:pt x="653" y="38"/>
                  </a:lnTo>
                  <a:lnTo>
                    <a:pt x="656" y="40"/>
                  </a:lnTo>
                  <a:lnTo>
                    <a:pt x="661" y="40"/>
                  </a:lnTo>
                  <a:lnTo>
                    <a:pt x="661" y="40"/>
                  </a:lnTo>
                  <a:lnTo>
                    <a:pt x="663" y="40"/>
                  </a:lnTo>
                  <a:lnTo>
                    <a:pt x="663" y="38"/>
                  </a:lnTo>
                  <a:lnTo>
                    <a:pt x="663" y="38"/>
                  </a:lnTo>
                  <a:lnTo>
                    <a:pt x="663" y="38"/>
                  </a:lnTo>
                  <a:lnTo>
                    <a:pt x="663" y="36"/>
                  </a:lnTo>
                  <a:lnTo>
                    <a:pt x="663" y="36"/>
                  </a:lnTo>
                  <a:lnTo>
                    <a:pt x="663" y="33"/>
                  </a:lnTo>
                  <a:lnTo>
                    <a:pt x="663" y="33"/>
                  </a:lnTo>
                  <a:lnTo>
                    <a:pt x="663" y="31"/>
                  </a:lnTo>
                  <a:lnTo>
                    <a:pt x="663" y="31"/>
                  </a:lnTo>
                  <a:lnTo>
                    <a:pt x="663" y="28"/>
                  </a:lnTo>
                  <a:lnTo>
                    <a:pt x="663" y="28"/>
                  </a:lnTo>
                  <a:lnTo>
                    <a:pt x="663" y="28"/>
                  </a:lnTo>
                  <a:lnTo>
                    <a:pt x="663" y="28"/>
                  </a:lnTo>
                  <a:lnTo>
                    <a:pt x="661" y="26"/>
                  </a:lnTo>
                  <a:lnTo>
                    <a:pt x="658" y="26"/>
                  </a:lnTo>
                  <a:lnTo>
                    <a:pt x="658" y="24"/>
                  </a:lnTo>
                  <a:lnTo>
                    <a:pt x="649" y="19"/>
                  </a:lnTo>
                  <a:lnTo>
                    <a:pt x="649" y="19"/>
                  </a:lnTo>
                  <a:lnTo>
                    <a:pt x="646" y="17"/>
                  </a:lnTo>
                  <a:lnTo>
                    <a:pt x="646" y="17"/>
                  </a:lnTo>
                  <a:lnTo>
                    <a:pt x="644" y="14"/>
                  </a:lnTo>
                  <a:lnTo>
                    <a:pt x="644" y="14"/>
                  </a:lnTo>
                  <a:lnTo>
                    <a:pt x="637" y="12"/>
                  </a:lnTo>
                  <a:lnTo>
                    <a:pt x="635" y="12"/>
                  </a:lnTo>
                  <a:lnTo>
                    <a:pt x="635" y="12"/>
                  </a:lnTo>
                  <a:lnTo>
                    <a:pt x="635" y="12"/>
                  </a:lnTo>
                  <a:lnTo>
                    <a:pt x="635" y="10"/>
                  </a:lnTo>
                  <a:lnTo>
                    <a:pt x="632" y="10"/>
                  </a:lnTo>
                  <a:lnTo>
                    <a:pt x="632" y="10"/>
                  </a:lnTo>
                  <a:lnTo>
                    <a:pt x="632" y="10"/>
                  </a:lnTo>
                  <a:lnTo>
                    <a:pt x="632" y="10"/>
                  </a:lnTo>
                  <a:lnTo>
                    <a:pt x="632" y="5"/>
                  </a:lnTo>
                  <a:lnTo>
                    <a:pt x="632" y="2"/>
                  </a:lnTo>
                  <a:lnTo>
                    <a:pt x="632" y="2"/>
                  </a:lnTo>
                  <a:lnTo>
                    <a:pt x="632" y="2"/>
                  </a:lnTo>
                  <a:lnTo>
                    <a:pt x="632" y="2"/>
                  </a:lnTo>
                  <a:lnTo>
                    <a:pt x="632" y="2"/>
                  </a:lnTo>
                  <a:lnTo>
                    <a:pt x="620" y="0"/>
                  </a:lnTo>
                  <a:lnTo>
                    <a:pt x="597" y="5"/>
                  </a:lnTo>
                  <a:lnTo>
                    <a:pt x="592" y="5"/>
                  </a:lnTo>
                  <a:lnTo>
                    <a:pt x="585" y="2"/>
                  </a:lnTo>
                  <a:lnTo>
                    <a:pt x="575" y="5"/>
                  </a:lnTo>
                  <a:lnTo>
                    <a:pt x="566" y="5"/>
                  </a:lnTo>
                  <a:lnTo>
                    <a:pt x="556" y="7"/>
                  </a:lnTo>
                  <a:lnTo>
                    <a:pt x="554" y="7"/>
                  </a:lnTo>
                  <a:lnTo>
                    <a:pt x="552" y="7"/>
                  </a:lnTo>
                  <a:lnTo>
                    <a:pt x="547" y="5"/>
                  </a:lnTo>
                  <a:lnTo>
                    <a:pt x="542" y="5"/>
                  </a:lnTo>
                  <a:lnTo>
                    <a:pt x="516" y="7"/>
                  </a:lnTo>
                  <a:lnTo>
                    <a:pt x="514" y="10"/>
                  </a:lnTo>
                  <a:lnTo>
                    <a:pt x="509" y="12"/>
                  </a:lnTo>
                  <a:lnTo>
                    <a:pt x="507" y="12"/>
                  </a:lnTo>
                  <a:lnTo>
                    <a:pt x="504" y="12"/>
                  </a:lnTo>
                  <a:lnTo>
                    <a:pt x="500" y="10"/>
                  </a:lnTo>
                  <a:lnTo>
                    <a:pt x="495" y="12"/>
                  </a:lnTo>
                  <a:lnTo>
                    <a:pt x="490" y="14"/>
                  </a:lnTo>
                  <a:lnTo>
                    <a:pt x="485" y="14"/>
                  </a:lnTo>
                  <a:lnTo>
                    <a:pt x="471" y="17"/>
                  </a:lnTo>
                  <a:lnTo>
                    <a:pt x="457" y="14"/>
                  </a:lnTo>
                  <a:lnTo>
                    <a:pt x="445" y="14"/>
                  </a:lnTo>
                  <a:lnTo>
                    <a:pt x="433" y="17"/>
                  </a:lnTo>
                  <a:lnTo>
                    <a:pt x="424" y="21"/>
                  </a:lnTo>
                  <a:lnTo>
                    <a:pt x="414" y="31"/>
                  </a:lnTo>
                  <a:lnTo>
                    <a:pt x="410" y="31"/>
                  </a:lnTo>
                  <a:lnTo>
                    <a:pt x="402" y="31"/>
                  </a:lnTo>
                  <a:lnTo>
                    <a:pt x="395" y="33"/>
                  </a:lnTo>
                  <a:lnTo>
                    <a:pt x="388" y="33"/>
                  </a:lnTo>
                  <a:lnTo>
                    <a:pt x="372" y="38"/>
                  </a:lnTo>
                  <a:lnTo>
                    <a:pt x="365" y="40"/>
                  </a:lnTo>
                  <a:lnTo>
                    <a:pt x="362" y="43"/>
                  </a:lnTo>
                  <a:lnTo>
                    <a:pt x="362" y="45"/>
                  </a:lnTo>
                  <a:lnTo>
                    <a:pt x="365" y="50"/>
                  </a:lnTo>
                  <a:lnTo>
                    <a:pt x="365" y="55"/>
                  </a:lnTo>
                  <a:lnTo>
                    <a:pt x="362" y="55"/>
                  </a:lnTo>
                  <a:lnTo>
                    <a:pt x="353" y="57"/>
                  </a:lnTo>
                  <a:lnTo>
                    <a:pt x="348" y="57"/>
                  </a:lnTo>
                  <a:lnTo>
                    <a:pt x="346" y="59"/>
                  </a:lnTo>
                  <a:lnTo>
                    <a:pt x="343" y="62"/>
                  </a:lnTo>
                  <a:lnTo>
                    <a:pt x="343" y="62"/>
                  </a:lnTo>
                  <a:lnTo>
                    <a:pt x="346" y="64"/>
                  </a:lnTo>
                  <a:lnTo>
                    <a:pt x="346" y="66"/>
                  </a:lnTo>
                  <a:lnTo>
                    <a:pt x="341" y="69"/>
                  </a:lnTo>
                  <a:lnTo>
                    <a:pt x="334" y="71"/>
                  </a:lnTo>
                  <a:lnTo>
                    <a:pt x="331" y="73"/>
                  </a:lnTo>
                  <a:lnTo>
                    <a:pt x="329" y="76"/>
                  </a:lnTo>
                  <a:lnTo>
                    <a:pt x="320" y="81"/>
                  </a:lnTo>
                  <a:lnTo>
                    <a:pt x="317" y="83"/>
                  </a:lnTo>
                  <a:lnTo>
                    <a:pt x="315" y="85"/>
                  </a:lnTo>
                  <a:lnTo>
                    <a:pt x="313" y="88"/>
                  </a:lnTo>
                  <a:lnTo>
                    <a:pt x="310" y="88"/>
                  </a:lnTo>
                  <a:lnTo>
                    <a:pt x="301" y="88"/>
                  </a:lnTo>
                  <a:lnTo>
                    <a:pt x="296" y="90"/>
                  </a:lnTo>
                  <a:lnTo>
                    <a:pt x="296" y="97"/>
                  </a:lnTo>
                  <a:lnTo>
                    <a:pt x="298" y="104"/>
                  </a:lnTo>
                  <a:lnTo>
                    <a:pt x="301" y="107"/>
                  </a:lnTo>
                  <a:lnTo>
                    <a:pt x="298" y="109"/>
                  </a:lnTo>
                  <a:lnTo>
                    <a:pt x="296" y="109"/>
                  </a:lnTo>
                  <a:lnTo>
                    <a:pt x="291" y="109"/>
                  </a:lnTo>
                  <a:lnTo>
                    <a:pt x="289" y="109"/>
                  </a:lnTo>
                  <a:lnTo>
                    <a:pt x="284" y="104"/>
                  </a:lnTo>
                  <a:lnTo>
                    <a:pt x="275" y="97"/>
                  </a:lnTo>
                  <a:lnTo>
                    <a:pt x="270" y="95"/>
                  </a:lnTo>
                  <a:lnTo>
                    <a:pt x="268" y="95"/>
                  </a:lnTo>
                  <a:lnTo>
                    <a:pt x="265" y="97"/>
                  </a:lnTo>
                  <a:lnTo>
                    <a:pt x="265" y="104"/>
                  </a:lnTo>
                  <a:lnTo>
                    <a:pt x="263" y="107"/>
                  </a:lnTo>
                  <a:lnTo>
                    <a:pt x="260" y="109"/>
                  </a:lnTo>
                  <a:lnTo>
                    <a:pt x="256" y="114"/>
                  </a:lnTo>
                  <a:lnTo>
                    <a:pt x="256" y="118"/>
                  </a:lnTo>
                  <a:lnTo>
                    <a:pt x="258" y="121"/>
                  </a:lnTo>
                  <a:lnTo>
                    <a:pt x="258" y="123"/>
                  </a:lnTo>
                  <a:lnTo>
                    <a:pt x="256" y="126"/>
                  </a:lnTo>
                  <a:lnTo>
                    <a:pt x="251" y="126"/>
                  </a:lnTo>
                  <a:lnTo>
                    <a:pt x="249" y="128"/>
                  </a:lnTo>
                  <a:lnTo>
                    <a:pt x="246" y="130"/>
                  </a:lnTo>
                  <a:lnTo>
                    <a:pt x="232" y="145"/>
                  </a:lnTo>
                  <a:lnTo>
                    <a:pt x="227" y="147"/>
                  </a:lnTo>
                  <a:lnTo>
                    <a:pt x="218" y="152"/>
                  </a:lnTo>
                  <a:lnTo>
                    <a:pt x="215" y="152"/>
                  </a:lnTo>
                  <a:lnTo>
                    <a:pt x="215" y="156"/>
                  </a:lnTo>
                  <a:lnTo>
                    <a:pt x="215" y="159"/>
                  </a:lnTo>
                  <a:lnTo>
                    <a:pt x="213" y="161"/>
                  </a:lnTo>
                  <a:lnTo>
                    <a:pt x="208" y="163"/>
                  </a:lnTo>
                  <a:lnTo>
                    <a:pt x="201" y="168"/>
                  </a:lnTo>
                  <a:lnTo>
                    <a:pt x="199" y="168"/>
                  </a:lnTo>
                  <a:lnTo>
                    <a:pt x="199" y="173"/>
                  </a:lnTo>
                  <a:lnTo>
                    <a:pt x="199" y="175"/>
                  </a:lnTo>
                  <a:lnTo>
                    <a:pt x="192" y="180"/>
                  </a:lnTo>
                  <a:lnTo>
                    <a:pt x="192" y="185"/>
                  </a:lnTo>
                  <a:lnTo>
                    <a:pt x="192" y="187"/>
                  </a:lnTo>
                  <a:lnTo>
                    <a:pt x="192" y="187"/>
                  </a:lnTo>
                  <a:lnTo>
                    <a:pt x="194" y="190"/>
                  </a:lnTo>
                  <a:lnTo>
                    <a:pt x="199" y="194"/>
                  </a:lnTo>
                  <a:lnTo>
                    <a:pt x="201" y="194"/>
                  </a:lnTo>
                  <a:lnTo>
                    <a:pt x="206" y="199"/>
                  </a:lnTo>
                  <a:lnTo>
                    <a:pt x="211" y="201"/>
                  </a:lnTo>
                  <a:lnTo>
                    <a:pt x="215" y="204"/>
                  </a:lnTo>
                  <a:lnTo>
                    <a:pt x="220" y="206"/>
                  </a:lnTo>
                  <a:lnTo>
                    <a:pt x="225" y="208"/>
                  </a:lnTo>
                  <a:lnTo>
                    <a:pt x="225" y="216"/>
                  </a:lnTo>
                  <a:lnTo>
                    <a:pt x="227" y="218"/>
                  </a:lnTo>
                  <a:lnTo>
                    <a:pt x="234" y="225"/>
                  </a:lnTo>
                  <a:lnTo>
                    <a:pt x="237" y="227"/>
                  </a:lnTo>
                  <a:lnTo>
                    <a:pt x="241" y="237"/>
                  </a:lnTo>
                  <a:lnTo>
                    <a:pt x="244" y="242"/>
                  </a:lnTo>
                  <a:lnTo>
                    <a:pt x="244" y="244"/>
                  </a:lnTo>
                  <a:lnTo>
                    <a:pt x="244" y="244"/>
                  </a:lnTo>
                  <a:lnTo>
                    <a:pt x="244" y="246"/>
                  </a:lnTo>
                  <a:lnTo>
                    <a:pt x="244" y="249"/>
                  </a:lnTo>
                  <a:lnTo>
                    <a:pt x="246" y="251"/>
                  </a:lnTo>
                  <a:lnTo>
                    <a:pt x="249" y="253"/>
                  </a:lnTo>
                  <a:lnTo>
                    <a:pt x="249" y="253"/>
                  </a:lnTo>
                  <a:lnTo>
                    <a:pt x="251" y="258"/>
                  </a:lnTo>
                  <a:lnTo>
                    <a:pt x="251" y="261"/>
                  </a:lnTo>
                  <a:lnTo>
                    <a:pt x="251" y="265"/>
                  </a:lnTo>
                  <a:lnTo>
                    <a:pt x="249" y="270"/>
                  </a:lnTo>
                  <a:lnTo>
                    <a:pt x="246" y="275"/>
                  </a:lnTo>
                  <a:lnTo>
                    <a:pt x="249" y="277"/>
                  </a:lnTo>
                  <a:lnTo>
                    <a:pt x="251" y="280"/>
                  </a:lnTo>
                  <a:lnTo>
                    <a:pt x="260" y="284"/>
                  </a:lnTo>
                  <a:lnTo>
                    <a:pt x="263" y="287"/>
                  </a:lnTo>
                  <a:lnTo>
                    <a:pt x="265" y="291"/>
                  </a:lnTo>
                  <a:lnTo>
                    <a:pt x="265" y="294"/>
                  </a:lnTo>
                  <a:lnTo>
                    <a:pt x="263" y="298"/>
                  </a:lnTo>
                  <a:lnTo>
                    <a:pt x="263" y="303"/>
                  </a:lnTo>
                  <a:lnTo>
                    <a:pt x="263" y="308"/>
                  </a:lnTo>
                  <a:lnTo>
                    <a:pt x="265" y="308"/>
                  </a:lnTo>
                  <a:lnTo>
                    <a:pt x="265" y="310"/>
                  </a:lnTo>
                  <a:lnTo>
                    <a:pt x="268" y="313"/>
                  </a:lnTo>
                  <a:lnTo>
                    <a:pt x="270" y="315"/>
                  </a:lnTo>
                  <a:lnTo>
                    <a:pt x="270" y="320"/>
                  </a:lnTo>
                  <a:lnTo>
                    <a:pt x="268" y="322"/>
                  </a:lnTo>
                  <a:lnTo>
                    <a:pt x="260" y="332"/>
                  </a:lnTo>
                  <a:lnTo>
                    <a:pt x="253" y="336"/>
                  </a:lnTo>
                  <a:lnTo>
                    <a:pt x="253" y="343"/>
                  </a:lnTo>
                  <a:lnTo>
                    <a:pt x="258" y="348"/>
                  </a:lnTo>
                  <a:lnTo>
                    <a:pt x="268" y="360"/>
                  </a:lnTo>
                  <a:lnTo>
                    <a:pt x="272" y="365"/>
                  </a:lnTo>
                  <a:lnTo>
                    <a:pt x="272" y="367"/>
                  </a:lnTo>
                  <a:lnTo>
                    <a:pt x="270" y="372"/>
                  </a:lnTo>
                  <a:lnTo>
                    <a:pt x="268" y="377"/>
                  </a:lnTo>
                  <a:lnTo>
                    <a:pt x="256" y="386"/>
                  </a:lnTo>
                  <a:lnTo>
                    <a:pt x="251" y="391"/>
                  </a:lnTo>
                  <a:lnTo>
                    <a:pt x="251" y="400"/>
                  </a:lnTo>
                  <a:lnTo>
                    <a:pt x="251" y="403"/>
                  </a:lnTo>
                  <a:lnTo>
                    <a:pt x="251" y="405"/>
                  </a:lnTo>
                  <a:lnTo>
                    <a:pt x="249" y="407"/>
                  </a:lnTo>
                  <a:lnTo>
                    <a:pt x="249" y="407"/>
                  </a:lnTo>
                  <a:lnTo>
                    <a:pt x="249" y="407"/>
                  </a:lnTo>
                  <a:lnTo>
                    <a:pt x="249" y="407"/>
                  </a:lnTo>
                  <a:lnTo>
                    <a:pt x="249" y="407"/>
                  </a:lnTo>
                  <a:lnTo>
                    <a:pt x="246" y="410"/>
                  </a:lnTo>
                  <a:lnTo>
                    <a:pt x="244" y="415"/>
                  </a:lnTo>
                  <a:lnTo>
                    <a:pt x="244" y="417"/>
                  </a:lnTo>
                  <a:lnTo>
                    <a:pt x="241" y="419"/>
                  </a:lnTo>
                  <a:lnTo>
                    <a:pt x="239" y="419"/>
                  </a:lnTo>
                  <a:lnTo>
                    <a:pt x="239" y="422"/>
                  </a:lnTo>
                  <a:lnTo>
                    <a:pt x="241" y="424"/>
                  </a:lnTo>
                  <a:lnTo>
                    <a:pt x="249" y="433"/>
                  </a:lnTo>
                  <a:lnTo>
                    <a:pt x="249" y="433"/>
                  </a:lnTo>
                  <a:lnTo>
                    <a:pt x="251" y="436"/>
                  </a:lnTo>
                  <a:lnTo>
                    <a:pt x="256" y="436"/>
                  </a:lnTo>
                  <a:lnTo>
                    <a:pt x="258" y="436"/>
                  </a:lnTo>
                  <a:lnTo>
                    <a:pt x="258" y="436"/>
                  </a:lnTo>
                  <a:lnTo>
                    <a:pt x="258" y="436"/>
                  </a:lnTo>
                  <a:lnTo>
                    <a:pt x="258" y="436"/>
                  </a:lnTo>
                  <a:lnTo>
                    <a:pt x="260" y="438"/>
                  </a:lnTo>
                  <a:lnTo>
                    <a:pt x="260" y="441"/>
                  </a:lnTo>
                  <a:lnTo>
                    <a:pt x="260" y="441"/>
                  </a:lnTo>
                  <a:lnTo>
                    <a:pt x="260" y="441"/>
                  </a:lnTo>
                  <a:lnTo>
                    <a:pt x="260" y="441"/>
                  </a:lnTo>
                  <a:lnTo>
                    <a:pt x="260" y="441"/>
                  </a:lnTo>
                  <a:lnTo>
                    <a:pt x="260" y="443"/>
                  </a:lnTo>
                  <a:lnTo>
                    <a:pt x="260" y="443"/>
                  </a:lnTo>
                  <a:lnTo>
                    <a:pt x="260" y="443"/>
                  </a:lnTo>
                  <a:lnTo>
                    <a:pt x="260" y="443"/>
                  </a:lnTo>
                  <a:lnTo>
                    <a:pt x="260" y="443"/>
                  </a:lnTo>
                  <a:lnTo>
                    <a:pt x="260" y="445"/>
                  </a:lnTo>
                  <a:lnTo>
                    <a:pt x="263" y="445"/>
                  </a:lnTo>
                  <a:lnTo>
                    <a:pt x="263" y="448"/>
                  </a:lnTo>
                  <a:lnTo>
                    <a:pt x="263" y="448"/>
                  </a:lnTo>
                  <a:lnTo>
                    <a:pt x="263" y="448"/>
                  </a:lnTo>
                  <a:lnTo>
                    <a:pt x="263" y="450"/>
                  </a:lnTo>
                  <a:lnTo>
                    <a:pt x="263" y="450"/>
                  </a:lnTo>
                  <a:lnTo>
                    <a:pt x="263" y="450"/>
                  </a:lnTo>
                  <a:lnTo>
                    <a:pt x="265" y="455"/>
                  </a:lnTo>
                  <a:lnTo>
                    <a:pt x="268" y="455"/>
                  </a:lnTo>
                  <a:lnTo>
                    <a:pt x="270" y="455"/>
                  </a:lnTo>
                  <a:lnTo>
                    <a:pt x="270" y="455"/>
                  </a:lnTo>
                  <a:lnTo>
                    <a:pt x="277" y="450"/>
                  </a:lnTo>
                  <a:lnTo>
                    <a:pt x="282" y="450"/>
                  </a:lnTo>
                  <a:lnTo>
                    <a:pt x="282" y="450"/>
                  </a:lnTo>
                  <a:lnTo>
                    <a:pt x="282" y="450"/>
                  </a:lnTo>
                  <a:lnTo>
                    <a:pt x="289" y="450"/>
                  </a:lnTo>
                  <a:lnTo>
                    <a:pt x="291" y="450"/>
                  </a:lnTo>
                  <a:lnTo>
                    <a:pt x="291" y="452"/>
                  </a:lnTo>
                  <a:lnTo>
                    <a:pt x="294" y="452"/>
                  </a:lnTo>
                  <a:lnTo>
                    <a:pt x="294" y="452"/>
                  </a:lnTo>
                  <a:lnTo>
                    <a:pt x="296" y="452"/>
                  </a:lnTo>
                  <a:lnTo>
                    <a:pt x="296" y="452"/>
                  </a:lnTo>
                  <a:lnTo>
                    <a:pt x="296" y="452"/>
                  </a:lnTo>
                  <a:lnTo>
                    <a:pt x="298" y="452"/>
                  </a:lnTo>
                  <a:lnTo>
                    <a:pt x="298" y="455"/>
                  </a:lnTo>
                  <a:lnTo>
                    <a:pt x="298" y="457"/>
                  </a:lnTo>
                  <a:lnTo>
                    <a:pt x="301" y="457"/>
                  </a:lnTo>
                  <a:lnTo>
                    <a:pt x="301" y="460"/>
                  </a:lnTo>
                  <a:lnTo>
                    <a:pt x="298" y="460"/>
                  </a:lnTo>
                  <a:lnTo>
                    <a:pt x="298" y="460"/>
                  </a:lnTo>
                  <a:lnTo>
                    <a:pt x="298" y="460"/>
                  </a:lnTo>
                  <a:lnTo>
                    <a:pt x="296" y="462"/>
                  </a:lnTo>
                  <a:lnTo>
                    <a:pt x="296" y="462"/>
                  </a:lnTo>
                  <a:lnTo>
                    <a:pt x="296" y="464"/>
                  </a:lnTo>
                  <a:lnTo>
                    <a:pt x="294" y="464"/>
                  </a:lnTo>
                  <a:lnTo>
                    <a:pt x="294" y="464"/>
                  </a:lnTo>
                  <a:lnTo>
                    <a:pt x="294" y="464"/>
                  </a:lnTo>
                  <a:lnTo>
                    <a:pt x="294" y="464"/>
                  </a:lnTo>
                  <a:lnTo>
                    <a:pt x="294" y="467"/>
                  </a:lnTo>
                  <a:lnTo>
                    <a:pt x="294" y="467"/>
                  </a:lnTo>
                  <a:lnTo>
                    <a:pt x="294" y="467"/>
                  </a:lnTo>
                  <a:lnTo>
                    <a:pt x="294" y="467"/>
                  </a:lnTo>
                  <a:lnTo>
                    <a:pt x="294" y="469"/>
                  </a:lnTo>
                  <a:lnTo>
                    <a:pt x="294" y="469"/>
                  </a:lnTo>
                  <a:lnTo>
                    <a:pt x="294" y="471"/>
                  </a:lnTo>
                  <a:lnTo>
                    <a:pt x="294" y="478"/>
                  </a:lnTo>
                  <a:lnTo>
                    <a:pt x="289" y="481"/>
                  </a:lnTo>
                  <a:lnTo>
                    <a:pt x="289" y="481"/>
                  </a:lnTo>
                  <a:lnTo>
                    <a:pt x="289" y="481"/>
                  </a:lnTo>
                  <a:lnTo>
                    <a:pt x="289" y="481"/>
                  </a:lnTo>
                  <a:lnTo>
                    <a:pt x="289" y="481"/>
                  </a:lnTo>
                  <a:lnTo>
                    <a:pt x="286" y="481"/>
                  </a:lnTo>
                  <a:lnTo>
                    <a:pt x="286" y="481"/>
                  </a:lnTo>
                  <a:lnTo>
                    <a:pt x="286" y="481"/>
                  </a:lnTo>
                  <a:lnTo>
                    <a:pt x="286" y="481"/>
                  </a:lnTo>
                  <a:lnTo>
                    <a:pt x="286" y="481"/>
                  </a:lnTo>
                  <a:lnTo>
                    <a:pt x="284" y="483"/>
                  </a:lnTo>
                  <a:lnTo>
                    <a:pt x="282" y="486"/>
                  </a:lnTo>
                  <a:lnTo>
                    <a:pt x="282" y="486"/>
                  </a:lnTo>
                  <a:lnTo>
                    <a:pt x="282" y="486"/>
                  </a:lnTo>
                  <a:lnTo>
                    <a:pt x="282" y="486"/>
                  </a:lnTo>
                  <a:lnTo>
                    <a:pt x="282" y="486"/>
                  </a:lnTo>
                  <a:lnTo>
                    <a:pt x="282" y="486"/>
                  </a:lnTo>
                  <a:lnTo>
                    <a:pt x="279" y="488"/>
                  </a:lnTo>
                  <a:lnTo>
                    <a:pt x="279" y="488"/>
                  </a:lnTo>
                  <a:lnTo>
                    <a:pt x="279" y="488"/>
                  </a:lnTo>
                  <a:lnTo>
                    <a:pt x="279" y="490"/>
                  </a:lnTo>
                  <a:lnTo>
                    <a:pt x="277" y="497"/>
                  </a:lnTo>
                  <a:lnTo>
                    <a:pt x="277" y="497"/>
                  </a:lnTo>
                  <a:lnTo>
                    <a:pt x="277" y="500"/>
                  </a:lnTo>
                  <a:lnTo>
                    <a:pt x="277" y="500"/>
                  </a:lnTo>
                  <a:lnTo>
                    <a:pt x="272" y="505"/>
                  </a:lnTo>
                  <a:lnTo>
                    <a:pt x="275" y="514"/>
                  </a:lnTo>
                  <a:lnTo>
                    <a:pt x="275" y="514"/>
                  </a:lnTo>
                  <a:lnTo>
                    <a:pt x="275" y="514"/>
                  </a:lnTo>
                  <a:lnTo>
                    <a:pt x="275" y="514"/>
                  </a:lnTo>
                  <a:lnTo>
                    <a:pt x="277" y="516"/>
                  </a:lnTo>
                  <a:lnTo>
                    <a:pt x="277" y="516"/>
                  </a:lnTo>
                  <a:lnTo>
                    <a:pt x="277" y="516"/>
                  </a:lnTo>
                  <a:lnTo>
                    <a:pt x="277" y="519"/>
                  </a:lnTo>
                  <a:lnTo>
                    <a:pt x="277" y="519"/>
                  </a:lnTo>
                  <a:lnTo>
                    <a:pt x="277" y="519"/>
                  </a:lnTo>
                  <a:lnTo>
                    <a:pt x="277" y="519"/>
                  </a:lnTo>
                  <a:lnTo>
                    <a:pt x="277" y="519"/>
                  </a:lnTo>
                  <a:lnTo>
                    <a:pt x="277" y="521"/>
                  </a:lnTo>
                  <a:lnTo>
                    <a:pt x="277" y="521"/>
                  </a:lnTo>
                  <a:lnTo>
                    <a:pt x="277" y="521"/>
                  </a:lnTo>
                  <a:lnTo>
                    <a:pt x="279" y="521"/>
                  </a:lnTo>
                  <a:lnTo>
                    <a:pt x="279" y="521"/>
                  </a:lnTo>
                  <a:lnTo>
                    <a:pt x="279" y="521"/>
                  </a:lnTo>
                  <a:lnTo>
                    <a:pt x="279" y="521"/>
                  </a:lnTo>
                  <a:lnTo>
                    <a:pt x="279" y="521"/>
                  </a:lnTo>
                  <a:lnTo>
                    <a:pt x="279" y="521"/>
                  </a:lnTo>
                  <a:lnTo>
                    <a:pt x="279" y="521"/>
                  </a:lnTo>
                  <a:lnTo>
                    <a:pt x="282" y="526"/>
                  </a:lnTo>
                  <a:lnTo>
                    <a:pt x="282" y="526"/>
                  </a:lnTo>
                  <a:lnTo>
                    <a:pt x="279" y="526"/>
                  </a:lnTo>
                  <a:lnTo>
                    <a:pt x="279" y="526"/>
                  </a:lnTo>
                  <a:lnTo>
                    <a:pt x="279" y="528"/>
                  </a:lnTo>
                  <a:lnTo>
                    <a:pt x="279" y="528"/>
                  </a:lnTo>
                  <a:lnTo>
                    <a:pt x="277" y="528"/>
                  </a:lnTo>
                  <a:lnTo>
                    <a:pt x="277" y="528"/>
                  </a:lnTo>
                  <a:lnTo>
                    <a:pt x="277" y="528"/>
                  </a:lnTo>
                  <a:lnTo>
                    <a:pt x="277" y="528"/>
                  </a:lnTo>
                  <a:lnTo>
                    <a:pt x="277" y="528"/>
                  </a:lnTo>
                  <a:lnTo>
                    <a:pt x="277" y="531"/>
                  </a:lnTo>
                  <a:lnTo>
                    <a:pt x="275" y="531"/>
                  </a:lnTo>
                  <a:lnTo>
                    <a:pt x="275" y="533"/>
                  </a:lnTo>
                  <a:lnTo>
                    <a:pt x="275" y="533"/>
                  </a:lnTo>
                  <a:lnTo>
                    <a:pt x="275" y="533"/>
                  </a:lnTo>
                  <a:lnTo>
                    <a:pt x="275" y="533"/>
                  </a:lnTo>
                  <a:lnTo>
                    <a:pt x="275" y="533"/>
                  </a:lnTo>
                  <a:lnTo>
                    <a:pt x="275" y="533"/>
                  </a:lnTo>
                  <a:lnTo>
                    <a:pt x="275" y="533"/>
                  </a:lnTo>
                  <a:lnTo>
                    <a:pt x="275" y="535"/>
                  </a:lnTo>
                  <a:lnTo>
                    <a:pt x="275" y="535"/>
                  </a:lnTo>
                  <a:lnTo>
                    <a:pt x="277" y="535"/>
                  </a:lnTo>
                  <a:lnTo>
                    <a:pt x="275" y="535"/>
                  </a:lnTo>
                  <a:lnTo>
                    <a:pt x="275" y="535"/>
                  </a:lnTo>
                  <a:lnTo>
                    <a:pt x="275" y="535"/>
                  </a:lnTo>
                  <a:lnTo>
                    <a:pt x="272" y="535"/>
                  </a:lnTo>
                  <a:lnTo>
                    <a:pt x="272" y="538"/>
                  </a:lnTo>
                  <a:lnTo>
                    <a:pt x="272" y="538"/>
                  </a:lnTo>
                  <a:lnTo>
                    <a:pt x="272" y="538"/>
                  </a:lnTo>
                  <a:lnTo>
                    <a:pt x="270" y="538"/>
                  </a:lnTo>
                  <a:lnTo>
                    <a:pt x="270" y="538"/>
                  </a:lnTo>
                  <a:lnTo>
                    <a:pt x="270" y="538"/>
                  </a:lnTo>
                  <a:lnTo>
                    <a:pt x="270" y="540"/>
                  </a:lnTo>
                  <a:lnTo>
                    <a:pt x="270" y="540"/>
                  </a:lnTo>
                  <a:lnTo>
                    <a:pt x="270" y="540"/>
                  </a:lnTo>
                  <a:lnTo>
                    <a:pt x="270" y="540"/>
                  </a:lnTo>
                  <a:lnTo>
                    <a:pt x="270" y="542"/>
                  </a:lnTo>
                  <a:lnTo>
                    <a:pt x="270" y="542"/>
                  </a:lnTo>
                  <a:lnTo>
                    <a:pt x="270" y="542"/>
                  </a:lnTo>
                  <a:lnTo>
                    <a:pt x="270" y="542"/>
                  </a:lnTo>
                  <a:lnTo>
                    <a:pt x="270" y="542"/>
                  </a:lnTo>
                  <a:lnTo>
                    <a:pt x="268" y="542"/>
                  </a:lnTo>
                  <a:lnTo>
                    <a:pt x="268" y="542"/>
                  </a:lnTo>
                  <a:lnTo>
                    <a:pt x="268" y="542"/>
                  </a:lnTo>
                  <a:lnTo>
                    <a:pt x="268" y="542"/>
                  </a:lnTo>
                  <a:lnTo>
                    <a:pt x="268" y="542"/>
                  </a:lnTo>
                  <a:lnTo>
                    <a:pt x="265" y="540"/>
                  </a:lnTo>
                  <a:lnTo>
                    <a:pt x="265" y="540"/>
                  </a:lnTo>
                  <a:lnTo>
                    <a:pt x="265" y="540"/>
                  </a:lnTo>
                  <a:lnTo>
                    <a:pt x="265" y="540"/>
                  </a:lnTo>
                  <a:lnTo>
                    <a:pt x="265" y="540"/>
                  </a:lnTo>
                  <a:lnTo>
                    <a:pt x="265" y="540"/>
                  </a:lnTo>
                  <a:lnTo>
                    <a:pt x="265" y="540"/>
                  </a:lnTo>
                  <a:lnTo>
                    <a:pt x="265" y="540"/>
                  </a:lnTo>
                  <a:lnTo>
                    <a:pt x="263" y="540"/>
                  </a:lnTo>
                  <a:lnTo>
                    <a:pt x="263" y="540"/>
                  </a:lnTo>
                  <a:lnTo>
                    <a:pt x="260" y="542"/>
                  </a:lnTo>
                  <a:lnTo>
                    <a:pt x="260" y="545"/>
                  </a:lnTo>
                  <a:lnTo>
                    <a:pt x="260" y="545"/>
                  </a:lnTo>
                  <a:lnTo>
                    <a:pt x="260" y="545"/>
                  </a:lnTo>
                  <a:lnTo>
                    <a:pt x="258" y="545"/>
                  </a:lnTo>
                  <a:lnTo>
                    <a:pt x="258" y="545"/>
                  </a:lnTo>
                  <a:lnTo>
                    <a:pt x="258" y="545"/>
                  </a:lnTo>
                  <a:lnTo>
                    <a:pt x="258" y="547"/>
                  </a:lnTo>
                  <a:lnTo>
                    <a:pt x="258" y="547"/>
                  </a:lnTo>
                  <a:lnTo>
                    <a:pt x="258" y="547"/>
                  </a:lnTo>
                  <a:lnTo>
                    <a:pt x="258" y="550"/>
                  </a:lnTo>
                  <a:lnTo>
                    <a:pt x="256" y="552"/>
                  </a:lnTo>
                  <a:lnTo>
                    <a:pt x="253" y="552"/>
                  </a:lnTo>
                  <a:lnTo>
                    <a:pt x="253" y="552"/>
                  </a:lnTo>
                  <a:lnTo>
                    <a:pt x="253" y="552"/>
                  </a:lnTo>
                  <a:lnTo>
                    <a:pt x="256" y="554"/>
                  </a:lnTo>
                  <a:lnTo>
                    <a:pt x="256" y="554"/>
                  </a:lnTo>
                  <a:lnTo>
                    <a:pt x="256" y="554"/>
                  </a:lnTo>
                  <a:lnTo>
                    <a:pt x="256" y="554"/>
                  </a:lnTo>
                  <a:lnTo>
                    <a:pt x="256" y="554"/>
                  </a:lnTo>
                  <a:lnTo>
                    <a:pt x="253" y="557"/>
                  </a:lnTo>
                  <a:lnTo>
                    <a:pt x="253" y="559"/>
                  </a:lnTo>
                  <a:lnTo>
                    <a:pt x="253" y="559"/>
                  </a:lnTo>
                  <a:lnTo>
                    <a:pt x="253" y="559"/>
                  </a:lnTo>
                  <a:lnTo>
                    <a:pt x="253" y="559"/>
                  </a:lnTo>
                  <a:lnTo>
                    <a:pt x="256" y="559"/>
                  </a:lnTo>
                  <a:lnTo>
                    <a:pt x="256" y="559"/>
                  </a:lnTo>
                  <a:lnTo>
                    <a:pt x="256" y="559"/>
                  </a:lnTo>
                  <a:lnTo>
                    <a:pt x="256" y="559"/>
                  </a:lnTo>
                  <a:lnTo>
                    <a:pt x="256" y="559"/>
                  </a:lnTo>
                  <a:lnTo>
                    <a:pt x="256" y="559"/>
                  </a:lnTo>
                  <a:lnTo>
                    <a:pt x="256" y="559"/>
                  </a:lnTo>
                  <a:lnTo>
                    <a:pt x="256" y="561"/>
                  </a:lnTo>
                  <a:lnTo>
                    <a:pt x="253" y="564"/>
                  </a:lnTo>
                  <a:lnTo>
                    <a:pt x="249" y="566"/>
                  </a:lnTo>
                  <a:lnTo>
                    <a:pt x="249" y="571"/>
                  </a:lnTo>
                  <a:lnTo>
                    <a:pt x="241" y="573"/>
                  </a:lnTo>
                  <a:lnTo>
                    <a:pt x="241" y="576"/>
                  </a:lnTo>
                  <a:lnTo>
                    <a:pt x="241" y="576"/>
                  </a:lnTo>
                  <a:lnTo>
                    <a:pt x="241" y="576"/>
                  </a:lnTo>
                  <a:lnTo>
                    <a:pt x="237" y="578"/>
                  </a:lnTo>
                  <a:lnTo>
                    <a:pt x="237" y="578"/>
                  </a:lnTo>
                  <a:lnTo>
                    <a:pt x="237" y="578"/>
                  </a:lnTo>
                  <a:lnTo>
                    <a:pt x="237" y="578"/>
                  </a:lnTo>
                  <a:lnTo>
                    <a:pt x="237" y="580"/>
                  </a:lnTo>
                  <a:lnTo>
                    <a:pt x="237" y="580"/>
                  </a:lnTo>
                  <a:lnTo>
                    <a:pt x="223" y="583"/>
                  </a:lnTo>
                  <a:lnTo>
                    <a:pt x="223" y="585"/>
                  </a:lnTo>
                  <a:lnTo>
                    <a:pt x="220" y="585"/>
                  </a:lnTo>
                  <a:lnTo>
                    <a:pt x="220" y="585"/>
                  </a:lnTo>
                  <a:lnTo>
                    <a:pt x="220" y="585"/>
                  </a:lnTo>
                  <a:lnTo>
                    <a:pt x="220" y="585"/>
                  </a:lnTo>
                  <a:lnTo>
                    <a:pt x="223" y="587"/>
                  </a:lnTo>
                  <a:lnTo>
                    <a:pt x="223" y="587"/>
                  </a:lnTo>
                  <a:lnTo>
                    <a:pt x="223" y="587"/>
                  </a:lnTo>
                  <a:lnTo>
                    <a:pt x="223" y="587"/>
                  </a:lnTo>
                  <a:lnTo>
                    <a:pt x="220" y="587"/>
                  </a:lnTo>
                  <a:lnTo>
                    <a:pt x="220" y="590"/>
                  </a:lnTo>
                  <a:lnTo>
                    <a:pt x="220" y="590"/>
                  </a:lnTo>
                  <a:lnTo>
                    <a:pt x="223" y="590"/>
                  </a:lnTo>
                  <a:lnTo>
                    <a:pt x="223" y="590"/>
                  </a:lnTo>
                  <a:lnTo>
                    <a:pt x="223" y="590"/>
                  </a:lnTo>
                  <a:lnTo>
                    <a:pt x="223" y="590"/>
                  </a:lnTo>
                  <a:lnTo>
                    <a:pt x="225" y="590"/>
                  </a:lnTo>
                  <a:lnTo>
                    <a:pt x="225" y="590"/>
                  </a:lnTo>
                  <a:lnTo>
                    <a:pt x="227" y="592"/>
                  </a:lnTo>
                  <a:lnTo>
                    <a:pt x="227" y="592"/>
                  </a:lnTo>
                  <a:lnTo>
                    <a:pt x="227" y="592"/>
                  </a:lnTo>
                  <a:lnTo>
                    <a:pt x="227" y="595"/>
                  </a:lnTo>
                  <a:lnTo>
                    <a:pt x="227" y="597"/>
                  </a:lnTo>
                  <a:lnTo>
                    <a:pt x="227" y="597"/>
                  </a:lnTo>
                  <a:lnTo>
                    <a:pt x="227" y="597"/>
                  </a:lnTo>
                  <a:lnTo>
                    <a:pt x="227" y="597"/>
                  </a:lnTo>
                  <a:lnTo>
                    <a:pt x="227" y="599"/>
                  </a:lnTo>
                  <a:lnTo>
                    <a:pt x="227" y="599"/>
                  </a:lnTo>
                  <a:lnTo>
                    <a:pt x="225" y="599"/>
                  </a:lnTo>
                  <a:lnTo>
                    <a:pt x="225" y="599"/>
                  </a:lnTo>
                  <a:lnTo>
                    <a:pt x="225" y="599"/>
                  </a:lnTo>
                  <a:lnTo>
                    <a:pt x="225" y="602"/>
                  </a:lnTo>
                  <a:lnTo>
                    <a:pt x="225" y="602"/>
                  </a:lnTo>
                  <a:lnTo>
                    <a:pt x="227" y="604"/>
                  </a:lnTo>
                  <a:lnTo>
                    <a:pt x="227" y="604"/>
                  </a:lnTo>
                  <a:lnTo>
                    <a:pt x="230" y="609"/>
                  </a:lnTo>
                  <a:lnTo>
                    <a:pt x="230" y="611"/>
                  </a:lnTo>
                  <a:lnTo>
                    <a:pt x="230" y="611"/>
                  </a:lnTo>
                  <a:lnTo>
                    <a:pt x="227" y="613"/>
                  </a:lnTo>
                  <a:lnTo>
                    <a:pt x="227" y="613"/>
                  </a:lnTo>
                  <a:lnTo>
                    <a:pt x="227" y="616"/>
                  </a:lnTo>
                  <a:lnTo>
                    <a:pt x="227" y="616"/>
                  </a:lnTo>
                  <a:lnTo>
                    <a:pt x="227" y="618"/>
                  </a:lnTo>
                  <a:lnTo>
                    <a:pt x="227" y="618"/>
                  </a:lnTo>
                  <a:lnTo>
                    <a:pt x="227" y="621"/>
                  </a:lnTo>
                  <a:lnTo>
                    <a:pt x="227" y="621"/>
                  </a:lnTo>
                  <a:lnTo>
                    <a:pt x="230" y="625"/>
                  </a:lnTo>
                  <a:lnTo>
                    <a:pt x="230" y="625"/>
                  </a:lnTo>
                  <a:lnTo>
                    <a:pt x="232" y="628"/>
                  </a:lnTo>
                  <a:lnTo>
                    <a:pt x="232" y="628"/>
                  </a:lnTo>
                  <a:lnTo>
                    <a:pt x="234" y="630"/>
                  </a:lnTo>
                  <a:lnTo>
                    <a:pt x="237" y="632"/>
                  </a:lnTo>
                  <a:lnTo>
                    <a:pt x="237" y="637"/>
                  </a:lnTo>
                  <a:lnTo>
                    <a:pt x="237" y="640"/>
                  </a:lnTo>
                  <a:lnTo>
                    <a:pt x="237" y="642"/>
                  </a:lnTo>
                  <a:lnTo>
                    <a:pt x="237" y="644"/>
                  </a:lnTo>
                  <a:lnTo>
                    <a:pt x="237" y="644"/>
                  </a:lnTo>
                  <a:lnTo>
                    <a:pt x="237" y="644"/>
                  </a:lnTo>
                  <a:lnTo>
                    <a:pt x="237" y="647"/>
                  </a:lnTo>
                  <a:lnTo>
                    <a:pt x="239" y="647"/>
                  </a:lnTo>
                  <a:lnTo>
                    <a:pt x="246" y="651"/>
                  </a:lnTo>
                  <a:lnTo>
                    <a:pt x="249" y="654"/>
                  </a:lnTo>
                  <a:lnTo>
                    <a:pt x="249" y="656"/>
                  </a:lnTo>
                  <a:lnTo>
                    <a:pt x="249" y="656"/>
                  </a:lnTo>
                  <a:lnTo>
                    <a:pt x="249" y="656"/>
                  </a:lnTo>
                  <a:lnTo>
                    <a:pt x="249" y="658"/>
                  </a:lnTo>
                  <a:lnTo>
                    <a:pt x="249" y="661"/>
                  </a:lnTo>
                  <a:lnTo>
                    <a:pt x="249" y="663"/>
                  </a:lnTo>
                  <a:lnTo>
                    <a:pt x="249" y="663"/>
                  </a:lnTo>
                  <a:lnTo>
                    <a:pt x="251" y="670"/>
                  </a:lnTo>
                  <a:lnTo>
                    <a:pt x="251" y="673"/>
                  </a:lnTo>
                  <a:lnTo>
                    <a:pt x="251" y="673"/>
                  </a:lnTo>
                  <a:lnTo>
                    <a:pt x="253" y="673"/>
                  </a:lnTo>
                  <a:lnTo>
                    <a:pt x="253" y="673"/>
                  </a:lnTo>
                  <a:lnTo>
                    <a:pt x="253" y="673"/>
                  </a:lnTo>
                  <a:lnTo>
                    <a:pt x="256" y="673"/>
                  </a:lnTo>
                  <a:lnTo>
                    <a:pt x="258" y="673"/>
                  </a:lnTo>
                  <a:lnTo>
                    <a:pt x="265" y="673"/>
                  </a:lnTo>
                  <a:lnTo>
                    <a:pt x="275" y="668"/>
                  </a:lnTo>
                  <a:lnTo>
                    <a:pt x="282" y="663"/>
                  </a:lnTo>
                  <a:lnTo>
                    <a:pt x="284" y="661"/>
                  </a:lnTo>
                  <a:lnTo>
                    <a:pt x="286" y="654"/>
                  </a:lnTo>
                  <a:lnTo>
                    <a:pt x="286" y="651"/>
                  </a:lnTo>
                  <a:lnTo>
                    <a:pt x="289" y="651"/>
                  </a:lnTo>
                  <a:lnTo>
                    <a:pt x="289" y="651"/>
                  </a:lnTo>
                  <a:lnTo>
                    <a:pt x="289" y="649"/>
                  </a:lnTo>
                  <a:lnTo>
                    <a:pt x="291" y="651"/>
                  </a:lnTo>
                  <a:lnTo>
                    <a:pt x="291" y="651"/>
                  </a:lnTo>
                  <a:lnTo>
                    <a:pt x="294" y="656"/>
                  </a:lnTo>
                  <a:lnTo>
                    <a:pt x="294" y="658"/>
                  </a:lnTo>
                  <a:lnTo>
                    <a:pt x="294" y="658"/>
                  </a:lnTo>
                  <a:lnTo>
                    <a:pt x="296" y="661"/>
                  </a:lnTo>
                  <a:lnTo>
                    <a:pt x="298" y="661"/>
                  </a:lnTo>
                  <a:lnTo>
                    <a:pt x="298" y="661"/>
                  </a:lnTo>
                  <a:lnTo>
                    <a:pt x="305" y="663"/>
                  </a:lnTo>
                  <a:lnTo>
                    <a:pt x="310" y="663"/>
                  </a:lnTo>
                  <a:lnTo>
                    <a:pt x="310" y="663"/>
                  </a:lnTo>
                  <a:lnTo>
                    <a:pt x="310" y="663"/>
                  </a:lnTo>
                  <a:lnTo>
                    <a:pt x="310" y="666"/>
                  </a:lnTo>
                  <a:lnTo>
                    <a:pt x="310" y="666"/>
                  </a:lnTo>
                  <a:lnTo>
                    <a:pt x="310" y="668"/>
                  </a:lnTo>
                  <a:lnTo>
                    <a:pt x="310" y="668"/>
                  </a:lnTo>
                  <a:lnTo>
                    <a:pt x="305" y="677"/>
                  </a:lnTo>
                  <a:lnTo>
                    <a:pt x="303" y="677"/>
                  </a:lnTo>
                  <a:lnTo>
                    <a:pt x="303" y="680"/>
                  </a:lnTo>
                  <a:lnTo>
                    <a:pt x="298" y="685"/>
                  </a:lnTo>
                  <a:lnTo>
                    <a:pt x="298" y="685"/>
                  </a:lnTo>
                  <a:lnTo>
                    <a:pt x="298" y="685"/>
                  </a:lnTo>
                  <a:lnTo>
                    <a:pt x="298" y="687"/>
                  </a:lnTo>
                  <a:lnTo>
                    <a:pt x="298" y="687"/>
                  </a:lnTo>
                  <a:lnTo>
                    <a:pt x="298" y="687"/>
                  </a:lnTo>
                  <a:lnTo>
                    <a:pt x="305" y="692"/>
                  </a:lnTo>
                  <a:lnTo>
                    <a:pt x="308" y="694"/>
                  </a:lnTo>
                  <a:lnTo>
                    <a:pt x="308" y="694"/>
                  </a:lnTo>
                  <a:lnTo>
                    <a:pt x="308" y="694"/>
                  </a:lnTo>
                  <a:lnTo>
                    <a:pt x="308" y="694"/>
                  </a:lnTo>
                  <a:lnTo>
                    <a:pt x="308" y="696"/>
                  </a:lnTo>
                  <a:lnTo>
                    <a:pt x="308" y="696"/>
                  </a:lnTo>
                  <a:lnTo>
                    <a:pt x="305" y="696"/>
                  </a:lnTo>
                  <a:lnTo>
                    <a:pt x="305" y="696"/>
                  </a:lnTo>
                  <a:lnTo>
                    <a:pt x="303" y="699"/>
                  </a:lnTo>
                  <a:lnTo>
                    <a:pt x="298" y="699"/>
                  </a:lnTo>
                  <a:lnTo>
                    <a:pt x="296" y="701"/>
                  </a:lnTo>
                  <a:lnTo>
                    <a:pt x="294" y="703"/>
                  </a:lnTo>
                  <a:lnTo>
                    <a:pt x="284" y="708"/>
                  </a:lnTo>
                  <a:lnTo>
                    <a:pt x="279" y="711"/>
                  </a:lnTo>
                  <a:lnTo>
                    <a:pt x="275" y="711"/>
                  </a:lnTo>
                  <a:lnTo>
                    <a:pt x="268" y="711"/>
                  </a:lnTo>
                  <a:lnTo>
                    <a:pt x="263" y="708"/>
                  </a:lnTo>
                  <a:lnTo>
                    <a:pt x="263" y="708"/>
                  </a:lnTo>
                  <a:lnTo>
                    <a:pt x="260" y="708"/>
                  </a:lnTo>
                  <a:lnTo>
                    <a:pt x="260" y="706"/>
                  </a:lnTo>
                  <a:lnTo>
                    <a:pt x="260" y="706"/>
                  </a:lnTo>
                  <a:lnTo>
                    <a:pt x="260" y="703"/>
                  </a:lnTo>
                  <a:lnTo>
                    <a:pt x="260" y="703"/>
                  </a:lnTo>
                  <a:lnTo>
                    <a:pt x="260" y="703"/>
                  </a:lnTo>
                  <a:lnTo>
                    <a:pt x="263" y="701"/>
                  </a:lnTo>
                  <a:lnTo>
                    <a:pt x="270" y="701"/>
                  </a:lnTo>
                  <a:lnTo>
                    <a:pt x="272" y="699"/>
                  </a:lnTo>
                  <a:lnTo>
                    <a:pt x="272" y="699"/>
                  </a:lnTo>
                  <a:lnTo>
                    <a:pt x="275" y="696"/>
                  </a:lnTo>
                  <a:lnTo>
                    <a:pt x="275" y="696"/>
                  </a:lnTo>
                  <a:lnTo>
                    <a:pt x="275" y="696"/>
                  </a:lnTo>
                  <a:lnTo>
                    <a:pt x="275" y="694"/>
                  </a:lnTo>
                  <a:lnTo>
                    <a:pt x="275" y="694"/>
                  </a:lnTo>
                  <a:lnTo>
                    <a:pt x="275" y="694"/>
                  </a:lnTo>
                  <a:lnTo>
                    <a:pt x="272" y="692"/>
                  </a:lnTo>
                  <a:lnTo>
                    <a:pt x="272" y="692"/>
                  </a:lnTo>
                  <a:lnTo>
                    <a:pt x="272" y="692"/>
                  </a:lnTo>
                  <a:lnTo>
                    <a:pt x="272" y="692"/>
                  </a:lnTo>
                  <a:lnTo>
                    <a:pt x="270" y="692"/>
                  </a:lnTo>
                  <a:lnTo>
                    <a:pt x="268" y="692"/>
                  </a:lnTo>
                  <a:lnTo>
                    <a:pt x="268" y="692"/>
                  </a:lnTo>
                  <a:lnTo>
                    <a:pt x="244" y="692"/>
                  </a:lnTo>
                  <a:lnTo>
                    <a:pt x="241" y="689"/>
                  </a:lnTo>
                  <a:lnTo>
                    <a:pt x="241" y="689"/>
                  </a:lnTo>
                  <a:lnTo>
                    <a:pt x="239" y="689"/>
                  </a:lnTo>
                  <a:lnTo>
                    <a:pt x="237" y="692"/>
                  </a:lnTo>
                  <a:lnTo>
                    <a:pt x="227" y="692"/>
                  </a:lnTo>
                  <a:lnTo>
                    <a:pt x="227" y="692"/>
                  </a:lnTo>
                  <a:lnTo>
                    <a:pt x="225" y="694"/>
                  </a:lnTo>
                  <a:lnTo>
                    <a:pt x="225" y="694"/>
                  </a:lnTo>
                  <a:lnTo>
                    <a:pt x="223" y="694"/>
                  </a:lnTo>
                  <a:lnTo>
                    <a:pt x="223" y="694"/>
                  </a:lnTo>
                  <a:lnTo>
                    <a:pt x="220" y="694"/>
                  </a:lnTo>
                  <a:lnTo>
                    <a:pt x="218" y="694"/>
                  </a:lnTo>
                  <a:lnTo>
                    <a:pt x="218" y="692"/>
                  </a:lnTo>
                  <a:lnTo>
                    <a:pt x="215" y="689"/>
                  </a:lnTo>
                  <a:lnTo>
                    <a:pt x="206" y="685"/>
                  </a:lnTo>
                  <a:lnTo>
                    <a:pt x="201" y="682"/>
                  </a:lnTo>
                  <a:lnTo>
                    <a:pt x="199" y="680"/>
                  </a:lnTo>
                  <a:lnTo>
                    <a:pt x="199" y="680"/>
                  </a:lnTo>
                  <a:lnTo>
                    <a:pt x="199" y="677"/>
                  </a:lnTo>
                  <a:lnTo>
                    <a:pt x="196" y="675"/>
                  </a:lnTo>
                  <a:lnTo>
                    <a:pt x="196" y="675"/>
                  </a:lnTo>
                  <a:lnTo>
                    <a:pt x="196" y="675"/>
                  </a:lnTo>
                  <a:lnTo>
                    <a:pt x="194" y="675"/>
                  </a:lnTo>
                  <a:lnTo>
                    <a:pt x="194" y="675"/>
                  </a:lnTo>
                  <a:lnTo>
                    <a:pt x="194" y="675"/>
                  </a:lnTo>
                  <a:lnTo>
                    <a:pt x="192" y="673"/>
                  </a:lnTo>
                  <a:lnTo>
                    <a:pt x="189" y="673"/>
                  </a:lnTo>
                  <a:lnTo>
                    <a:pt x="187" y="670"/>
                  </a:lnTo>
                  <a:lnTo>
                    <a:pt x="185" y="670"/>
                  </a:lnTo>
                  <a:lnTo>
                    <a:pt x="185" y="670"/>
                  </a:lnTo>
                  <a:lnTo>
                    <a:pt x="185" y="673"/>
                  </a:lnTo>
                  <a:lnTo>
                    <a:pt x="185" y="680"/>
                  </a:lnTo>
                  <a:lnTo>
                    <a:pt x="185" y="682"/>
                  </a:lnTo>
                  <a:lnTo>
                    <a:pt x="187" y="687"/>
                  </a:lnTo>
                  <a:lnTo>
                    <a:pt x="187" y="689"/>
                  </a:lnTo>
                  <a:lnTo>
                    <a:pt x="180" y="692"/>
                  </a:lnTo>
                  <a:lnTo>
                    <a:pt x="178" y="694"/>
                  </a:lnTo>
                  <a:lnTo>
                    <a:pt x="178" y="694"/>
                  </a:lnTo>
                  <a:lnTo>
                    <a:pt x="178" y="696"/>
                  </a:lnTo>
                  <a:lnTo>
                    <a:pt x="178" y="696"/>
                  </a:lnTo>
                  <a:lnTo>
                    <a:pt x="178" y="696"/>
                  </a:lnTo>
                  <a:lnTo>
                    <a:pt x="178" y="696"/>
                  </a:lnTo>
                  <a:lnTo>
                    <a:pt x="178" y="699"/>
                  </a:lnTo>
                  <a:lnTo>
                    <a:pt x="178" y="699"/>
                  </a:lnTo>
                  <a:lnTo>
                    <a:pt x="178" y="699"/>
                  </a:lnTo>
                  <a:lnTo>
                    <a:pt x="178" y="699"/>
                  </a:lnTo>
                  <a:lnTo>
                    <a:pt x="180" y="699"/>
                  </a:lnTo>
                  <a:lnTo>
                    <a:pt x="180" y="701"/>
                  </a:lnTo>
                  <a:lnTo>
                    <a:pt x="180" y="701"/>
                  </a:lnTo>
                  <a:lnTo>
                    <a:pt x="180" y="701"/>
                  </a:lnTo>
                  <a:lnTo>
                    <a:pt x="180" y="701"/>
                  </a:lnTo>
                  <a:lnTo>
                    <a:pt x="173" y="703"/>
                  </a:lnTo>
                  <a:lnTo>
                    <a:pt x="170" y="703"/>
                  </a:lnTo>
                  <a:lnTo>
                    <a:pt x="168" y="706"/>
                  </a:lnTo>
                  <a:lnTo>
                    <a:pt x="168" y="706"/>
                  </a:lnTo>
                  <a:lnTo>
                    <a:pt x="166" y="708"/>
                  </a:lnTo>
                  <a:lnTo>
                    <a:pt x="161" y="711"/>
                  </a:lnTo>
                  <a:lnTo>
                    <a:pt x="161" y="711"/>
                  </a:lnTo>
                  <a:lnTo>
                    <a:pt x="133" y="708"/>
                  </a:lnTo>
                  <a:lnTo>
                    <a:pt x="130" y="706"/>
                  </a:lnTo>
                  <a:lnTo>
                    <a:pt x="125" y="701"/>
                  </a:lnTo>
                  <a:lnTo>
                    <a:pt x="121" y="703"/>
                  </a:lnTo>
                  <a:lnTo>
                    <a:pt x="121" y="703"/>
                  </a:lnTo>
                  <a:lnTo>
                    <a:pt x="118" y="706"/>
                  </a:lnTo>
                  <a:lnTo>
                    <a:pt x="116" y="711"/>
                  </a:lnTo>
                  <a:lnTo>
                    <a:pt x="116" y="713"/>
                  </a:lnTo>
                  <a:lnTo>
                    <a:pt x="116" y="715"/>
                  </a:lnTo>
                  <a:lnTo>
                    <a:pt x="116" y="715"/>
                  </a:lnTo>
                  <a:lnTo>
                    <a:pt x="116" y="715"/>
                  </a:lnTo>
                  <a:lnTo>
                    <a:pt x="116" y="718"/>
                  </a:lnTo>
                  <a:lnTo>
                    <a:pt x="116" y="720"/>
                  </a:lnTo>
                  <a:lnTo>
                    <a:pt x="116" y="720"/>
                  </a:lnTo>
                  <a:lnTo>
                    <a:pt x="116" y="722"/>
                  </a:lnTo>
                  <a:lnTo>
                    <a:pt x="116" y="722"/>
                  </a:lnTo>
                  <a:lnTo>
                    <a:pt x="114" y="722"/>
                  </a:lnTo>
                  <a:lnTo>
                    <a:pt x="114" y="722"/>
                  </a:lnTo>
                  <a:lnTo>
                    <a:pt x="111" y="722"/>
                  </a:lnTo>
                  <a:lnTo>
                    <a:pt x="106" y="725"/>
                  </a:lnTo>
                  <a:lnTo>
                    <a:pt x="104" y="725"/>
                  </a:lnTo>
                  <a:lnTo>
                    <a:pt x="99" y="725"/>
                  </a:lnTo>
                  <a:lnTo>
                    <a:pt x="99" y="725"/>
                  </a:lnTo>
                  <a:lnTo>
                    <a:pt x="99" y="725"/>
                  </a:lnTo>
                  <a:lnTo>
                    <a:pt x="97" y="727"/>
                  </a:lnTo>
                  <a:lnTo>
                    <a:pt x="92" y="732"/>
                  </a:lnTo>
                  <a:lnTo>
                    <a:pt x="92" y="734"/>
                  </a:lnTo>
                  <a:lnTo>
                    <a:pt x="90" y="734"/>
                  </a:lnTo>
                  <a:lnTo>
                    <a:pt x="90" y="734"/>
                  </a:lnTo>
                  <a:lnTo>
                    <a:pt x="88" y="734"/>
                  </a:lnTo>
                  <a:lnTo>
                    <a:pt x="85" y="734"/>
                  </a:lnTo>
                  <a:lnTo>
                    <a:pt x="83" y="734"/>
                  </a:lnTo>
                  <a:lnTo>
                    <a:pt x="83" y="734"/>
                  </a:lnTo>
                  <a:lnTo>
                    <a:pt x="80" y="734"/>
                  </a:lnTo>
                  <a:lnTo>
                    <a:pt x="76" y="737"/>
                  </a:lnTo>
                  <a:lnTo>
                    <a:pt x="76" y="737"/>
                  </a:lnTo>
                  <a:lnTo>
                    <a:pt x="73" y="739"/>
                  </a:lnTo>
                  <a:lnTo>
                    <a:pt x="73" y="739"/>
                  </a:lnTo>
                  <a:lnTo>
                    <a:pt x="73" y="739"/>
                  </a:lnTo>
                  <a:lnTo>
                    <a:pt x="73" y="741"/>
                  </a:lnTo>
                  <a:lnTo>
                    <a:pt x="71" y="741"/>
                  </a:lnTo>
                  <a:lnTo>
                    <a:pt x="71" y="744"/>
                  </a:lnTo>
                  <a:lnTo>
                    <a:pt x="73" y="744"/>
                  </a:lnTo>
                  <a:lnTo>
                    <a:pt x="73" y="744"/>
                  </a:lnTo>
                  <a:lnTo>
                    <a:pt x="76" y="746"/>
                  </a:lnTo>
                  <a:lnTo>
                    <a:pt x="80" y="751"/>
                  </a:lnTo>
                  <a:lnTo>
                    <a:pt x="83" y="751"/>
                  </a:lnTo>
                  <a:lnTo>
                    <a:pt x="85" y="753"/>
                  </a:lnTo>
                  <a:lnTo>
                    <a:pt x="85" y="760"/>
                  </a:lnTo>
                  <a:lnTo>
                    <a:pt x="90" y="767"/>
                  </a:lnTo>
                  <a:lnTo>
                    <a:pt x="92" y="767"/>
                  </a:lnTo>
                  <a:lnTo>
                    <a:pt x="95" y="767"/>
                  </a:lnTo>
                  <a:lnTo>
                    <a:pt x="95" y="767"/>
                  </a:lnTo>
                  <a:lnTo>
                    <a:pt x="97" y="767"/>
                  </a:lnTo>
                  <a:lnTo>
                    <a:pt x="99" y="770"/>
                  </a:lnTo>
                  <a:lnTo>
                    <a:pt x="104" y="770"/>
                  </a:lnTo>
                  <a:lnTo>
                    <a:pt x="104" y="772"/>
                  </a:lnTo>
                  <a:lnTo>
                    <a:pt x="106" y="772"/>
                  </a:lnTo>
                  <a:lnTo>
                    <a:pt x="109" y="772"/>
                  </a:lnTo>
                  <a:lnTo>
                    <a:pt x="109" y="772"/>
                  </a:lnTo>
                  <a:lnTo>
                    <a:pt x="109" y="772"/>
                  </a:lnTo>
                  <a:lnTo>
                    <a:pt x="109" y="775"/>
                  </a:lnTo>
                  <a:lnTo>
                    <a:pt x="109" y="777"/>
                  </a:lnTo>
                  <a:lnTo>
                    <a:pt x="109" y="777"/>
                  </a:lnTo>
                  <a:lnTo>
                    <a:pt x="109" y="777"/>
                  </a:lnTo>
                  <a:lnTo>
                    <a:pt x="109" y="777"/>
                  </a:lnTo>
                  <a:lnTo>
                    <a:pt x="111" y="777"/>
                  </a:lnTo>
                  <a:lnTo>
                    <a:pt x="116" y="779"/>
                  </a:lnTo>
                  <a:lnTo>
                    <a:pt x="121" y="779"/>
                  </a:lnTo>
                  <a:lnTo>
                    <a:pt x="121" y="779"/>
                  </a:lnTo>
                  <a:lnTo>
                    <a:pt x="123" y="779"/>
                  </a:lnTo>
                  <a:lnTo>
                    <a:pt x="123" y="779"/>
                  </a:lnTo>
                  <a:lnTo>
                    <a:pt x="125" y="779"/>
                  </a:lnTo>
                  <a:lnTo>
                    <a:pt x="125" y="779"/>
                  </a:lnTo>
                  <a:lnTo>
                    <a:pt x="128" y="779"/>
                  </a:lnTo>
                  <a:lnTo>
                    <a:pt x="130" y="782"/>
                  </a:lnTo>
                  <a:lnTo>
                    <a:pt x="133" y="782"/>
                  </a:lnTo>
                  <a:lnTo>
                    <a:pt x="137" y="784"/>
                  </a:lnTo>
                  <a:lnTo>
                    <a:pt x="137" y="784"/>
                  </a:lnTo>
                  <a:lnTo>
                    <a:pt x="140" y="784"/>
                  </a:lnTo>
                  <a:lnTo>
                    <a:pt x="140" y="786"/>
                  </a:lnTo>
                  <a:lnTo>
                    <a:pt x="140" y="786"/>
                  </a:lnTo>
                  <a:lnTo>
                    <a:pt x="140" y="786"/>
                  </a:lnTo>
                  <a:lnTo>
                    <a:pt x="137" y="791"/>
                  </a:lnTo>
                  <a:lnTo>
                    <a:pt x="125" y="803"/>
                  </a:lnTo>
                  <a:lnTo>
                    <a:pt x="121" y="805"/>
                  </a:lnTo>
                  <a:lnTo>
                    <a:pt x="121" y="805"/>
                  </a:lnTo>
                  <a:lnTo>
                    <a:pt x="118" y="808"/>
                  </a:lnTo>
                  <a:lnTo>
                    <a:pt x="116" y="810"/>
                  </a:lnTo>
                  <a:lnTo>
                    <a:pt x="116" y="812"/>
                  </a:lnTo>
                  <a:lnTo>
                    <a:pt x="114" y="812"/>
                  </a:lnTo>
                  <a:lnTo>
                    <a:pt x="111" y="812"/>
                  </a:lnTo>
                  <a:lnTo>
                    <a:pt x="106" y="815"/>
                  </a:lnTo>
                  <a:lnTo>
                    <a:pt x="104" y="815"/>
                  </a:lnTo>
                  <a:lnTo>
                    <a:pt x="102" y="815"/>
                  </a:lnTo>
                  <a:lnTo>
                    <a:pt x="99" y="817"/>
                  </a:lnTo>
                  <a:lnTo>
                    <a:pt x="99" y="817"/>
                  </a:lnTo>
                  <a:lnTo>
                    <a:pt x="97" y="817"/>
                  </a:lnTo>
                  <a:lnTo>
                    <a:pt x="97" y="817"/>
                  </a:lnTo>
                  <a:lnTo>
                    <a:pt x="97" y="817"/>
                  </a:lnTo>
                  <a:lnTo>
                    <a:pt x="92" y="815"/>
                  </a:lnTo>
                  <a:lnTo>
                    <a:pt x="90" y="815"/>
                  </a:lnTo>
                  <a:lnTo>
                    <a:pt x="90" y="815"/>
                  </a:lnTo>
                  <a:lnTo>
                    <a:pt x="90" y="815"/>
                  </a:lnTo>
                  <a:lnTo>
                    <a:pt x="85" y="815"/>
                  </a:lnTo>
                  <a:lnTo>
                    <a:pt x="83" y="815"/>
                  </a:lnTo>
                  <a:lnTo>
                    <a:pt x="83" y="815"/>
                  </a:lnTo>
                  <a:lnTo>
                    <a:pt x="80" y="817"/>
                  </a:lnTo>
                  <a:lnTo>
                    <a:pt x="78" y="820"/>
                  </a:lnTo>
                  <a:lnTo>
                    <a:pt x="76" y="820"/>
                  </a:lnTo>
                  <a:lnTo>
                    <a:pt x="76" y="820"/>
                  </a:lnTo>
                  <a:lnTo>
                    <a:pt x="76" y="822"/>
                  </a:lnTo>
                  <a:lnTo>
                    <a:pt x="71" y="836"/>
                  </a:lnTo>
                  <a:lnTo>
                    <a:pt x="69" y="836"/>
                  </a:lnTo>
                  <a:lnTo>
                    <a:pt x="64" y="843"/>
                  </a:lnTo>
                  <a:lnTo>
                    <a:pt x="59" y="853"/>
                  </a:lnTo>
                  <a:lnTo>
                    <a:pt x="59" y="857"/>
                  </a:lnTo>
                  <a:lnTo>
                    <a:pt x="57" y="857"/>
                  </a:lnTo>
                  <a:lnTo>
                    <a:pt x="57" y="857"/>
                  </a:lnTo>
                  <a:lnTo>
                    <a:pt x="57" y="857"/>
                  </a:lnTo>
                  <a:lnTo>
                    <a:pt x="54" y="857"/>
                  </a:lnTo>
                  <a:lnTo>
                    <a:pt x="54" y="860"/>
                  </a:lnTo>
                  <a:lnTo>
                    <a:pt x="54" y="860"/>
                  </a:lnTo>
                  <a:lnTo>
                    <a:pt x="54" y="869"/>
                  </a:lnTo>
                  <a:lnTo>
                    <a:pt x="54" y="876"/>
                  </a:lnTo>
                  <a:lnTo>
                    <a:pt x="54" y="879"/>
                  </a:lnTo>
                  <a:lnTo>
                    <a:pt x="54" y="879"/>
                  </a:lnTo>
                  <a:lnTo>
                    <a:pt x="54" y="881"/>
                  </a:lnTo>
                  <a:lnTo>
                    <a:pt x="54" y="883"/>
                  </a:lnTo>
                  <a:lnTo>
                    <a:pt x="54" y="883"/>
                  </a:lnTo>
                  <a:lnTo>
                    <a:pt x="57" y="883"/>
                  </a:lnTo>
                  <a:lnTo>
                    <a:pt x="57" y="883"/>
                  </a:lnTo>
                  <a:lnTo>
                    <a:pt x="59" y="888"/>
                  </a:lnTo>
                  <a:lnTo>
                    <a:pt x="90" y="926"/>
                  </a:lnTo>
                  <a:lnTo>
                    <a:pt x="90" y="928"/>
                  </a:lnTo>
                  <a:lnTo>
                    <a:pt x="90" y="931"/>
                  </a:lnTo>
                  <a:lnTo>
                    <a:pt x="90" y="931"/>
                  </a:lnTo>
                  <a:lnTo>
                    <a:pt x="90" y="933"/>
                  </a:lnTo>
                  <a:lnTo>
                    <a:pt x="90" y="933"/>
                  </a:lnTo>
                  <a:lnTo>
                    <a:pt x="88" y="936"/>
                  </a:lnTo>
                  <a:lnTo>
                    <a:pt x="88" y="936"/>
                  </a:lnTo>
                  <a:lnTo>
                    <a:pt x="85" y="933"/>
                  </a:lnTo>
                  <a:lnTo>
                    <a:pt x="73" y="928"/>
                  </a:lnTo>
                  <a:lnTo>
                    <a:pt x="73" y="926"/>
                  </a:lnTo>
                  <a:lnTo>
                    <a:pt x="71" y="926"/>
                  </a:lnTo>
                  <a:lnTo>
                    <a:pt x="71" y="926"/>
                  </a:lnTo>
                  <a:lnTo>
                    <a:pt x="71" y="926"/>
                  </a:lnTo>
                  <a:lnTo>
                    <a:pt x="69" y="928"/>
                  </a:lnTo>
                  <a:lnTo>
                    <a:pt x="69" y="928"/>
                  </a:lnTo>
                  <a:lnTo>
                    <a:pt x="69" y="928"/>
                  </a:lnTo>
                  <a:lnTo>
                    <a:pt x="66" y="931"/>
                  </a:lnTo>
                  <a:lnTo>
                    <a:pt x="66" y="936"/>
                  </a:lnTo>
                  <a:lnTo>
                    <a:pt x="64" y="940"/>
                  </a:lnTo>
                  <a:lnTo>
                    <a:pt x="64" y="943"/>
                  </a:lnTo>
                  <a:lnTo>
                    <a:pt x="62" y="943"/>
                  </a:lnTo>
                  <a:lnTo>
                    <a:pt x="59" y="947"/>
                  </a:lnTo>
                  <a:lnTo>
                    <a:pt x="52" y="952"/>
                  </a:lnTo>
                  <a:lnTo>
                    <a:pt x="52" y="955"/>
                  </a:lnTo>
                  <a:lnTo>
                    <a:pt x="50" y="959"/>
                  </a:lnTo>
                  <a:lnTo>
                    <a:pt x="47" y="962"/>
                  </a:lnTo>
                  <a:lnTo>
                    <a:pt x="43" y="964"/>
                  </a:lnTo>
                  <a:lnTo>
                    <a:pt x="40" y="966"/>
                  </a:lnTo>
                  <a:lnTo>
                    <a:pt x="38" y="969"/>
                  </a:lnTo>
                  <a:lnTo>
                    <a:pt x="38" y="969"/>
                  </a:lnTo>
                  <a:lnTo>
                    <a:pt x="35" y="969"/>
                  </a:lnTo>
                  <a:lnTo>
                    <a:pt x="35" y="969"/>
                  </a:lnTo>
                  <a:lnTo>
                    <a:pt x="35" y="969"/>
                  </a:lnTo>
                  <a:lnTo>
                    <a:pt x="33" y="969"/>
                  </a:lnTo>
                  <a:lnTo>
                    <a:pt x="33" y="969"/>
                  </a:lnTo>
                  <a:lnTo>
                    <a:pt x="26" y="969"/>
                  </a:lnTo>
                  <a:lnTo>
                    <a:pt x="26" y="969"/>
                  </a:lnTo>
                  <a:lnTo>
                    <a:pt x="26" y="969"/>
                  </a:lnTo>
                  <a:lnTo>
                    <a:pt x="24" y="969"/>
                  </a:lnTo>
                  <a:lnTo>
                    <a:pt x="24" y="971"/>
                  </a:lnTo>
                  <a:lnTo>
                    <a:pt x="21" y="971"/>
                  </a:lnTo>
                  <a:lnTo>
                    <a:pt x="21" y="976"/>
                  </a:lnTo>
                  <a:lnTo>
                    <a:pt x="19" y="978"/>
                  </a:lnTo>
                  <a:lnTo>
                    <a:pt x="17" y="981"/>
                  </a:lnTo>
                  <a:lnTo>
                    <a:pt x="17" y="981"/>
                  </a:lnTo>
                  <a:lnTo>
                    <a:pt x="9" y="985"/>
                  </a:lnTo>
                  <a:lnTo>
                    <a:pt x="5" y="988"/>
                  </a:lnTo>
                  <a:lnTo>
                    <a:pt x="5" y="990"/>
                  </a:lnTo>
                  <a:lnTo>
                    <a:pt x="2" y="992"/>
                  </a:lnTo>
                  <a:lnTo>
                    <a:pt x="0" y="995"/>
                  </a:lnTo>
                  <a:lnTo>
                    <a:pt x="0" y="997"/>
                  </a:lnTo>
                  <a:lnTo>
                    <a:pt x="0" y="1000"/>
                  </a:lnTo>
                  <a:lnTo>
                    <a:pt x="0" y="1000"/>
                  </a:lnTo>
                  <a:lnTo>
                    <a:pt x="0" y="1000"/>
                  </a:lnTo>
                  <a:lnTo>
                    <a:pt x="7" y="1009"/>
                  </a:lnTo>
                  <a:lnTo>
                    <a:pt x="9" y="1014"/>
                  </a:lnTo>
                  <a:lnTo>
                    <a:pt x="9" y="1023"/>
                  </a:lnTo>
                  <a:lnTo>
                    <a:pt x="12" y="1026"/>
                  </a:lnTo>
                  <a:lnTo>
                    <a:pt x="19" y="1033"/>
                  </a:lnTo>
                  <a:lnTo>
                    <a:pt x="26" y="1054"/>
                  </a:lnTo>
                  <a:lnTo>
                    <a:pt x="26" y="1056"/>
                  </a:lnTo>
                  <a:lnTo>
                    <a:pt x="26" y="1061"/>
                  </a:lnTo>
                  <a:lnTo>
                    <a:pt x="26" y="1063"/>
                  </a:lnTo>
                  <a:lnTo>
                    <a:pt x="26" y="1066"/>
                  </a:lnTo>
                  <a:lnTo>
                    <a:pt x="24" y="1068"/>
                  </a:lnTo>
                  <a:lnTo>
                    <a:pt x="24" y="1071"/>
                  </a:lnTo>
                  <a:lnTo>
                    <a:pt x="26" y="1082"/>
                  </a:lnTo>
                  <a:lnTo>
                    <a:pt x="26" y="1082"/>
                  </a:lnTo>
                  <a:lnTo>
                    <a:pt x="31" y="1087"/>
                  </a:lnTo>
                  <a:lnTo>
                    <a:pt x="59" y="1184"/>
                  </a:lnTo>
                  <a:lnTo>
                    <a:pt x="62" y="1184"/>
                  </a:lnTo>
                  <a:lnTo>
                    <a:pt x="64" y="1184"/>
                  </a:lnTo>
                  <a:lnTo>
                    <a:pt x="64" y="1182"/>
                  </a:lnTo>
                  <a:lnTo>
                    <a:pt x="64" y="1182"/>
                  </a:lnTo>
                  <a:lnTo>
                    <a:pt x="64" y="1180"/>
                  </a:lnTo>
                  <a:lnTo>
                    <a:pt x="64" y="1180"/>
                  </a:lnTo>
                  <a:lnTo>
                    <a:pt x="66" y="1177"/>
                  </a:lnTo>
                  <a:lnTo>
                    <a:pt x="66" y="1175"/>
                  </a:lnTo>
                  <a:lnTo>
                    <a:pt x="69" y="1175"/>
                  </a:lnTo>
                  <a:lnTo>
                    <a:pt x="71" y="1175"/>
                  </a:lnTo>
                  <a:lnTo>
                    <a:pt x="73" y="1175"/>
                  </a:lnTo>
                  <a:lnTo>
                    <a:pt x="73" y="1175"/>
                  </a:lnTo>
                  <a:lnTo>
                    <a:pt x="78" y="1175"/>
                  </a:lnTo>
                  <a:lnTo>
                    <a:pt x="78" y="1172"/>
                  </a:lnTo>
                  <a:lnTo>
                    <a:pt x="80" y="1172"/>
                  </a:lnTo>
                  <a:lnTo>
                    <a:pt x="83" y="1170"/>
                  </a:lnTo>
                  <a:lnTo>
                    <a:pt x="85" y="1168"/>
                  </a:lnTo>
                  <a:lnTo>
                    <a:pt x="88" y="1168"/>
                  </a:lnTo>
                  <a:lnTo>
                    <a:pt x="90" y="1170"/>
                  </a:lnTo>
                  <a:lnTo>
                    <a:pt x="97" y="1172"/>
                  </a:lnTo>
                  <a:lnTo>
                    <a:pt x="99" y="1172"/>
                  </a:lnTo>
                  <a:lnTo>
                    <a:pt x="102" y="1172"/>
                  </a:lnTo>
                  <a:lnTo>
                    <a:pt x="102" y="1172"/>
                  </a:lnTo>
                  <a:lnTo>
                    <a:pt x="111" y="1170"/>
                  </a:lnTo>
                  <a:lnTo>
                    <a:pt x="114" y="1168"/>
                  </a:lnTo>
                  <a:lnTo>
                    <a:pt x="114" y="1168"/>
                  </a:lnTo>
                  <a:lnTo>
                    <a:pt x="116" y="1168"/>
                  </a:lnTo>
                  <a:lnTo>
                    <a:pt x="116" y="1170"/>
                  </a:lnTo>
                  <a:lnTo>
                    <a:pt x="116" y="1170"/>
                  </a:lnTo>
                  <a:lnTo>
                    <a:pt x="118" y="1172"/>
                  </a:lnTo>
                  <a:lnTo>
                    <a:pt x="121" y="1172"/>
                  </a:lnTo>
                  <a:lnTo>
                    <a:pt x="123" y="1175"/>
                  </a:lnTo>
                  <a:lnTo>
                    <a:pt x="125" y="1170"/>
                  </a:lnTo>
                  <a:lnTo>
                    <a:pt x="130" y="1165"/>
                  </a:lnTo>
                  <a:lnTo>
                    <a:pt x="130" y="1163"/>
                  </a:lnTo>
                  <a:lnTo>
                    <a:pt x="130" y="1163"/>
                  </a:lnTo>
                  <a:lnTo>
                    <a:pt x="130" y="1163"/>
                  </a:lnTo>
                  <a:lnTo>
                    <a:pt x="130" y="1161"/>
                  </a:lnTo>
                  <a:lnTo>
                    <a:pt x="133" y="1153"/>
                  </a:lnTo>
                  <a:lnTo>
                    <a:pt x="133" y="1153"/>
                  </a:lnTo>
                  <a:lnTo>
                    <a:pt x="133" y="1151"/>
                  </a:lnTo>
                  <a:lnTo>
                    <a:pt x="135" y="1151"/>
                  </a:lnTo>
                  <a:lnTo>
                    <a:pt x="137" y="1151"/>
                  </a:lnTo>
                  <a:lnTo>
                    <a:pt x="140" y="1149"/>
                  </a:lnTo>
                  <a:lnTo>
                    <a:pt x="140" y="1149"/>
                  </a:lnTo>
                  <a:lnTo>
                    <a:pt x="140" y="1146"/>
                  </a:lnTo>
                  <a:lnTo>
                    <a:pt x="140" y="1142"/>
                  </a:lnTo>
                  <a:lnTo>
                    <a:pt x="140" y="1139"/>
                  </a:lnTo>
                  <a:lnTo>
                    <a:pt x="140" y="1135"/>
                  </a:lnTo>
                  <a:lnTo>
                    <a:pt x="140" y="1132"/>
                  </a:lnTo>
                  <a:lnTo>
                    <a:pt x="140" y="1132"/>
                  </a:lnTo>
                  <a:lnTo>
                    <a:pt x="142" y="1132"/>
                  </a:lnTo>
                  <a:lnTo>
                    <a:pt x="142" y="1132"/>
                  </a:lnTo>
                  <a:lnTo>
                    <a:pt x="142" y="1130"/>
                  </a:lnTo>
                  <a:lnTo>
                    <a:pt x="142" y="1130"/>
                  </a:lnTo>
                  <a:lnTo>
                    <a:pt x="140" y="1127"/>
                  </a:lnTo>
                  <a:lnTo>
                    <a:pt x="137" y="1125"/>
                  </a:lnTo>
                  <a:lnTo>
                    <a:pt x="137" y="1123"/>
                  </a:lnTo>
                  <a:lnTo>
                    <a:pt x="144" y="1099"/>
                  </a:lnTo>
                  <a:lnTo>
                    <a:pt x="144" y="1097"/>
                  </a:lnTo>
                  <a:lnTo>
                    <a:pt x="144" y="1097"/>
                  </a:lnTo>
                  <a:lnTo>
                    <a:pt x="144" y="1092"/>
                  </a:lnTo>
                  <a:lnTo>
                    <a:pt x="144" y="1090"/>
                  </a:lnTo>
                  <a:lnTo>
                    <a:pt x="147" y="1087"/>
                  </a:lnTo>
                  <a:lnTo>
                    <a:pt x="149" y="1082"/>
                  </a:lnTo>
                  <a:lnTo>
                    <a:pt x="156" y="1068"/>
                  </a:lnTo>
                  <a:lnTo>
                    <a:pt x="159" y="1063"/>
                  </a:lnTo>
                  <a:lnTo>
                    <a:pt x="159" y="1056"/>
                  </a:lnTo>
                  <a:lnTo>
                    <a:pt x="161" y="1052"/>
                  </a:lnTo>
                  <a:lnTo>
                    <a:pt x="163" y="1049"/>
                  </a:lnTo>
                  <a:lnTo>
                    <a:pt x="166" y="1047"/>
                  </a:lnTo>
                  <a:lnTo>
                    <a:pt x="168" y="1042"/>
                  </a:lnTo>
                  <a:lnTo>
                    <a:pt x="170" y="1035"/>
                  </a:lnTo>
                  <a:lnTo>
                    <a:pt x="175" y="1030"/>
                  </a:lnTo>
                  <a:lnTo>
                    <a:pt x="180" y="1026"/>
                  </a:lnTo>
                  <a:lnTo>
                    <a:pt x="182" y="1023"/>
                  </a:lnTo>
                  <a:lnTo>
                    <a:pt x="182" y="1021"/>
                  </a:lnTo>
                  <a:lnTo>
                    <a:pt x="182" y="1016"/>
                  </a:lnTo>
                  <a:lnTo>
                    <a:pt x="182" y="1014"/>
                  </a:lnTo>
                  <a:lnTo>
                    <a:pt x="185" y="1011"/>
                  </a:lnTo>
                  <a:lnTo>
                    <a:pt x="185" y="1009"/>
                  </a:lnTo>
                  <a:lnTo>
                    <a:pt x="192" y="1002"/>
                  </a:lnTo>
                  <a:lnTo>
                    <a:pt x="192" y="1000"/>
                  </a:lnTo>
                  <a:lnTo>
                    <a:pt x="199" y="997"/>
                  </a:lnTo>
                  <a:lnTo>
                    <a:pt x="199" y="997"/>
                  </a:lnTo>
                  <a:lnTo>
                    <a:pt x="201" y="992"/>
                  </a:lnTo>
                  <a:lnTo>
                    <a:pt x="204" y="990"/>
                  </a:lnTo>
                  <a:lnTo>
                    <a:pt x="206" y="981"/>
                  </a:lnTo>
                  <a:lnTo>
                    <a:pt x="206" y="978"/>
                  </a:lnTo>
                  <a:lnTo>
                    <a:pt x="208" y="973"/>
                  </a:lnTo>
                  <a:lnTo>
                    <a:pt x="211" y="971"/>
                  </a:lnTo>
                  <a:lnTo>
                    <a:pt x="211" y="969"/>
                  </a:lnTo>
                  <a:lnTo>
                    <a:pt x="211" y="964"/>
                  </a:lnTo>
                  <a:lnTo>
                    <a:pt x="211" y="962"/>
                  </a:lnTo>
                  <a:lnTo>
                    <a:pt x="213" y="957"/>
                  </a:lnTo>
                  <a:lnTo>
                    <a:pt x="220" y="950"/>
                  </a:lnTo>
                  <a:lnTo>
                    <a:pt x="220" y="945"/>
                  </a:lnTo>
                  <a:lnTo>
                    <a:pt x="223" y="943"/>
                  </a:lnTo>
                  <a:lnTo>
                    <a:pt x="223" y="928"/>
                  </a:lnTo>
                  <a:lnTo>
                    <a:pt x="223" y="926"/>
                  </a:lnTo>
                  <a:lnTo>
                    <a:pt x="220" y="926"/>
                  </a:lnTo>
                  <a:lnTo>
                    <a:pt x="220" y="924"/>
                  </a:lnTo>
                  <a:lnTo>
                    <a:pt x="220" y="924"/>
                  </a:lnTo>
                  <a:lnTo>
                    <a:pt x="220" y="921"/>
                  </a:lnTo>
                  <a:lnTo>
                    <a:pt x="220" y="921"/>
                  </a:lnTo>
                  <a:lnTo>
                    <a:pt x="218" y="921"/>
                  </a:lnTo>
                  <a:lnTo>
                    <a:pt x="218" y="921"/>
                  </a:lnTo>
                  <a:lnTo>
                    <a:pt x="215" y="921"/>
                  </a:lnTo>
                  <a:lnTo>
                    <a:pt x="215" y="921"/>
                  </a:lnTo>
                  <a:lnTo>
                    <a:pt x="215" y="924"/>
                  </a:lnTo>
                  <a:lnTo>
                    <a:pt x="215" y="924"/>
                  </a:lnTo>
                  <a:lnTo>
                    <a:pt x="215" y="924"/>
                  </a:lnTo>
                  <a:lnTo>
                    <a:pt x="213" y="924"/>
                  </a:lnTo>
                  <a:lnTo>
                    <a:pt x="213" y="924"/>
                  </a:lnTo>
                  <a:lnTo>
                    <a:pt x="213" y="924"/>
                  </a:lnTo>
                  <a:lnTo>
                    <a:pt x="211" y="926"/>
                  </a:lnTo>
                  <a:lnTo>
                    <a:pt x="211" y="926"/>
                  </a:lnTo>
                  <a:lnTo>
                    <a:pt x="211" y="928"/>
                  </a:lnTo>
                  <a:lnTo>
                    <a:pt x="211" y="928"/>
                  </a:lnTo>
                  <a:lnTo>
                    <a:pt x="208" y="928"/>
                  </a:lnTo>
                  <a:lnTo>
                    <a:pt x="208" y="931"/>
                  </a:lnTo>
                  <a:lnTo>
                    <a:pt x="208" y="928"/>
                  </a:lnTo>
                  <a:lnTo>
                    <a:pt x="206" y="928"/>
                  </a:lnTo>
                  <a:lnTo>
                    <a:pt x="206" y="928"/>
                  </a:lnTo>
                  <a:lnTo>
                    <a:pt x="206" y="926"/>
                  </a:lnTo>
                  <a:lnTo>
                    <a:pt x="204" y="924"/>
                  </a:lnTo>
                  <a:lnTo>
                    <a:pt x="206" y="914"/>
                  </a:lnTo>
                  <a:lnTo>
                    <a:pt x="208" y="912"/>
                  </a:lnTo>
                  <a:lnTo>
                    <a:pt x="206" y="910"/>
                  </a:lnTo>
                  <a:lnTo>
                    <a:pt x="206" y="910"/>
                  </a:lnTo>
                  <a:lnTo>
                    <a:pt x="206" y="910"/>
                  </a:lnTo>
                  <a:lnTo>
                    <a:pt x="204" y="910"/>
                  </a:lnTo>
                  <a:lnTo>
                    <a:pt x="196" y="910"/>
                  </a:lnTo>
                  <a:lnTo>
                    <a:pt x="196" y="910"/>
                  </a:lnTo>
                  <a:lnTo>
                    <a:pt x="194" y="910"/>
                  </a:lnTo>
                  <a:lnTo>
                    <a:pt x="192" y="910"/>
                  </a:lnTo>
                  <a:lnTo>
                    <a:pt x="192" y="907"/>
                  </a:lnTo>
                  <a:lnTo>
                    <a:pt x="189" y="907"/>
                  </a:lnTo>
                  <a:lnTo>
                    <a:pt x="189" y="900"/>
                  </a:lnTo>
                  <a:lnTo>
                    <a:pt x="187" y="893"/>
                  </a:lnTo>
                  <a:lnTo>
                    <a:pt x="187" y="891"/>
                  </a:lnTo>
                  <a:lnTo>
                    <a:pt x="187" y="888"/>
                  </a:lnTo>
                  <a:lnTo>
                    <a:pt x="187" y="883"/>
                  </a:lnTo>
                  <a:lnTo>
                    <a:pt x="180" y="869"/>
                  </a:lnTo>
                  <a:lnTo>
                    <a:pt x="180" y="869"/>
                  </a:lnTo>
                  <a:lnTo>
                    <a:pt x="180" y="867"/>
                  </a:lnTo>
                  <a:lnTo>
                    <a:pt x="182" y="867"/>
                  </a:lnTo>
                  <a:lnTo>
                    <a:pt x="182" y="867"/>
                  </a:lnTo>
                  <a:lnTo>
                    <a:pt x="185" y="865"/>
                  </a:lnTo>
                  <a:lnTo>
                    <a:pt x="187" y="862"/>
                  </a:lnTo>
                  <a:lnTo>
                    <a:pt x="187" y="846"/>
                  </a:lnTo>
                  <a:lnTo>
                    <a:pt x="187" y="843"/>
                  </a:lnTo>
                  <a:lnTo>
                    <a:pt x="189" y="841"/>
                  </a:lnTo>
                  <a:lnTo>
                    <a:pt x="194" y="834"/>
                  </a:lnTo>
                  <a:lnTo>
                    <a:pt x="194" y="831"/>
                  </a:lnTo>
                  <a:lnTo>
                    <a:pt x="196" y="831"/>
                  </a:lnTo>
                  <a:lnTo>
                    <a:pt x="199" y="829"/>
                  </a:lnTo>
                  <a:lnTo>
                    <a:pt x="201" y="829"/>
                  </a:lnTo>
                  <a:lnTo>
                    <a:pt x="201" y="827"/>
                  </a:lnTo>
                  <a:lnTo>
                    <a:pt x="213" y="822"/>
                  </a:lnTo>
                  <a:lnTo>
                    <a:pt x="213" y="822"/>
                  </a:lnTo>
                  <a:lnTo>
                    <a:pt x="215" y="822"/>
                  </a:lnTo>
                  <a:lnTo>
                    <a:pt x="215" y="824"/>
                  </a:lnTo>
                  <a:lnTo>
                    <a:pt x="218" y="824"/>
                  </a:lnTo>
                  <a:lnTo>
                    <a:pt x="218" y="824"/>
                  </a:lnTo>
                  <a:lnTo>
                    <a:pt x="220" y="824"/>
                  </a:lnTo>
                  <a:lnTo>
                    <a:pt x="220" y="824"/>
                  </a:lnTo>
                  <a:lnTo>
                    <a:pt x="220" y="827"/>
                  </a:lnTo>
                  <a:lnTo>
                    <a:pt x="223" y="827"/>
                  </a:lnTo>
                  <a:lnTo>
                    <a:pt x="225" y="824"/>
                  </a:lnTo>
                  <a:lnTo>
                    <a:pt x="225" y="824"/>
                  </a:lnTo>
                  <a:lnTo>
                    <a:pt x="227" y="824"/>
                  </a:lnTo>
                  <a:lnTo>
                    <a:pt x="227" y="824"/>
                  </a:lnTo>
                  <a:lnTo>
                    <a:pt x="230" y="824"/>
                  </a:lnTo>
                  <a:lnTo>
                    <a:pt x="232" y="822"/>
                  </a:lnTo>
                  <a:lnTo>
                    <a:pt x="234" y="822"/>
                  </a:lnTo>
                  <a:lnTo>
                    <a:pt x="234" y="822"/>
                  </a:lnTo>
                  <a:lnTo>
                    <a:pt x="237" y="822"/>
                  </a:lnTo>
                  <a:lnTo>
                    <a:pt x="239" y="822"/>
                  </a:lnTo>
                  <a:lnTo>
                    <a:pt x="239" y="820"/>
                  </a:lnTo>
                  <a:lnTo>
                    <a:pt x="241" y="817"/>
                  </a:lnTo>
                  <a:lnTo>
                    <a:pt x="244" y="815"/>
                  </a:lnTo>
                  <a:lnTo>
                    <a:pt x="244" y="815"/>
                  </a:lnTo>
                  <a:lnTo>
                    <a:pt x="244" y="812"/>
                  </a:lnTo>
                  <a:lnTo>
                    <a:pt x="244" y="812"/>
                  </a:lnTo>
                  <a:lnTo>
                    <a:pt x="241" y="810"/>
                  </a:lnTo>
                  <a:lnTo>
                    <a:pt x="241" y="810"/>
                  </a:lnTo>
                  <a:lnTo>
                    <a:pt x="241" y="810"/>
                  </a:lnTo>
                  <a:lnTo>
                    <a:pt x="239" y="810"/>
                  </a:lnTo>
                  <a:lnTo>
                    <a:pt x="239" y="810"/>
                  </a:lnTo>
                  <a:lnTo>
                    <a:pt x="239" y="810"/>
                  </a:lnTo>
                  <a:lnTo>
                    <a:pt x="239" y="810"/>
                  </a:lnTo>
                  <a:lnTo>
                    <a:pt x="237" y="808"/>
                  </a:lnTo>
                  <a:lnTo>
                    <a:pt x="237" y="808"/>
                  </a:lnTo>
                  <a:lnTo>
                    <a:pt x="239" y="798"/>
                  </a:lnTo>
                  <a:lnTo>
                    <a:pt x="239" y="796"/>
                  </a:lnTo>
                  <a:lnTo>
                    <a:pt x="237" y="796"/>
                  </a:lnTo>
                  <a:lnTo>
                    <a:pt x="237" y="791"/>
                  </a:lnTo>
                  <a:lnTo>
                    <a:pt x="237" y="791"/>
                  </a:lnTo>
                  <a:lnTo>
                    <a:pt x="237" y="791"/>
                  </a:lnTo>
                  <a:lnTo>
                    <a:pt x="237" y="789"/>
                  </a:lnTo>
                  <a:lnTo>
                    <a:pt x="237" y="789"/>
                  </a:lnTo>
                  <a:lnTo>
                    <a:pt x="237" y="789"/>
                  </a:lnTo>
                  <a:lnTo>
                    <a:pt x="237" y="786"/>
                  </a:lnTo>
                  <a:lnTo>
                    <a:pt x="234" y="786"/>
                  </a:lnTo>
                  <a:lnTo>
                    <a:pt x="234" y="786"/>
                  </a:lnTo>
                  <a:lnTo>
                    <a:pt x="234" y="784"/>
                  </a:lnTo>
                  <a:lnTo>
                    <a:pt x="234" y="782"/>
                  </a:lnTo>
                  <a:lnTo>
                    <a:pt x="234" y="777"/>
                  </a:lnTo>
                  <a:lnTo>
                    <a:pt x="234" y="775"/>
                  </a:lnTo>
                  <a:lnTo>
                    <a:pt x="237" y="775"/>
                  </a:lnTo>
                  <a:lnTo>
                    <a:pt x="237" y="775"/>
                  </a:lnTo>
                  <a:lnTo>
                    <a:pt x="239" y="777"/>
                  </a:lnTo>
                  <a:lnTo>
                    <a:pt x="239" y="777"/>
                  </a:lnTo>
                  <a:lnTo>
                    <a:pt x="241" y="779"/>
                  </a:lnTo>
                  <a:lnTo>
                    <a:pt x="246" y="782"/>
                  </a:lnTo>
                  <a:lnTo>
                    <a:pt x="246" y="782"/>
                  </a:lnTo>
                  <a:lnTo>
                    <a:pt x="249" y="782"/>
                  </a:lnTo>
                  <a:lnTo>
                    <a:pt x="256" y="779"/>
                  </a:lnTo>
                  <a:lnTo>
                    <a:pt x="256" y="779"/>
                  </a:lnTo>
                  <a:lnTo>
                    <a:pt x="260" y="782"/>
                  </a:lnTo>
                  <a:lnTo>
                    <a:pt x="263" y="784"/>
                  </a:lnTo>
                  <a:lnTo>
                    <a:pt x="265" y="786"/>
                  </a:lnTo>
                  <a:lnTo>
                    <a:pt x="265" y="786"/>
                  </a:lnTo>
                  <a:lnTo>
                    <a:pt x="265" y="789"/>
                  </a:lnTo>
                  <a:lnTo>
                    <a:pt x="265" y="793"/>
                  </a:lnTo>
                  <a:lnTo>
                    <a:pt x="265" y="796"/>
                  </a:lnTo>
                  <a:lnTo>
                    <a:pt x="265" y="796"/>
                  </a:lnTo>
                  <a:lnTo>
                    <a:pt x="268" y="798"/>
                  </a:lnTo>
                  <a:lnTo>
                    <a:pt x="268" y="803"/>
                  </a:lnTo>
                  <a:lnTo>
                    <a:pt x="272" y="805"/>
                  </a:lnTo>
                  <a:lnTo>
                    <a:pt x="272" y="808"/>
                  </a:lnTo>
                  <a:lnTo>
                    <a:pt x="275" y="808"/>
                  </a:lnTo>
                  <a:lnTo>
                    <a:pt x="284" y="812"/>
                  </a:lnTo>
                  <a:lnTo>
                    <a:pt x="286" y="810"/>
                  </a:lnTo>
                  <a:lnTo>
                    <a:pt x="284" y="805"/>
                  </a:lnTo>
                  <a:lnTo>
                    <a:pt x="286" y="803"/>
                  </a:lnTo>
                  <a:lnTo>
                    <a:pt x="286" y="798"/>
                  </a:lnTo>
                  <a:lnTo>
                    <a:pt x="289" y="796"/>
                  </a:lnTo>
                  <a:lnTo>
                    <a:pt x="291" y="793"/>
                  </a:lnTo>
                  <a:lnTo>
                    <a:pt x="291" y="791"/>
                  </a:lnTo>
                  <a:lnTo>
                    <a:pt x="294" y="786"/>
                  </a:lnTo>
                  <a:lnTo>
                    <a:pt x="291" y="782"/>
                  </a:lnTo>
                  <a:lnTo>
                    <a:pt x="291" y="779"/>
                  </a:lnTo>
                  <a:lnTo>
                    <a:pt x="289" y="777"/>
                  </a:lnTo>
                  <a:lnTo>
                    <a:pt x="286" y="775"/>
                  </a:lnTo>
                  <a:lnTo>
                    <a:pt x="286" y="775"/>
                  </a:lnTo>
                  <a:lnTo>
                    <a:pt x="284" y="772"/>
                  </a:lnTo>
                  <a:lnTo>
                    <a:pt x="284" y="770"/>
                  </a:lnTo>
                  <a:lnTo>
                    <a:pt x="284" y="765"/>
                  </a:lnTo>
                  <a:lnTo>
                    <a:pt x="286" y="763"/>
                  </a:lnTo>
                  <a:lnTo>
                    <a:pt x="289" y="760"/>
                  </a:lnTo>
                  <a:lnTo>
                    <a:pt x="286" y="756"/>
                  </a:lnTo>
                  <a:lnTo>
                    <a:pt x="286" y="751"/>
                  </a:lnTo>
                  <a:lnTo>
                    <a:pt x="291" y="748"/>
                  </a:lnTo>
                  <a:lnTo>
                    <a:pt x="301" y="741"/>
                  </a:lnTo>
                  <a:lnTo>
                    <a:pt x="303" y="741"/>
                  </a:lnTo>
                  <a:lnTo>
                    <a:pt x="308" y="741"/>
                  </a:lnTo>
                  <a:lnTo>
                    <a:pt x="310" y="741"/>
                  </a:lnTo>
                  <a:lnTo>
                    <a:pt x="310" y="741"/>
                  </a:lnTo>
                  <a:lnTo>
                    <a:pt x="313" y="739"/>
                  </a:lnTo>
                  <a:lnTo>
                    <a:pt x="313" y="739"/>
                  </a:lnTo>
                  <a:lnTo>
                    <a:pt x="315" y="737"/>
                  </a:lnTo>
                  <a:lnTo>
                    <a:pt x="313" y="734"/>
                  </a:lnTo>
                  <a:lnTo>
                    <a:pt x="313" y="734"/>
                  </a:lnTo>
                  <a:lnTo>
                    <a:pt x="315" y="732"/>
                  </a:lnTo>
                  <a:lnTo>
                    <a:pt x="315" y="730"/>
                  </a:lnTo>
                  <a:lnTo>
                    <a:pt x="317" y="727"/>
                  </a:lnTo>
                  <a:lnTo>
                    <a:pt x="317" y="725"/>
                  </a:lnTo>
                  <a:lnTo>
                    <a:pt x="317" y="725"/>
                  </a:lnTo>
                  <a:lnTo>
                    <a:pt x="327" y="718"/>
                  </a:lnTo>
                  <a:lnTo>
                    <a:pt x="327" y="715"/>
                  </a:lnTo>
                  <a:lnTo>
                    <a:pt x="327" y="711"/>
                  </a:lnTo>
                  <a:lnTo>
                    <a:pt x="327" y="708"/>
                  </a:lnTo>
                  <a:lnTo>
                    <a:pt x="327" y="706"/>
                  </a:lnTo>
                  <a:lnTo>
                    <a:pt x="331" y="701"/>
                  </a:lnTo>
                  <a:lnTo>
                    <a:pt x="331" y="689"/>
                  </a:lnTo>
                  <a:lnTo>
                    <a:pt x="331" y="687"/>
                  </a:lnTo>
                  <a:lnTo>
                    <a:pt x="336" y="680"/>
                  </a:lnTo>
                  <a:lnTo>
                    <a:pt x="336" y="677"/>
                  </a:lnTo>
                  <a:lnTo>
                    <a:pt x="336" y="677"/>
                  </a:lnTo>
                  <a:lnTo>
                    <a:pt x="339" y="670"/>
                  </a:lnTo>
                  <a:lnTo>
                    <a:pt x="341" y="668"/>
                  </a:lnTo>
                  <a:lnTo>
                    <a:pt x="346" y="668"/>
                  </a:lnTo>
                  <a:lnTo>
                    <a:pt x="346" y="666"/>
                  </a:lnTo>
                  <a:lnTo>
                    <a:pt x="350" y="661"/>
                  </a:lnTo>
                  <a:lnTo>
                    <a:pt x="350" y="661"/>
                  </a:lnTo>
                  <a:lnTo>
                    <a:pt x="355" y="663"/>
                  </a:lnTo>
                  <a:lnTo>
                    <a:pt x="362" y="663"/>
                  </a:lnTo>
                  <a:lnTo>
                    <a:pt x="365" y="666"/>
                  </a:lnTo>
                  <a:lnTo>
                    <a:pt x="367" y="666"/>
                  </a:lnTo>
                  <a:lnTo>
                    <a:pt x="369" y="666"/>
                  </a:lnTo>
                  <a:lnTo>
                    <a:pt x="372" y="663"/>
                  </a:lnTo>
                  <a:lnTo>
                    <a:pt x="374" y="666"/>
                  </a:lnTo>
                  <a:lnTo>
                    <a:pt x="376" y="666"/>
                  </a:lnTo>
                  <a:lnTo>
                    <a:pt x="376" y="658"/>
                  </a:lnTo>
                  <a:lnTo>
                    <a:pt x="374" y="637"/>
                  </a:lnTo>
                  <a:lnTo>
                    <a:pt x="376" y="630"/>
                  </a:lnTo>
                  <a:lnTo>
                    <a:pt x="379" y="630"/>
                  </a:lnTo>
                  <a:lnTo>
                    <a:pt x="395" y="625"/>
                  </a:lnTo>
                  <a:lnTo>
                    <a:pt x="398" y="623"/>
                  </a:lnTo>
                  <a:lnTo>
                    <a:pt x="405" y="618"/>
                  </a:lnTo>
                  <a:lnTo>
                    <a:pt x="410" y="616"/>
                  </a:lnTo>
                  <a:lnTo>
                    <a:pt x="417" y="613"/>
                  </a:lnTo>
                  <a:lnTo>
                    <a:pt x="424" y="613"/>
                  </a:lnTo>
                  <a:lnTo>
                    <a:pt x="426" y="613"/>
                  </a:lnTo>
                  <a:lnTo>
                    <a:pt x="429" y="621"/>
                  </a:lnTo>
                  <a:lnTo>
                    <a:pt x="431" y="625"/>
                  </a:lnTo>
                  <a:lnTo>
                    <a:pt x="433" y="625"/>
                  </a:lnTo>
                  <a:lnTo>
                    <a:pt x="433" y="628"/>
                  </a:lnTo>
                  <a:lnTo>
                    <a:pt x="433" y="628"/>
                  </a:lnTo>
                  <a:lnTo>
                    <a:pt x="443" y="628"/>
                  </a:lnTo>
                  <a:lnTo>
                    <a:pt x="445" y="630"/>
                  </a:lnTo>
                  <a:lnTo>
                    <a:pt x="447" y="630"/>
                  </a:lnTo>
                  <a:lnTo>
                    <a:pt x="447" y="632"/>
                  </a:lnTo>
                  <a:lnTo>
                    <a:pt x="450" y="632"/>
                  </a:lnTo>
                  <a:lnTo>
                    <a:pt x="447" y="632"/>
                  </a:lnTo>
                  <a:lnTo>
                    <a:pt x="447" y="635"/>
                  </a:lnTo>
                  <a:lnTo>
                    <a:pt x="447" y="635"/>
                  </a:lnTo>
                  <a:lnTo>
                    <a:pt x="445" y="635"/>
                  </a:lnTo>
                  <a:lnTo>
                    <a:pt x="445" y="635"/>
                  </a:lnTo>
                  <a:lnTo>
                    <a:pt x="443" y="637"/>
                  </a:lnTo>
                  <a:lnTo>
                    <a:pt x="443" y="640"/>
                  </a:lnTo>
                  <a:lnTo>
                    <a:pt x="443" y="640"/>
                  </a:lnTo>
                  <a:lnTo>
                    <a:pt x="443" y="642"/>
                  </a:lnTo>
                  <a:lnTo>
                    <a:pt x="443" y="642"/>
                  </a:lnTo>
                  <a:lnTo>
                    <a:pt x="443" y="644"/>
                  </a:lnTo>
                  <a:lnTo>
                    <a:pt x="447" y="647"/>
                  </a:lnTo>
                  <a:lnTo>
                    <a:pt x="447" y="647"/>
                  </a:lnTo>
                  <a:lnTo>
                    <a:pt x="450" y="647"/>
                  </a:lnTo>
                  <a:lnTo>
                    <a:pt x="452" y="647"/>
                  </a:lnTo>
                  <a:lnTo>
                    <a:pt x="455" y="647"/>
                  </a:lnTo>
                  <a:lnTo>
                    <a:pt x="455" y="647"/>
                  </a:lnTo>
                  <a:lnTo>
                    <a:pt x="455" y="644"/>
                  </a:lnTo>
                  <a:lnTo>
                    <a:pt x="457" y="644"/>
                  </a:lnTo>
                  <a:lnTo>
                    <a:pt x="457" y="644"/>
                  </a:lnTo>
                  <a:lnTo>
                    <a:pt x="459" y="640"/>
                  </a:lnTo>
                  <a:lnTo>
                    <a:pt x="459" y="640"/>
                  </a:lnTo>
                  <a:lnTo>
                    <a:pt x="459" y="637"/>
                  </a:lnTo>
                  <a:lnTo>
                    <a:pt x="462" y="637"/>
                  </a:lnTo>
                  <a:lnTo>
                    <a:pt x="462" y="637"/>
                  </a:lnTo>
                  <a:lnTo>
                    <a:pt x="464" y="637"/>
                  </a:lnTo>
                  <a:lnTo>
                    <a:pt x="464" y="637"/>
                  </a:lnTo>
                  <a:lnTo>
                    <a:pt x="464" y="635"/>
                  </a:lnTo>
                  <a:lnTo>
                    <a:pt x="464" y="635"/>
                  </a:lnTo>
                  <a:lnTo>
                    <a:pt x="464" y="635"/>
                  </a:lnTo>
                  <a:lnTo>
                    <a:pt x="464" y="632"/>
                  </a:lnTo>
                  <a:lnTo>
                    <a:pt x="466" y="630"/>
                  </a:lnTo>
                  <a:lnTo>
                    <a:pt x="469" y="628"/>
                  </a:lnTo>
                  <a:lnTo>
                    <a:pt x="469" y="628"/>
                  </a:lnTo>
                  <a:lnTo>
                    <a:pt x="471" y="628"/>
                  </a:lnTo>
                  <a:lnTo>
                    <a:pt x="471" y="630"/>
                  </a:lnTo>
                  <a:lnTo>
                    <a:pt x="471" y="630"/>
                  </a:lnTo>
                  <a:lnTo>
                    <a:pt x="474" y="630"/>
                  </a:lnTo>
                  <a:lnTo>
                    <a:pt x="474" y="632"/>
                  </a:lnTo>
                  <a:lnTo>
                    <a:pt x="474" y="632"/>
                  </a:lnTo>
                  <a:lnTo>
                    <a:pt x="474" y="635"/>
                  </a:lnTo>
                  <a:lnTo>
                    <a:pt x="471" y="635"/>
                  </a:lnTo>
                  <a:lnTo>
                    <a:pt x="471" y="637"/>
                  </a:lnTo>
                  <a:lnTo>
                    <a:pt x="471" y="637"/>
                  </a:lnTo>
                  <a:lnTo>
                    <a:pt x="474" y="637"/>
                  </a:lnTo>
                  <a:lnTo>
                    <a:pt x="476" y="642"/>
                  </a:lnTo>
                  <a:lnTo>
                    <a:pt x="481" y="642"/>
                  </a:lnTo>
                  <a:lnTo>
                    <a:pt x="481" y="642"/>
                  </a:lnTo>
                  <a:lnTo>
                    <a:pt x="481" y="642"/>
                  </a:lnTo>
                  <a:lnTo>
                    <a:pt x="481" y="644"/>
                  </a:lnTo>
                  <a:lnTo>
                    <a:pt x="481" y="644"/>
                  </a:lnTo>
                  <a:lnTo>
                    <a:pt x="481" y="647"/>
                  </a:lnTo>
                  <a:lnTo>
                    <a:pt x="481" y="649"/>
                  </a:lnTo>
                  <a:lnTo>
                    <a:pt x="481" y="649"/>
                  </a:lnTo>
                  <a:lnTo>
                    <a:pt x="481" y="649"/>
                  </a:lnTo>
                  <a:lnTo>
                    <a:pt x="478" y="651"/>
                  </a:lnTo>
                  <a:lnTo>
                    <a:pt x="478" y="651"/>
                  </a:lnTo>
                  <a:lnTo>
                    <a:pt x="478" y="654"/>
                  </a:lnTo>
                  <a:lnTo>
                    <a:pt x="478" y="654"/>
                  </a:lnTo>
                  <a:lnTo>
                    <a:pt x="481" y="654"/>
                  </a:lnTo>
                  <a:lnTo>
                    <a:pt x="481" y="654"/>
                  </a:lnTo>
                  <a:lnTo>
                    <a:pt x="481" y="654"/>
                  </a:lnTo>
                  <a:lnTo>
                    <a:pt x="483" y="654"/>
                  </a:lnTo>
                  <a:lnTo>
                    <a:pt x="483" y="654"/>
                  </a:lnTo>
                  <a:lnTo>
                    <a:pt x="483" y="654"/>
                  </a:lnTo>
                  <a:lnTo>
                    <a:pt x="485" y="654"/>
                  </a:lnTo>
                  <a:lnTo>
                    <a:pt x="488" y="654"/>
                  </a:lnTo>
                  <a:lnTo>
                    <a:pt x="488" y="656"/>
                  </a:lnTo>
                  <a:lnTo>
                    <a:pt x="488" y="656"/>
                  </a:lnTo>
                  <a:lnTo>
                    <a:pt x="488" y="656"/>
                  </a:lnTo>
                  <a:lnTo>
                    <a:pt x="488" y="658"/>
                  </a:lnTo>
                  <a:lnTo>
                    <a:pt x="485" y="658"/>
                  </a:lnTo>
                  <a:lnTo>
                    <a:pt x="485" y="658"/>
                  </a:lnTo>
                  <a:lnTo>
                    <a:pt x="483" y="658"/>
                  </a:lnTo>
                  <a:lnTo>
                    <a:pt x="483" y="661"/>
                  </a:lnTo>
                  <a:lnTo>
                    <a:pt x="483" y="661"/>
                  </a:lnTo>
                  <a:lnTo>
                    <a:pt x="481" y="663"/>
                  </a:lnTo>
                  <a:lnTo>
                    <a:pt x="481" y="666"/>
                  </a:lnTo>
                  <a:lnTo>
                    <a:pt x="481" y="668"/>
                  </a:lnTo>
                  <a:lnTo>
                    <a:pt x="481" y="668"/>
                  </a:lnTo>
                  <a:lnTo>
                    <a:pt x="483" y="668"/>
                  </a:lnTo>
                  <a:lnTo>
                    <a:pt x="483" y="668"/>
                  </a:lnTo>
                  <a:lnTo>
                    <a:pt x="488" y="668"/>
                  </a:lnTo>
                  <a:lnTo>
                    <a:pt x="488" y="668"/>
                  </a:lnTo>
                  <a:lnTo>
                    <a:pt x="490" y="670"/>
                  </a:lnTo>
                  <a:lnTo>
                    <a:pt x="492" y="670"/>
                  </a:lnTo>
                  <a:lnTo>
                    <a:pt x="492" y="670"/>
                  </a:lnTo>
                  <a:lnTo>
                    <a:pt x="495" y="670"/>
                  </a:lnTo>
                  <a:lnTo>
                    <a:pt x="495" y="670"/>
                  </a:lnTo>
                  <a:lnTo>
                    <a:pt x="497" y="670"/>
                  </a:lnTo>
                  <a:lnTo>
                    <a:pt x="497" y="670"/>
                  </a:lnTo>
                  <a:lnTo>
                    <a:pt x="495" y="673"/>
                  </a:lnTo>
                  <a:lnTo>
                    <a:pt x="497" y="675"/>
                  </a:lnTo>
                  <a:lnTo>
                    <a:pt x="504" y="673"/>
                  </a:lnTo>
                  <a:lnTo>
                    <a:pt x="509" y="670"/>
                  </a:lnTo>
                  <a:lnTo>
                    <a:pt x="509" y="668"/>
                  </a:lnTo>
                  <a:lnTo>
                    <a:pt x="511" y="668"/>
                  </a:lnTo>
                  <a:lnTo>
                    <a:pt x="514" y="666"/>
                  </a:lnTo>
                  <a:lnTo>
                    <a:pt x="516" y="663"/>
                  </a:lnTo>
                  <a:lnTo>
                    <a:pt x="519" y="663"/>
                  </a:lnTo>
                  <a:lnTo>
                    <a:pt x="523" y="663"/>
                  </a:lnTo>
                  <a:lnTo>
                    <a:pt x="528" y="661"/>
                  </a:lnTo>
                  <a:lnTo>
                    <a:pt x="528" y="661"/>
                  </a:lnTo>
                  <a:lnTo>
                    <a:pt x="528" y="661"/>
                  </a:lnTo>
                  <a:lnTo>
                    <a:pt x="530" y="658"/>
                  </a:lnTo>
                  <a:lnTo>
                    <a:pt x="533" y="656"/>
                  </a:lnTo>
                  <a:lnTo>
                    <a:pt x="542" y="658"/>
                  </a:lnTo>
                  <a:lnTo>
                    <a:pt x="547" y="654"/>
                  </a:lnTo>
                  <a:lnTo>
                    <a:pt x="549" y="651"/>
                  </a:lnTo>
                  <a:lnTo>
                    <a:pt x="556" y="649"/>
                  </a:lnTo>
                  <a:lnTo>
                    <a:pt x="559" y="647"/>
                  </a:lnTo>
                  <a:lnTo>
                    <a:pt x="564" y="644"/>
                  </a:lnTo>
                  <a:lnTo>
                    <a:pt x="564" y="644"/>
                  </a:lnTo>
                  <a:lnTo>
                    <a:pt x="564" y="644"/>
                  </a:lnTo>
                  <a:lnTo>
                    <a:pt x="564" y="642"/>
                  </a:lnTo>
                  <a:lnTo>
                    <a:pt x="564" y="642"/>
                  </a:lnTo>
                  <a:lnTo>
                    <a:pt x="566" y="640"/>
                  </a:lnTo>
                  <a:lnTo>
                    <a:pt x="566" y="637"/>
                  </a:lnTo>
                  <a:lnTo>
                    <a:pt x="571" y="630"/>
                  </a:lnTo>
                  <a:lnTo>
                    <a:pt x="571" y="630"/>
                  </a:lnTo>
                  <a:lnTo>
                    <a:pt x="571" y="630"/>
                  </a:lnTo>
                  <a:lnTo>
                    <a:pt x="571" y="628"/>
                  </a:lnTo>
                  <a:lnTo>
                    <a:pt x="571" y="628"/>
                  </a:lnTo>
                  <a:lnTo>
                    <a:pt x="571" y="625"/>
                  </a:lnTo>
                  <a:lnTo>
                    <a:pt x="571" y="625"/>
                  </a:lnTo>
                  <a:lnTo>
                    <a:pt x="573" y="623"/>
                  </a:lnTo>
                  <a:lnTo>
                    <a:pt x="573" y="623"/>
                  </a:lnTo>
                  <a:lnTo>
                    <a:pt x="575" y="623"/>
                  </a:lnTo>
                  <a:lnTo>
                    <a:pt x="575" y="623"/>
                  </a:lnTo>
                  <a:lnTo>
                    <a:pt x="578" y="625"/>
                  </a:lnTo>
                  <a:lnTo>
                    <a:pt x="578" y="625"/>
                  </a:lnTo>
                  <a:lnTo>
                    <a:pt x="580" y="625"/>
                  </a:lnTo>
                  <a:lnTo>
                    <a:pt x="580" y="625"/>
                  </a:lnTo>
                  <a:lnTo>
                    <a:pt x="582" y="625"/>
                  </a:lnTo>
                  <a:lnTo>
                    <a:pt x="582" y="623"/>
                  </a:lnTo>
                  <a:lnTo>
                    <a:pt x="587" y="618"/>
                  </a:lnTo>
                  <a:lnTo>
                    <a:pt x="587" y="618"/>
                  </a:lnTo>
                  <a:lnTo>
                    <a:pt x="587" y="616"/>
                  </a:lnTo>
                  <a:lnTo>
                    <a:pt x="590" y="616"/>
                  </a:lnTo>
                  <a:lnTo>
                    <a:pt x="592" y="613"/>
                  </a:lnTo>
                  <a:lnTo>
                    <a:pt x="594" y="613"/>
                  </a:lnTo>
                  <a:lnTo>
                    <a:pt x="594" y="613"/>
                  </a:lnTo>
                  <a:lnTo>
                    <a:pt x="597" y="613"/>
                  </a:lnTo>
                  <a:lnTo>
                    <a:pt x="597" y="616"/>
                  </a:lnTo>
                  <a:lnTo>
                    <a:pt x="599" y="616"/>
                  </a:lnTo>
                  <a:lnTo>
                    <a:pt x="599" y="616"/>
                  </a:lnTo>
                  <a:lnTo>
                    <a:pt x="599" y="616"/>
                  </a:lnTo>
                  <a:lnTo>
                    <a:pt x="599" y="616"/>
                  </a:lnTo>
                  <a:lnTo>
                    <a:pt x="597" y="604"/>
                  </a:lnTo>
                  <a:lnTo>
                    <a:pt x="594" y="590"/>
                  </a:lnTo>
                  <a:lnTo>
                    <a:pt x="594" y="590"/>
                  </a:lnTo>
                  <a:lnTo>
                    <a:pt x="594" y="587"/>
                  </a:lnTo>
                  <a:lnTo>
                    <a:pt x="594" y="587"/>
                  </a:lnTo>
                  <a:lnTo>
                    <a:pt x="594" y="585"/>
                  </a:lnTo>
                  <a:lnTo>
                    <a:pt x="594" y="580"/>
                  </a:lnTo>
                  <a:lnTo>
                    <a:pt x="594" y="576"/>
                  </a:lnTo>
                  <a:lnTo>
                    <a:pt x="592" y="561"/>
                  </a:lnTo>
                  <a:lnTo>
                    <a:pt x="592" y="561"/>
                  </a:lnTo>
                  <a:lnTo>
                    <a:pt x="587" y="559"/>
                  </a:lnTo>
                  <a:lnTo>
                    <a:pt x="587" y="557"/>
                  </a:lnTo>
                  <a:lnTo>
                    <a:pt x="587" y="554"/>
                  </a:lnTo>
                  <a:lnTo>
                    <a:pt x="580" y="542"/>
                  </a:lnTo>
                  <a:lnTo>
                    <a:pt x="578" y="538"/>
                  </a:lnTo>
                  <a:lnTo>
                    <a:pt x="578" y="538"/>
                  </a:lnTo>
                  <a:lnTo>
                    <a:pt x="578" y="538"/>
                  </a:lnTo>
                  <a:lnTo>
                    <a:pt x="580" y="533"/>
                  </a:lnTo>
                  <a:lnTo>
                    <a:pt x="582" y="531"/>
                  </a:lnTo>
                  <a:lnTo>
                    <a:pt x="582" y="528"/>
                  </a:lnTo>
                  <a:lnTo>
                    <a:pt x="582" y="528"/>
                  </a:lnTo>
                  <a:lnTo>
                    <a:pt x="582" y="528"/>
                  </a:lnTo>
                  <a:lnTo>
                    <a:pt x="582" y="526"/>
                  </a:lnTo>
                  <a:lnTo>
                    <a:pt x="582" y="519"/>
                  </a:lnTo>
                  <a:lnTo>
                    <a:pt x="582" y="519"/>
                  </a:lnTo>
                  <a:lnTo>
                    <a:pt x="582" y="519"/>
                  </a:lnTo>
                  <a:lnTo>
                    <a:pt x="582" y="519"/>
                  </a:lnTo>
                  <a:lnTo>
                    <a:pt x="582" y="519"/>
                  </a:lnTo>
                  <a:lnTo>
                    <a:pt x="585" y="516"/>
                  </a:lnTo>
                  <a:lnTo>
                    <a:pt x="585" y="516"/>
                  </a:lnTo>
                  <a:lnTo>
                    <a:pt x="585" y="514"/>
                  </a:lnTo>
                  <a:lnTo>
                    <a:pt x="585" y="514"/>
                  </a:lnTo>
                  <a:lnTo>
                    <a:pt x="585" y="509"/>
                  </a:lnTo>
                  <a:lnTo>
                    <a:pt x="585" y="507"/>
                  </a:lnTo>
                  <a:lnTo>
                    <a:pt x="585" y="507"/>
                  </a:lnTo>
                  <a:lnTo>
                    <a:pt x="585" y="505"/>
                  </a:lnTo>
                  <a:lnTo>
                    <a:pt x="585" y="505"/>
                  </a:lnTo>
                  <a:lnTo>
                    <a:pt x="585" y="505"/>
                  </a:lnTo>
                  <a:lnTo>
                    <a:pt x="585" y="502"/>
                  </a:lnTo>
                  <a:lnTo>
                    <a:pt x="585" y="502"/>
                  </a:lnTo>
                  <a:lnTo>
                    <a:pt x="587" y="500"/>
                  </a:lnTo>
                  <a:lnTo>
                    <a:pt x="587" y="500"/>
                  </a:lnTo>
                  <a:lnTo>
                    <a:pt x="587" y="497"/>
                  </a:lnTo>
                  <a:lnTo>
                    <a:pt x="590" y="497"/>
                  </a:lnTo>
                  <a:lnTo>
                    <a:pt x="590" y="497"/>
                  </a:lnTo>
                  <a:lnTo>
                    <a:pt x="594" y="497"/>
                  </a:lnTo>
                  <a:lnTo>
                    <a:pt x="594" y="497"/>
                  </a:lnTo>
                  <a:lnTo>
                    <a:pt x="594" y="497"/>
                  </a:lnTo>
                  <a:lnTo>
                    <a:pt x="597" y="497"/>
                  </a:lnTo>
                  <a:lnTo>
                    <a:pt x="599" y="497"/>
                  </a:lnTo>
                  <a:lnTo>
                    <a:pt x="599" y="497"/>
                  </a:lnTo>
                  <a:lnTo>
                    <a:pt x="601" y="497"/>
                  </a:lnTo>
                  <a:lnTo>
                    <a:pt x="601" y="497"/>
                  </a:lnTo>
                  <a:lnTo>
                    <a:pt x="601" y="497"/>
                  </a:lnTo>
                  <a:lnTo>
                    <a:pt x="604" y="495"/>
                  </a:lnTo>
                  <a:lnTo>
                    <a:pt x="606" y="495"/>
                  </a:lnTo>
                  <a:lnTo>
                    <a:pt x="608" y="495"/>
                  </a:lnTo>
                  <a:lnTo>
                    <a:pt x="611" y="493"/>
                  </a:lnTo>
                  <a:lnTo>
                    <a:pt x="611" y="495"/>
                  </a:lnTo>
                  <a:lnTo>
                    <a:pt x="611" y="495"/>
                  </a:lnTo>
                  <a:lnTo>
                    <a:pt x="613" y="495"/>
                  </a:lnTo>
                  <a:lnTo>
                    <a:pt x="613" y="495"/>
                  </a:lnTo>
                  <a:lnTo>
                    <a:pt x="613" y="495"/>
                  </a:lnTo>
                  <a:lnTo>
                    <a:pt x="613" y="495"/>
                  </a:lnTo>
                  <a:lnTo>
                    <a:pt x="613" y="495"/>
                  </a:lnTo>
                  <a:lnTo>
                    <a:pt x="613" y="495"/>
                  </a:lnTo>
                  <a:lnTo>
                    <a:pt x="613" y="495"/>
                  </a:lnTo>
                  <a:lnTo>
                    <a:pt x="613" y="497"/>
                  </a:lnTo>
                  <a:lnTo>
                    <a:pt x="616" y="497"/>
                  </a:lnTo>
                  <a:lnTo>
                    <a:pt x="616" y="497"/>
                  </a:lnTo>
                  <a:lnTo>
                    <a:pt x="616" y="500"/>
                  </a:lnTo>
                  <a:lnTo>
                    <a:pt x="616" y="500"/>
                  </a:lnTo>
                  <a:lnTo>
                    <a:pt x="616" y="500"/>
                  </a:lnTo>
                  <a:lnTo>
                    <a:pt x="618" y="500"/>
                  </a:lnTo>
                  <a:lnTo>
                    <a:pt x="618" y="497"/>
                  </a:lnTo>
                  <a:lnTo>
                    <a:pt x="620" y="495"/>
                  </a:lnTo>
                  <a:lnTo>
                    <a:pt x="623" y="483"/>
                  </a:lnTo>
                  <a:lnTo>
                    <a:pt x="623" y="483"/>
                  </a:lnTo>
                  <a:lnTo>
                    <a:pt x="623" y="483"/>
                  </a:lnTo>
                  <a:lnTo>
                    <a:pt x="623" y="481"/>
                  </a:lnTo>
                  <a:lnTo>
                    <a:pt x="620" y="478"/>
                  </a:lnTo>
                  <a:lnTo>
                    <a:pt x="620" y="478"/>
                  </a:lnTo>
                  <a:lnTo>
                    <a:pt x="620" y="476"/>
                  </a:lnTo>
                  <a:lnTo>
                    <a:pt x="620" y="476"/>
                  </a:lnTo>
                  <a:lnTo>
                    <a:pt x="620" y="476"/>
                  </a:lnTo>
                  <a:lnTo>
                    <a:pt x="627" y="467"/>
                  </a:lnTo>
                  <a:lnTo>
                    <a:pt x="627" y="464"/>
                  </a:lnTo>
                  <a:lnTo>
                    <a:pt x="630" y="462"/>
                  </a:lnTo>
                  <a:lnTo>
                    <a:pt x="630" y="460"/>
                  </a:lnTo>
                  <a:lnTo>
                    <a:pt x="630" y="460"/>
                  </a:lnTo>
                  <a:lnTo>
                    <a:pt x="632" y="457"/>
                  </a:lnTo>
                  <a:lnTo>
                    <a:pt x="632" y="455"/>
                  </a:lnTo>
                  <a:lnTo>
                    <a:pt x="637" y="452"/>
                  </a:lnTo>
                  <a:lnTo>
                    <a:pt x="639" y="452"/>
                  </a:lnTo>
                  <a:lnTo>
                    <a:pt x="639" y="452"/>
                  </a:lnTo>
                  <a:lnTo>
                    <a:pt x="639" y="450"/>
                  </a:lnTo>
                  <a:lnTo>
                    <a:pt x="644" y="450"/>
                  </a:lnTo>
                  <a:lnTo>
                    <a:pt x="644" y="450"/>
                  </a:lnTo>
                  <a:lnTo>
                    <a:pt x="646" y="450"/>
                  </a:lnTo>
                  <a:lnTo>
                    <a:pt x="646" y="450"/>
                  </a:lnTo>
                  <a:lnTo>
                    <a:pt x="646" y="450"/>
                  </a:lnTo>
                  <a:lnTo>
                    <a:pt x="651" y="448"/>
                  </a:lnTo>
                  <a:lnTo>
                    <a:pt x="651" y="448"/>
                  </a:lnTo>
                  <a:lnTo>
                    <a:pt x="651" y="448"/>
                  </a:lnTo>
                  <a:lnTo>
                    <a:pt x="653" y="445"/>
                  </a:lnTo>
                  <a:lnTo>
                    <a:pt x="663" y="448"/>
                  </a:lnTo>
                  <a:lnTo>
                    <a:pt x="663" y="448"/>
                  </a:lnTo>
                  <a:lnTo>
                    <a:pt x="663" y="448"/>
                  </a:lnTo>
                  <a:lnTo>
                    <a:pt x="663" y="448"/>
                  </a:lnTo>
                  <a:lnTo>
                    <a:pt x="663" y="448"/>
                  </a:lnTo>
                  <a:lnTo>
                    <a:pt x="665" y="443"/>
                  </a:lnTo>
                  <a:lnTo>
                    <a:pt x="665" y="443"/>
                  </a:lnTo>
                  <a:lnTo>
                    <a:pt x="665" y="443"/>
                  </a:lnTo>
                  <a:lnTo>
                    <a:pt x="668" y="443"/>
                  </a:lnTo>
                  <a:lnTo>
                    <a:pt x="668" y="443"/>
                  </a:lnTo>
                  <a:lnTo>
                    <a:pt x="670" y="443"/>
                  </a:lnTo>
                  <a:lnTo>
                    <a:pt x="670" y="441"/>
                  </a:lnTo>
                  <a:lnTo>
                    <a:pt x="670" y="441"/>
                  </a:lnTo>
                  <a:lnTo>
                    <a:pt x="670" y="441"/>
                  </a:lnTo>
                  <a:lnTo>
                    <a:pt x="670" y="438"/>
                  </a:lnTo>
                  <a:lnTo>
                    <a:pt x="670" y="438"/>
                  </a:lnTo>
                  <a:lnTo>
                    <a:pt x="672" y="438"/>
                  </a:lnTo>
                  <a:lnTo>
                    <a:pt x="672" y="438"/>
                  </a:lnTo>
                  <a:lnTo>
                    <a:pt x="672" y="436"/>
                  </a:lnTo>
                  <a:lnTo>
                    <a:pt x="675" y="436"/>
                  </a:lnTo>
                  <a:lnTo>
                    <a:pt x="675" y="436"/>
                  </a:lnTo>
                  <a:lnTo>
                    <a:pt x="675" y="436"/>
                  </a:lnTo>
                  <a:lnTo>
                    <a:pt x="677" y="436"/>
                  </a:lnTo>
                  <a:lnTo>
                    <a:pt x="680" y="436"/>
                  </a:lnTo>
                  <a:lnTo>
                    <a:pt x="680" y="436"/>
                  </a:lnTo>
                  <a:lnTo>
                    <a:pt x="682" y="433"/>
                  </a:lnTo>
                  <a:lnTo>
                    <a:pt x="684" y="433"/>
                  </a:lnTo>
                  <a:lnTo>
                    <a:pt x="684" y="433"/>
                  </a:lnTo>
                  <a:lnTo>
                    <a:pt x="684" y="433"/>
                  </a:lnTo>
                  <a:lnTo>
                    <a:pt x="684" y="433"/>
                  </a:lnTo>
                  <a:lnTo>
                    <a:pt x="684" y="431"/>
                  </a:lnTo>
                  <a:lnTo>
                    <a:pt x="684" y="431"/>
                  </a:lnTo>
                  <a:lnTo>
                    <a:pt x="687" y="431"/>
                  </a:lnTo>
                  <a:lnTo>
                    <a:pt x="687" y="431"/>
                  </a:lnTo>
                  <a:lnTo>
                    <a:pt x="687" y="431"/>
                  </a:lnTo>
                  <a:lnTo>
                    <a:pt x="687" y="426"/>
                  </a:lnTo>
                  <a:lnTo>
                    <a:pt x="689" y="424"/>
                  </a:lnTo>
                  <a:lnTo>
                    <a:pt x="689" y="424"/>
                  </a:lnTo>
                  <a:lnTo>
                    <a:pt x="689" y="424"/>
                  </a:lnTo>
                  <a:lnTo>
                    <a:pt x="689" y="424"/>
                  </a:lnTo>
                  <a:lnTo>
                    <a:pt x="689" y="424"/>
                  </a:lnTo>
                  <a:lnTo>
                    <a:pt x="691" y="422"/>
                  </a:lnTo>
                  <a:lnTo>
                    <a:pt x="691" y="422"/>
                  </a:lnTo>
                  <a:lnTo>
                    <a:pt x="691" y="422"/>
                  </a:lnTo>
                  <a:lnTo>
                    <a:pt x="694" y="419"/>
                  </a:lnTo>
                  <a:lnTo>
                    <a:pt x="694" y="417"/>
                  </a:lnTo>
                  <a:lnTo>
                    <a:pt x="694" y="415"/>
                  </a:lnTo>
                  <a:lnTo>
                    <a:pt x="694" y="412"/>
                  </a:lnTo>
                  <a:lnTo>
                    <a:pt x="694" y="410"/>
                  </a:lnTo>
                  <a:lnTo>
                    <a:pt x="696" y="410"/>
                  </a:lnTo>
                  <a:lnTo>
                    <a:pt x="696" y="407"/>
                  </a:lnTo>
                  <a:lnTo>
                    <a:pt x="696" y="407"/>
                  </a:lnTo>
                  <a:lnTo>
                    <a:pt x="698" y="407"/>
                  </a:lnTo>
                  <a:lnTo>
                    <a:pt x="698" y="405"/>
                  </a:lnTo>
                  <a:lnTo>
                    <a:pt x="698" y="405"/>
                  </a:lnTo>
                  <a:lnTo>
                    <a:pt x="698" y="405"/>
                  </a:lnTo>
                  <a:lnTo>
                    <a:pt x="698" y="405"/>
                  </a:lnTo>
                  <a:lnTo>
                    <a:pt x="698" y="405"/>
                  </a:lnTo>
                  <a:lnTo>
                    <a:pt x="698" y="403"/>
                  </a:lnTo>
                  <a:lnTo>
                    <a:pt x="698" y="400"/>
                  </a:lnTo>
                  <a:lnTo>
                    <a:pt x="696" y="400"/>
                  </a:lnTo>
                  <a:lnTo>
                    <a:pt x="696" y="400"/>
                  </a:lnTo>
                  <a:lnTo>
                    <a:pt x="696" y="400"/>
                  </a:lnTo>
                  <a:lnTo>
                    <a:pt x="694" y="400"/>
                  </a:lnTo>
                  <a:lnTo>
                    <a:pt x="694" y="400"/>
                  </a:lnTo>
                  <a:lnTo>
                    <a:pt x="694" y="398"/>
                  </a:lnTo>
                  <a:lnTo>
                    <a:pt x="694" y="398"/>
                  </a:lnTo>
                  <a:lnTo>
                    <a:pt x="694" y="398"/>
                  </a:lnTo>
                  <a:lnTo>
                    <a:pt x="694" y="398"/>
                  </a:lnTo>
                  <a:lnTo>
                    <a:pt x="694" y="398"/>
                  </a:lnTo>
                  <a:lnTo>
                    <a:pt x="694" y="396"/>
                  </a:lnTo>
                  <a:lnTo>
                    <a:pt x="694" y="396"/>
                  </a:lnTo>
                  <a:lnTo>
                    <a:pt x="696" y="391"/>
                  </a:lnTo>
                  <a:lnTo>
                    <a:pt x="696" y="391"/>
                  </a:lnTo>
                  <a:lnTo>
                    <a:pt x="696" y="391"/>
                  </a:lnTo>
                  <a:lnTo>
                    <a:pt x="696" y="388"/>
                  </a:lnTo>
                  <a:lnTo>
                    <a:pt x="698" y="388"/>
                  </a:lnTo>
                  <a:lnTo>
                    <a:pt x="703" y="386"/>
                  </a:lnTo>
                  <a:lnTo>
                    <a:pt x="703" y="386"/>
                  </a:lnTo>
                  <a:lnTo>
                    <a:pt x="703" y="386"/>
                  </a:lnTo>
                  <a:lnTo>
                    <a:pt x="703" y="38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39583005-0734-A041-BE0F-A9F1839110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771333" y="1831425"/>
              <a:ext cx="183576" cy="133510"/>
            </a:xfrm>
            <a:custGeom>
              <a:avLst/>
              <a:gdLst>
                <a:gd name="T0" fmla="*/ 88 w 88"/>
                <a:gd name="T1" fmla="*/ 22 h 64"/>
                <a:gd name="T2" fmla="*/ 80 w 88"/>
                <a:gd name="T3" fmla="*/ 17 h 64"/>
                <a:gd name="T4" fmla="*/ 76 w 88"/>
                <a:gd name="T5" fmla="*/ 12 h 64"/>
                <a:gd name="T6" fmla="*/ 73 w 88"/>
                <a:gd name="T7" fmla="*/ 10 h 64"/>
                <a:gd name="T8" fmla="*/ 71 w 88"/>
                <a:gd name="T9" fmla="*/ 8 h 64"/>
                <a:gd name="T10" fmla="*/ 57 w 88"/>
                <a:gd name="T11" fmla="*/ 0 h 64"/>
                <a:gd name="T12" fmla="*/ 54 w 88"/>
                <a:gd name="T13" fmla="*/ 0 h 64"/>
                <a:gd name="T14" fmla="*/ 52 w 88"/>
                <a:gd name="T15" fmla="*/ 3 h 64"/>
                <a:gd name="T16" fmla="*/ 52 w 88"/>
                <a:gd name="T17" fmla="*/ 3 h 64"/>
                <a:gd name="T18" fmla="*/ 52 w 88"/>
                <a:gd name="T19" fmla="*/ 3 h 64"/>
                <a:gd name="T20" fmla="*/ 47 w 88"/>
                <a:gd name="T21" fmla="*/ 5 h 64"/>
                <a:gd name="T22" fmla="*/ 43 w 88"/>
                <a:gd name="T23" fmla="*/ 5 h 64"/>
                <a:gd name="T24" fmla="*/ 40 w 88"/>
                <a:gd name="T25" fmla="*/ 5 h 64"/>
                <a:gd name="T26" fmla="*/ 38 w 88"/>
                <a:gd name="T27" fmla="*/ 8 h 64"/>
                <a:gd name="T28" fmla="*/ 35 w 88"/>
                <a:gd name="T29" fmla="*/ 10 h 64"/>
                <a:gd name="T30" fmla="*/ 33 w 88"/>
                <a:gd name="T31" fmla="*/ 10 h 64"/>
                <a:gd name="T32" fmla="*/ 33 w 88"/>
                <a:gd name="T33" fmla="*/ 12 h 64"/>
                <a:gd name="T34" fmla="*/ 28 w 88"/>
                <a:gd name="T35" fmla="*/ 15 h 64"/>
                <a:gd name="T36" fmla="*/ 21 w 88"/>
                <a:gd name="T37" fmla="*/ 17 h 64"/>
                <a:gd name="T38" fmla="*/ 5 w 88"/>
                <a:gd name="T39" fmla="*/ 24 h 64"/>
                <a:gd name="T40" fmla="*/ 0 w 88"/>
                <a:gd name="T41" fmla="*/ 29 h 64"/>
                <a:gd name="T42" fmla="*/ 0 w 88"/>
                <a:gd name="T43" fmla="*/ 36 h 64"/>
                <a:gd name="T44" fmla="*/ 0 w 88"/>
                <a:gd name="T45" fmla="*/ 41 h 64"/>
                <a:gd name="T46" fmla="*/ 5 w 88"/>
                <a:gd name="T47" fmla="*/ 45 h 64"/>
                <a:gd name="T48" fmla="*/ 7 w 88"/>
                <a:gd name="T49" fmla="*/ 48 h 64"/>
                <a:gd name="T50" fmla="*/ 12 w 88"/>
                <a:gd name="T51" fmla="*/ 48 h 64"/>
                <a:gd name="T52" fmla="*/ 16 w 88"/>
                <a:gd name="T53" fmla="*/ 48 h 64"/>
                <a:gd name="T54" fmla="*/ 19 w 88"/>
                <a:gd name="T55" fmla="*/ 45 h 64"/>
                <a:gd name="T56" fmla="*/ 21 w 88"/>
                <a:gd name="T57" fmla="*/ 43 h 64"/>
                <a:gd name="T58" fmla="*/ 28 w 88"/>
                <a:gd name="T59" fmla="*/ 41 h 64"/>
                <a:gd name="T60" fmla="*/ 35 w 88"/>
                <a:gd name="T61" fmla="*/ 38 h 64"/>
                <a:gd name="T62" fmla="*/ 38 w 88"/>
                <a:gd name="T63" fmla="*/ 36 h 64"/>
                <a:gd name="T64" fmla="*/ 40 w 88"/>
                <a:gd name="T65" fmla="*/ 36 h 64"/>
                <a:gd name="T66" fmla="*/ 45 w 88"/>
                <a:gd name="T67" fmla="*/ 38 h 64"/>
                <a:gd name="T68" fmla="*/ 47 w 88"/>
                <a:gd name="T69" fmla="*/ 41 h 64"/>
                <a:gd name="T70" fmla="*/ 47 w 88"/>
                <a:gd name="T71" fmla="*/ 43 h 64"/>
                <a:gd name="T72" fmla="*/ 50 w 88"/>
                <a:gd name="T73" fmla="*/ 45 h 64"/>
                <a:gd name="T74" fmla="*/ 52 w 88"/>
                <a:gd name="T75" fmla="*/ 50 h 64"/>
                <a:gd name="T76" fmla="*/ 52 w 88"/>
                <a:gd name="T77" fmla="*/ 53 h 64"/>
                <a:gd name="T78" fmla="*/ 50 w 88"/>
                <a:gd name="T79" fmla="*/ 55 h 64"/>
                <a:gd name="T80" fmla="*/ 50 w 88"/>
                <a:gd name="T81" fmla="*/ 57 h 64"/>
                <a:gd name="T82" fmla="*/ 50 w 88"/>
                <a:gd name="T83" fmla="*/ 60 h 64"/>
                <a:gd name="T84" fmla="*/ 52 w 88"/>
                <a:gd name="T85" fmla="*/ 62 h 64"/>
                <a:gd name="T86" fmla="*/ 57 w 88"/>
                <a:gd name="T87" fmla="*/ 64 h 64"/>
                <a:gd name="T88" fmla="*/ 61 w 88"/>
                <a:gd name="T89" fmla="*/ 64 h 64"/>
                <a:gd name="T90" fmla="*/ 64 w 88"/>
                <a:gd name="T91" fmla="*/ 64 h 64"/>
                <a:gd name="T92" fmla="*/ 64 w 88"/>
                <a:gd name="T93" fmla="*/ 64 h 64"/>
                <a:gd name="T94" fmla="*/ 66 w 88"/>
                <a:gd name="T95" fmla="*/ 64 h 64"/>
                <a:gd name="T96" fmla="*/ 66 w 88"/>
                <a:gd name="T97" fmla="*/ 62 h 64"/>
                <a:gd name="T98" fmla="*/ 69 w 88"/>
                <a:gd name="T99" fmla="*/ 60 h 64"/>
                <a:gd name="T100" fmla="*/ 73 w 88"/>
                <a:gd name="T101" fmla="*/ 55 h 64"/>
                <a:gd name="T102" fmla="*/ 73 w 88"/>
                <a:gd name="T103" fmla="*/ 53 h 64"/>
                <a:gd name="T104" fmla="*/ 80 w 88"/>
                <a:gd name="T105" fmla="*/ 38 h 64"/>
                <a:gd name="T106" fmla="*/ 83 w 88"/>
                <a:gd name="T107" fmla="*/ 34 h 64"/>
                <a:gd name="T108" fmla="*/ 88 w 88"/>
                <a:gd name="T109" fmla="*/ 29 h 64"/>
                <a:gd name="T110" fmla="*/ 88 w 88"/>
                <a:gd name="T111" fmla="*/ 27 h 64"/>
                <a:gd name="T112" fmla="*/ 88 w 88"/>
                <a:gd name="T113" fmla="*/ 24 h 64"/>
                <a:gd name="T114" fmla="*/ 88 w 88"/>
                <a:gd name="T115" fmla="*/ 2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8" h="64">
                  <a:moveTo>
                    <a:pt x="88" y="22"/>
                  </a:moveTo>
                  <a:lnTo>
                    <a:pt x="80" y="17"/>
                  </a:lnTo>
                  <a:lnTo>
                    <a:pt x="76" y="12"/>
                  </a:lnTo>
                  <a:lnTo>
                    <a:pt x="73" y="10"/>
                  </a:lnTo>
                  <a:lnTo>
                    <a:pt x="71" y="8"/>
                  </a:lnTo>
                  <a:lnTo>
                    <a:pt x="57" y="0"/>
                  </a:lnTo>
                  <a:lnTo>
                    <a:pt x="54" y="0"/>
                  </a:lnTo>
                  <a:lnTo>
                    <a:pt x="52" y="3"/>
                  </a:lnTo>
                  <a:lnTo>
                    <a:pt x="52" y="3"/>
                  </a:lnTo>
                  <a:lnTo>
                    <a:pt x="52" y="3"/>
                  </a:lnTo>
                  <a:lnTo>
                    <a:pt x="47" y="5"/>
                  </a:lnTo>
                  <a:lnTo>
                    <a:pt x="43" y="5"/>
                  </a:lnTo>
                  <a:lnTo>
                    <a:pt x="40" y="5"/>
                  </a:lnTo>
                  <a:lnTo>
                    <a:pt x="38" y="8"/>
                  </a:lnTo>
                  <a:lnTo>
                    <a:pt x="35" y="10"/>
                  </a:lnTo>
                  <a:lnTo>
                    <a:pt x="33" y="10"/>
                  </a:lnTo>
                  <a:lnTo>
                    <a:pt x="33" y="12"/>
                  </a:lnTo>
                  <a:lnTo>
                    <a:pt x="28" y="15"/>
                  </a:lnTo>
                  <a:lnTo>
                    <a:pt x="21" y="17"/>
                  </a:lnTo>
                  <a:lnTo>
                    <a:pt x="5" y="24"/>
                  </a:lnTo>
                  <a:lnTo>
                    <a:pt x="0" y="29"/>
                  </a:lnTo>
                  <a:lnTo>
                    <a:pt x="0" y="36"/>
                  </a:lnTo>
                  <a:lnTo>
                    <a:pt x="0" y="41"/>
                  </a:lnTo>
                  <a:lnTo>
                    <a:pt x="5" y="45"/>
                  </a:lnTo>
                  <a:lnTo>
                    <a:pt x="7" y="48"/>
                  </a:lnTo>
                  <a:lnTo>
                    <a:pt x="12" y="48"/>
                  </a:lnTo>
                  <a:lnTo>
                    <a:pt x="16" y="48"/>
                  </a:lnTo>
                  <a:lnTo>
                    <a:pt x="19" y="45"/>
                  </a:lnTo>
                  <a:lnTo>
                    <a:pt x="21" y="43"/>
                  </a:lnTo>
                  <a:lnTo>
                    <a:pt x="28" y="41"/>
                  </a:lnTo>
                  <a:lnTo>
                    <a:pt x="35" y="38"/>
                  </a:lnTo>
                  <a:lnTo>
                    <a:pt x="38" y="36"/>
                  </a:lnTo>
                  <a:lnTo>
                    <a:pt x="40" y="36"/>
                  </a:lnTo>
                  <a:lnTo>
                    <a:pt x="45" y="38"/>
                  </a:lnTo>
                  <a:lnTo>
                    <a:pt x="47" y="41"/>
                  </a:lnTo>
                  <a:lnTo>
                    <a:pt x="47" y="43"/>
                  </a:lnTo>
                  <a:lnTo>
                    <a:pt x="50" y="45"/>
                  </a:lnTo>
                  <a:lnTo>
                    <a:pt x="52" y="50"/>
                  </a:lnTo>
                  <a:lnTo>
                    <a:pt x="52" y="53"/>
                  </a:lnTo>
                  <a:lnTo>
                    <a:pt x="50" y="55"/>
                  </a:lnTo>
                  <a:lnTo>
                    <a:pt x="50" y="57"/>
                  </a:lnTo>
                  <a:lnTo>
                    <a:pt x="50" y="60"/>
                  </a:lnTo>
                  <a:lnTo>
                    <a:pt x="52" y="62"/>
                  </a:lnTo>
                  <a:lnTo>
                    <a:pt x="57" y="64"/>
                  </a:lnTo>
                  <a:lnTo>
                    <a:pt x="61" y="64"/>
                  </a:lnTo>
                  <a:lnTo>
                    <a:pt x="64" y="64"/>
                  </a:lnTo>
                  <a:lnTo>
                    <a:pt x="64" y="64"/>
                  </a:lnTo>
                  <a:lnTo>
                    <a:pt x="66" y="64"/>
                  </a:lnTo>
                  <a:lnTo>
                    <a:pt x="66" y="62"/>
                  </a:lnTo>
                  <a:lnTo>
                    <a:pt x="69" y="60"/>
                  </a:lnTo>
                  <a:lnTo>
                    <a:pt x="73" y="55"/>
                  </a:lnTo>
                  <a:lnTo>
                    <a:pt x="73" y="53"/>
                  </a:lnTo>
                  <a:lnTo>
                    <a:pt x="80" y="38"/>
                  </a:lnTo>
                  <a:lnTo>
                    <a:pt x="83" y="34"/>
                  </a:lnTo>
                  <a:lnTo>
                    <a:pt x="88" y="29"/>
                  </a:lnTo>
                  <a:lnTo>
                    <a:pt x="88" y="27"/>
                  </a:lnTo>
                  <a:lnTo>
                    <a:pt x="88" y="24"/>
                  </a:lnTo>
                  <a:lnTo>
                    <a:pt x="88" y="2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816267C0-D073-7043-B8CC-3AAAEF778E21}"/>
                </a:ext>
              </a:extLst>
            </p:cNvPr>
            <p:cNvSpPr>
              <a:spLocks/>
            </p:cNvSpPr>
            <p:nvPr/>
          </p:nvSpPr>
          <p:spPr bwMode="auto">
            <a:xfrm>
              <a:off x="9662857" y="389938"/>
              <a:ext cx="1639665" cy="1141090"/>
            </a:xfrm>
            <a:custGeom>
              <a:avLst/>
              <a:gdLst>
                <a:gd name="T0" fmla="*/ 703 w 786"/>
                <a:gd name="T1" fmla="*/ 279 h 547"/>
                <a:gd name="T2" fmla="*/ 677 w 786"/>
                <a:gd name="T3" fmla="*/ 258 h 547"/>
                <a:gd name="T4" fmla="*/ 646 w 786"/>
                <a:gd name="T5" fmla="*/ 268 h 547"/>
                <a:gd name="T6" fmla="*/ 597 w 786"/>
                <a:gd name="T7" fmla="*/ 225 h 547"/>
                <a:gd name="T8" fmla="*/ 599 w 786"/>
                <a:gd name="T9" fmla="*/ 187 h 547"/>
                <a:gd name="T10" fmla="*/ 601 w 786"/>
                <a:gd name="T11" fmla="*/ 137 h 547"/>
                <a:gd name="T12" fmla="*/ 518 w 786"/>
                <a:gd name="T13" fmla="*/ 66 h 547"/>
                <a:gd name="T14" fmla="*/ 492 w 786"/>
                <a:gd name="T15" fmla="*/ 31 h 547"/>
                <a:gd name="T16" fmla="*/ 419 w 786"/>
                <a:gd name="T17" fmla="*/ 19 h 547"/>
                <a:gd name="T18" fmla="*/ 400 w 786"/>
                <a:gd name="T19" fmla="*/ 12 h 547"/>
                <a:gd name="T20" fmla="*/ 353 w 786"/>
                <a:gd name="T21" fmla="*/ 9 h 547"/>
                <a:gd name="T22" fmla="*/ 334 w 786"/>
                <a:gd name="T23" fmla="*/ 12 h 547"/>
                <a:gd name="T24" fmla="*/ 277 w 786"/>
                <a:gd name="T25" fmla="*/ 45 h 547"/>
                <a:gd name="T26" fmla="*/ 208 w 786"/>
                <a:gd name="T27" fmla="*/ 35 h 547"/>
                <a:gd name="T28" fmla="*/ 213 w 786"/>
                <a:gd name="T29" fmla="*/ 45 h 547"/>
                <a:gd name="T30" fmla="*/ 239 w 786"/>
                <a:gd name="T31" fmla="*/ 61 h 547"/>
                <a:gd name="T32" fmla="*/ 239 w 786"/>
                <a:gd name="T33" fmla="*/ 71 h 547"/>
                <a:gd name="T34" fmla="*/ 220 w 786"/>
                <a:gd name="T35" fmla="*/ 71 h 547"/>
                <a:gd name="T36" fmla="*/ 201 w 786"/>
                <a:gd name="T37" fmla="*/ 76 h 547"/>
                <a:gd name="T38" fmla="*/ 189 w 786"/>
                <a:gd name="T39" fmla="*/ 69 h 547"/>
                <a:gd name="T40" fmla="*/ 175 w 786"/>
                <a:gd name="T41" fmla="*/ 71 h 547"/>
                <a:gd name="T42" fmla="*/ 123 w 786"/>
                <a:gd name="T43" fmla="*/ 73 h 547"/>
                <a:gd name="T44" fmla="*/ 106 w 786"/>
                <a:gd name="T45" fmla="*/ 73 h 547"/>
                <a:gd name="T46" fmla="*/ 102 w 786"/>
                <a:gd name="T47" fmla="*/ 97 h 547"/>
                <a:gd name="T48" fmla="*/ 92 w 786"/>
                <a:gd name="T49" fmla="*/ 114 h 547"/>
                <a:gd name="T50" fmla="*/ 83 w 786"/>
                <a:gd name="T51" fmla="*/ 125 h 547"/>
                <a:gd name="T52" fmla="*/ 66 w 786"/>
                <a:gd name="T53" fmla="*/ 140 h 547"/>
                <a:gd name="T54" fmla="*/ 45 w 786"/>
                <a:gd name="T55" fmla="*/ 159 h 547"/>
                <a:gd name="T56" fmla="*/ 21 w 786"/>
                <a:gd name="T57" fmla="*/ 168 h 547"/>
                <a:gd name="T58" fmla="*/ 7 w 786"/>
                <a:gd name="T59" fmla="*/ 189 h 547"/>
                <a:gd name="T60" fmla="*/ 2 w 786"/>
                <a:gd name="T61" fmla="*/ 206 h 547"/>
                <a:gd name="T62" fmla="*/ 14 w 786"/>
                <a:gd name="T63" fmla="*/ 223 h 547"/>
                <a:gd name="T64" fmla="*/ 52 w 786"/>
                <a:gd name="T65" fmla="*/ 260 h 547"/>
                <a:gd name="T66" fmla="*/ 83 w 786"/>
                <a:gd name="T67" fmla="*/ 253 h 547"/>
                <a:gd name="T68" fmla="*/ 95 w 786"/>
                <a:gd name="T69" fmla="*/ 258 h 547"/>
                <a:gd name="T70" fmla="*/ 99 w 786"/>
                <a:gd name="T71" fmla="*/ 253 h 547"/>
                <a:gd name="T72" fmla="*/ 111 w 786"/>
                <a:gd name="T73" fmla="*/ 263 h 547"/>
                <a:gd name="T74" fmla="*/ 106 w 786"/>
                <a:gd name="T75" fmla="*/ 286 h 547"/>
                <a:gd name="T76" fmla="*/ 137 w 786"/>
                <a:gd name="T77" fmla="*/ 308 h 547"/>
                <a:gd name="T78" fmla="*/ 144 w 786"/>
                <a:gd name="T79" fmla="*/ 313 h 547"/>
                <a:gd name="T80" fmla="*/ 154 w 786"/>
                <a:gd name="T81" fmla="*/ 317 h 547"/>
                <a:gd name="T82" fmla="*/ 166 w 786"/>
                <a:gd name="T83" fmla="*/ 322 h 547"/>
                <a:gd name="T84" fmla="*/ 218 w 786"/>
                <a:gd name="T85" fmla="*/ 329 h 547"/>
                <a:gd name="T86" fmla="*/ 218 w 786"/>
                <a:gd name="T87" fmla="*/ 346 h 547"/>
                <a:gd name="T88" fmla="*/ 203 w 786"/>
                <a:gd name="T89" fmla="*/ 365 h 547"/>
                <a:gd name="T90" fmla="*/ 208 w 786"/>
                <a:gd name="T91" fmla="*/ 388 h 547"/>
                <a:gd name="T92" fmla="*/ 213 w 786"/>
                <a:gd name="T93" fmla="*/ 395 h 547"/>
                <a:gd name="T94" fmla="*/ 225 w 786"/>
                <a:gd name="T95" fmla="*/ 391 h 547"/>
                <a:gd name="T96" fmla="*/ 239 w 786"/>
                <a:gd name="T97" fmla="*/ 395 h 547"/>
                <a:gd name="T98" fmla="*/ 251 w 786"/>
                <a:gd name="T99" fmla="*/ 405 h 547"/>
                <a:gd name="T100" fmla="*/ 258 w 786"/>
                <a:gd name="T101" fmla="*/ 405 h 547"/>
                <a:gd name="T102" fmla="*/ 272 w 786"/>
                <a:gd name="T103" fmla="*/ 410 h 547"/>
                <a:gd name="T104" fmla="*/ 274 w 786"/>
                <a:gd name="T105" fmla="*/ 412 h 547"/>
                <a:gd name="T106" fmla="*/ 279 w 786"/>
                <a:gd name="T107" fmla="*/ 419 h 547"/>
                <a:gd name="T108" fmla="*/ 329 w 786"/>
                <a:gd name="T109" fmla="*/ 417 h 547"/>
                <a:gd name="T110" fmla="*/ 395 w 786"/>
                <a:gd name="T111" fmla="*/ 471 h 547"/>
                <a:gd name="T112" fmla="*/ 452 w 786"/>
                <a:gd name="T113" fmla="*/ 469 h 547"/>
                <a:gd name="T114" fmla="*/ 476 w 786"/>
                <a:gd name="T115" fmla="*/ 504 h 547"/>
                <a:gd name="T116" fmla="*/ 537 w 786"/>
                <a:gd name="T117" fmla="*/ 545 h 547"/>
                <a:gd name="T118" fmla="*/ 599 w 786"/>
                <a:gd name="T119" fmla="*/ 519 h 547"/>
                <a:gd name="T120" fmla="*/ 686 w 786"/>
                <a:gd name="T121" fmla="*/ 490 h 547"/>
                <a:gd name="T122" fmla="*/ 741 w 786"/>
                <a:gd name="T123" fmla="*/ 455 h 547"/>
                <a:gd name="T124" fmla="*/ 784 w 786"/>
                <a:gd name="T125" fmla="*/ 433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86" h="547">
                  <a:moveTo>
                    <a:pt x="786" y="417"/>
                  </a:moveTo>
                  <a:lnTo>
                    <a:pt x="762" y="360"/>
                  </a:lnTo>
                  <a:lnTo>
                    <a:pt x="739" y="303"/>
                  </a:lnTo>
                  <a:lnTo>
                    <a:pt x="736" y="303"/>
                  </a:lnTo>
                  <a:lnTo>
                    <a:pt x="734" y="301"/>
                  </a:lnTo>
                  <a:lnTo>
                    <a:pt x="731" y="298"/>
                  </a:lnTo>
                  <a:lnTo>
                    <a:pt x="727" y="294"/>
                  </a:lnTo>
                  <a:lnTo>
                    <a:pt x="722" y="289"/>
                  </a:lnTo>
                  <a:lnTo>
                    <a:pt x="710" y="284"/>
                  </a:lnTo>
                  <a:lnTo>
                    <a:pt x="703" y="279"/>
                  </a:lnTo>
                  <a:lnTo>
                    <a:pt x="701" y="272"/>
                  </a:lnTo>
                  <a:lnTo>
                    <a:pt x="703" y="256"/>
                  </a:lnTo>
                  <a:lnTo>
                    <a:pt x="701" y="249"/>
                  </a:lnTo>
                  <a:lnTo>
                    <a:pt x="698" y="249"/>
                  </a:lnTo>
                  <a:lnTo>
                    <a:pt x="691" y="256"/>
                  </a:lnTo>
                  <a:lnTo>
                    <a:pt x="686" y="256"/>
                  </a:lnTo>
                  <a:lnTo>
                    <a:pt x="684" y="256"/>
                  </a:lnTo>
                  <a:lnTo>
                    <a:pt x="682" y="256"/>
                  </a:lnTo>
                  <a:lnTo>
                    <a:pt x="679" y="258"/>
                  </a:lnTo>
                  <a:lnTo>
                    <a:pt x="677" y="258"/>
                  </a:lnTo>
                  <a:lnTo>
                    <a:pt x="675" y="263"/>
                  </a:lnTo>
                  <a:lnTo>
                    <a:pt x="675" y="263"/>
                  </a:lnTo>
                  <a:lnTo>
                    <a:pt x="670" y="263"/>
                  </a:lnTo>
                  <a:lnTo>
                    <a:pt x="668" y="263"/>
                  </a:lnTo>
                  <a:lnTo>
                    <a:pt x="665" y="263"/>
                  </a:lnTo>
                  <a:lnTo>
                    <a:pt x="658" y="268"/>
                  </a:lnTo>
                  <a:lnTo>
                    <a:pt x="656" y="268"/>
                  </a:lnTo>
                  <a:lnTo>
                    <a:pt x="653" y="268"/>
                  </a:lnTo>
                  <a:lnTo>
                    <a:pt x="649" y="265"/>
                  </a:lnTo>
                  <a:lnTo>
                    <a:pt x="646" y="268"/>
                  </a:lnTo>
                  <a:lnTo>
                    <a:pt x="637" y="270"/>
                  </a:lnTo>
                  <a:lnTo>
                    <a:pt x="634" y="268"/>
                  </a:lnTo>
                  <a:lnTo>
                    <a:pt x="627" y="265"/>
                  </a:lnTo>
                  <a:lnTo>
                    <a:pt x="627" y="256"/>
                  </a:lnTo>
                  <a:lnTo>
                    <a:pt x="625" y="249"/>
                  </a:lnTo>
                  <a:lnTo>
                    <a:pt x="625" y="239"/>
                  </a:lnTo>
                  <a:lnTo>
                    <a:pt x="620" y="232"/>
                  </a:lnTo>
                  <a:lnTo>
                    <a:pt x="615" y="230"/>
                  </a:lnTo>
                  <a:lnTo>
                    <a:pt x="601" y="227"/>
                  </a:lnTo>
                  <a:lnTo>
                    <a:pt x="597" y="225"/>
                  </a:lnTo>
                  <a:lnTo>
                    <a:pt x="592" y="220"/>
                  </a:lnTo>
                  <a:lnTo>
                    <a:pt x="587" y="213"/>
                  </a:lnTo>
                  <a:lnTo>
                    <a:pt x="587" y="206"/>
                  </a:lnTo>
                  <a:lnTo>
                    <a:pt x="587" y="204"/>
                  </a:lnTo>
                  <a:lnTo>
                    <a:pt x="589" y="201"/>
                  </a:lnTo>
                  <a:lnTo>
                    <a:pt x="599" y="194"/>
                  </a:lnTo>
                  <a:lnTo>
                    <a:pt x="599" y="194"/>
                  </a:lnTo>
                  <a:lnTo>
                    <a:pt x="601" y="192"/>
                  </a:lnTo>
                  <a:lnTo>
                    <a:pt x="601" y="189"/>
                  </a:lnTo>
                  <a:lnTo>
                    <a:pt x="599" y="187"/>
                  </a:lnTo>
                  <a:lnTo>
                    <a:pt x="599" y="185"/>
                  </a:lnTo>
                  <a:lnTo>
                    <a:pt x="601" y="180"/>
                  </a:lnTo>
                  <a:lnTo>
                    <a:pt x="604" y="180"/>
                  </a:lnTo>
                  <a:lnTo>
                    <a:pt x="606" y="178"/>
                  </a:lnTo>
                  <a:lnTo>
                    <a:pt x="606" y="173"/>
                  </a:lnTo>
                  <a:lnTo>
                    <a:pt x="606" y="170"/>
                  </a:lnTo>
                  <a:lnTo>
                    <a:pt x="601" y="166"/>
                  </a:lnTo>
                  <a:lnTo>
                    <a:pt x="599" y="163"/>
                  </a:lnTo>
                  <a:lnTo>
                    <a:pt x="599" y="154"/>
                  </a:lnTo>
                  <a:lnTo>
                    <a:pt x="601" y="137"/>
                  </a:lnTo>
                  <a:lnTo>
                    <a:pt x="601" y="133"/>
                  </a:lnTo>
                  <a:lnTo>
                    <a:pt x="601" y="128"/>
                  </a:lnTo>
                  <a:lnTo>
                    <a:pt x="601" y="128"/>
                  </a:lnTo>
                  <a:lnTo>
                    <a:pt x="582" y="95"/>
                  </a:lnTo>
                  <a:lnTo>
                    <a:pt x="578" y="88"/>
                  </a:lnTo>
                  <a:lnTo>
                    <a:pt x="568" y="78"/>
                  </a:lnTo>
                  <a:lnTo>
                    <a:pt x="559" y="71"/>
                  </a:lnTo>
                  <a:lnTo>
                    <a:pt x="544" y="64"/>
                  </a:lnTo>
                  <a:lnTo>
                    <a:pt x="530" y="61"/>
                  </a:lnTo>
                  <a:lnTo>
                    <a:pt x="518" y="66"/>
                  </a:lnTo>
                  <a:lnTo>
                    <a:pt x="518" y="69"/>
                  </a:lnTo>
                  <a:lnTo>
                    <a:pt x="518" y="71"/>
                  </a:lnTo>
                  <a:lnTo>
                    <a:pt x="516" y="71"/>
                  </a:lnTo>
                  <a:lnTo>
                    <a:pt x="507" y="71"/>
                  </a:lnTo>
                  <a:lnTo>
                    <a:pt x="502" y="66"/>
                  </a:lnTo>
                  <a:lnTo>
                    <a:pt x="502" y="59"/>
                  </a:lnTo>
                  <a:lnTo>
                    <a:pt x="502" y="50"/>
                  </a:lnTo>
                  <a:lnTo>
                    <a:pt x="499" y="40"/>
                  </a:lnTo>
                  <a:lnTo>
                    <a:pt x="497" y="35"/>
                  </a:lnTo>
                  <a:lnTo>
                    <a:pt x="492" y="31"/>
                  </a:lnTo>
                  <a:lnTo>
                    <a:pt x="485" y="26"/>
                  </a:lnTo>
                  <a:lnTo>
                    <a:pt x="464" y="24"/>
                  </a:lnTo>
                  <a:lnTo>
                    <a:pt x="459" y="19"/>
                  </a:lnTo>
                  <a:lnTo>
                    <a:pt x="454" y="14"/>
                  </a:lnTo>
                  <a:lnTo>
                    <a:pt x="452" y="14"/>
                  </a:lnTo>
                  <a:lnTo>
                    <a:pt x="450" y="12"/>
                  </a:lnTo>
                  <a:lnTo>
                    <a:pt x="433" y="14"/>
                  </a:lnTo>
                  <a:lnTo>
                    <a:pt x="426" y="14"/>
                  </a:lnTo>
                  <a:lnTo>
                    <a:pt x="421" y="16"/>
                  </a:lnTo>
                  <a:lnTo>
                    <a:pt x="419" y="19"/>
                  </a:lnTo>
                  <a:lnTo>
                    <a:pt x="417" y="19"/>
                  </a:lnTo>
                  <a:lnTo>
                    <a:pt x="414" y="21"/>
                  </a:lnTo>
                  <a:lnTo>
                    <a:pt x="412" y="28"/>
                  </a:lnTo>
                  <a:lnTo>
                    <a:pt x="412" y="31"/>
                  </a:lnTo>
                  <a:lnTo>
                    <a:pt x="409" y="31"/>
                  </a:lnTo>
                  <a:lnTo>
                    <a:pt x="407" y="31"/>
                  </a:lnTo>
                  <a:lnTo>
                    <a:pt x="407" y="24"/>
                  </a:lnTo>
                  <a:lnTo>
                    <a:pt x="405" y="21"/>
                  </a:lnTo>
                  <a:lnTo>
                    <a:pt x="400" y="12"/>
                  </a:lnTo>
                  <a:lnTo>
                    <a:pt x="400" y="12"/>
                  </a:lnTo>
                  <a:lnTo>
                    <a:pt x="395" y="7"/>
                  </a:lnTo>
                  <a:lnTo>
                    <a:pt x="383" y="7"/>
                  </a:lnTo>
                  <a:lnTo>
                    <a:pt x="379" y="5"/>
                  </a:lnTo>
                  <a:lnTo>
                    <a:pt x="376" y="0"/>
                  </a:lnTo>
                  <a:lnTo>
                    <a:pt x="372" y="0"/>
                  </a:lnTo>
                  <a:lnTo>
                    <a:pt x="367" y="2"/>
                  </a:lnTo>
                  <a:lnTo>
                    <a:pt x="355" y="5"/>
                  </a:lnTo>
                  <a:lnTo>
                    <a:pt x="353" y="7"/>
                  </a:lnTo>
                  <a:lnTo>
                    <a:pt x="353" y="7"/>
                  </a:lnTo>
                  <a:lnTo>
                    <a:pt x="353" y="9"/>
                  </a:lnTo>
                  <a:lnTo>
                    <a:pt x="353" y="12"/>
                  </a:lnTo>
                  <a:lnTo>
                    <a:pt x="353" y="12"/>
                  </a:lnTo>
                  <a:lnTo>
                    <a:pt x="350" y="19"/>
                  </a:lnTo>
                  <a:lnTo>
                    <a:pt x="348" y="21"/>
                  </a:lnTo>
                  <a:lnTo>
                    <a:pt x="346" y="16"/>
                  </a:lnTo>
                  <a:lnTo>
                    <a:pt x="341" y="12"/>
                  </a:lnTo>
                  <a:lnTo>
                    <a:pt x="341" y="12"/>
                  </a:lnTo>
                  <a:lnTo>
                    <a:pt x="341" y="12"/>
                  </a:lnTo>
                  <a:lnTo>
                    <a:pt x="336" y="9"/>
                  </a:lnTo>
                  <a:lnTo>
                    <a:pt x="334" y="12"/>
                  </a:lnTo>
                  <a:lnTo>
                    <a:pt x="327" y="12"/>
                  </a:lnTo>
                  <a:lnTo>
                    <a:pt x="322" y="16"/>
                  </a:lnTo>
                  <a:lnTo>
                    <a:pt x="308" y="26"/>
                  </a:lnTo>
                  <a:lnTo>
                    <a:pt x="298" y="33"/>
                  </a:lnTo>
                  <a:lnTo>
                    <a:pt x="296" y="33"/>
                  </a:lnTo>
                  <a:lnTo>
                    <a:pt x="284" y="33"/>
                  </a:lnTo>
                  <a:lnTo>
                    <a:pt x="279" y="33"/>
                  </a:lnTo>
                  <a:lnTo>
                    <a:pt x="277" y="35"/>
                  </a:lnTo>
                  <a:lnTo>
                    <a:pt x="277" y="38"/>
                  </a:lnTo>
                  <a:lnTo>
                    <a:pt x="277" y="45"/>
                  </a:lnTo>
                  <a:lnTo>
                    <a:pt x="274" y="47"/>
                  </a:lnTo>
                  <a:lnTo>
                    <a:pt x="265" y="52"/>
                  </a:lnTo>
                  <a:lnTo>
                    <a:pt x="258" y="52"/>
                  </a:lnTo>
                  <a:lnTo>
                    <a:pt x="253" y="50"/>
                  </a:lnTo>
                  <a:lnTo>
                    <a:pt x="248" y="47"/>
                  </a:lnTo>
                  <a:lnTo>
                    <a:pt x="234" y="40"/>
                  </a:lnTo>
                  <a:lnTo>
                    <a:pt x="229" y="38"/>
                  </a:lnTo>
                  <a:lnTo>
                    <a:pt x="218" y="35"/>
                  </a:lnTo>
                  <a:lnTo>
                    <a:pt x="208" y="35"/>
                  </a:lnTo>
                  <a:lnTo>
                    <a:pt x="208" y="35"/>
                  </a:lnTo>
                  <a:lnTo>
                    <a:pt x="208" y="38"/>
                  </a:lnTo>
                  <a:lnTo>
                    <a:pt x="208" y="43"/>
                  </a:lnTo>
                  <a:lnTo>
                    <a:pt x="208" y="43"/>
                  </a:lnTo>
                  <a:lnTo>
                    <a:pt x="208" y="43"/>
                  </a:lnTo>
                  <a:lnTo>
                    <a:pt x="208" y="43"/>
                  </a:lnTo>
                  <a:lnTo>
                    <a:pt x="211" y="43"/>
                  </a:lnTo>
                  <a:lnTo>
                    <a:pt x="211" y="45"/>
                  </a:lnTo>
                  <a:lnTo>
                    <a:pt x="211" y="45"/>
                  </a:lnTo>
                  <a:lnTo>
                    <a:pt x="211" y="45"/>
                  </a:lnTo>
                  <a:lnTo>
                    <a:pt x="213" y="45"/>
                  </a:lnTo>
                  <a:lnTo>
                    <a:pt x="220" y="47"/>
                  </a:lnTo>
                  <a:lnTo>
                    <a:pt x="220" y="47"/>
                  </a:lnTo>
                  <a:lnTo>
                    <a:pt x="222" y="50"/>
                  </a:lnTo>
                  <a:lnTo>
                    <a:pt x="222" y="50"/>
                  </a:lnTo>
                  <a:lnTo>
                    <a:pt x="225" y="52"/>
                  </a:lnTo>
                  <a:lnTo>
                    <a:pt x="225" y="52"/>
                  </a:lnTo>
                  <a:lnTo>
                    <a:pt x="234" y="57"/>
                  </a:lnTo>
                  <a:lnTo>
                    <a:pt x="234" y="59"/>
                  </a:lnTo>
                  <a:lnTo>
                    <a:pt x="237" y="59"/>
                  </a:lnTo>
                  <a:lnTo>
                    <a:pt x="239" y="61"/>
                  </a:lnTo>
                  <a:lnTo>
                    <a:pt x="239" y="61"/>
                  </a:lnTo>
                  <a:lnTo>
                    <a:pt x="239" y="61"/>
                  </a:lnTo>
                  <a:lnTo>
                    <a:pt x="239" y="61"/>
                  </a:lnTo>
                  <a:lnTo>
                    <a:pt x="239" y="64"/>
                  </a:lnTo>
                  <a:lnTo>
                    <a:pt x="239" y="64"/>
                  </a:lnTo>
                  <a:lnTo>
                    <a:pt x="239" y="66"/>
                  </a:lnTo>
                  <a:lnTo>
                    <a:pt x="239" y="66"/>
                  </a:lnTo>
                  <a:lnTo>
                    <a:pt x="239" y="69"/>
                  </a:lnTo>
                  <a:lnTo>
                    <a:pt x="239" y="69"/>
                  </a:lnTo>
                  <a:lnTo>
                    <a:pt x="239" y="71"/>
                  </a:lnTo>
                  <a:lnTo>
                    <a:pt x="239" y="71"/>
                  </a:lnTo>
                  <a:lnTo>
                    <a:pt x="239" y="71"/>
                  </a:lnTo>
                  <a:lnTo>
                    <a:pt x="239" y="73"/>
                  </a:lnTo>
                  <a:lnTo>
                    <a:pt x="237" y="73"/>
                  </a:lnTo>
                  <a:lnTo>
                    <a:pt x="237" y="73"/>
                  </a:lnTo>
                  <a:lnTo>
                    <a:pt x="232" y="73"/>
                  </a:lnTo>
                  <a:lnTo>
                    <a:pt x="229" y="71"/>
                  </a:lnTo>
                  <a:lnTo>
                    <a:pt x="225" y="71"/>
                  </a:lnTo>
                  <a:lnTo>
                    <a:pt x="222" y="71"/>
                  </a:lnTo>
                  <a:lnTo>
                    <a:pt x="220" y="71"/>
                  </a:lnTo>
                  <a:lnTo>
                    <a:pt x="218" y="73"/>
                  </a:lnTo>
                  <a:lnTo>
                    <a:pt x="218" y="73"/>
                  </a:lnTo>
                  <a:lnTo>
                    <a:pt x="215" y="73"/>
                  </a:lnTo>
                  <a:lnTo>
                    <a:pt x="213" y="71"/>
                  </a:lnTo>
                  <a:lnTo>
                    <a:pt x="211" y="71"/>
                  </a:lnTo>
                  <a:lnTo>
                    <a:pt x="211" y="71"/>
                  </a:lnTo>
                  <a:lnTo>
                    <a:pt x="208" y="71"/>
                  </a:lnTo>
                  <a:lnTo>
                    <a:pt x="206" y="73"/>
                  </a:lnTo>
                  <a:lnTo>
                    <a:pt x="203" y="76"/>
                  </a:lnTo>
                  <a:lnTo>
                    <a:pt x="201" y="76"/>
                  </a:lnTo>
                  <a:lnTo>
                    <a:pt x="201" y="76"/>
                  </a:lnTo>
                  <a:lnTo>
                    <a:pt x="199" y="73"/>
                  </a:lnTo>
                  <a:lnTo>
                    <a:pt x="199" y="73"/>
                  </a:lnTo>
                  <a:lnTo>
                    <a:pt x="194" y="73"/>
                  </a:lnTo>
                  <a:lnTo>
                    <a:pt x="192" y="73"/>
                  </a:lnTo>
                  <a:lnTo>
                    <a:pt x="192" y="73"/>
                  </a:lnTo>
                  <a:lnTo>
                    <a:pt x="192" y="73"/>
                  </a:lnTo>
                  <a:lnTo>
                    <a:pt x="192" y="73"/>
                  </a:lnTo>
                  <a:lnTo>
                    <a:pt x="189" y="71"/>
                  </a:lnTo>
                  <a:lnTo>
                    <a:pt x="189" y="69"/>
                  </a:lnTo>
                  <a:lnTo>
                    <a:pt x="187" y="69"/>
                  </a:lnTo>
                  <a:lnTo>
                    <a:pt x="187" y="69"/>
                  </a:lnTo>
                  <a:lnTo>
                    <a:pt x="187" y="69"/>
                  </a:lnTo>
                  <a:lnTo>
                    <a:pt x="184" y="71"/>
                  </a:lnTo>
                  <a:lnTo>
                    <a:pt x="184" y="71"/>
                  </a:lnTo>
                  <a:lnTo>
                    <a:pt x="182" y="71"/>
                  </a:lnTo>
                  <a:lnTo>
                    <a:pt x="182" y="69"/>
                  </a:lnTo>
                  <a:lnTo>
                    <a:pt x="180" y="69"/>
                  </a:lnTo>
                  <a:lnTo>
                    <a:pt x="177" y="69"/>
                  </a:lnTo>
                  <a:lnTo>
                    <a:pt x="175" y="71"/>
                  </a:lnTo>
                  <a:lnTo>
                    <a:pt x="173" y="69"/>
                  </a:lnTo>
                  <a:lnTo>
                    <a:pt x="163" y="66"/>
                  </a:lnTo>
                  <a:lnTo>
                    <a:pt x="158" y="66"/>
                  </a:lnTo>
                  <a:lnTo>
                    <a:pt x="156" y="66"/>
                  </a:lnTo>
                  <a:lnTo>
                    <a:pt x="140" y="71"/>
                  </a:lnTo>
                  <a:lnTo>
                    <a:pt x="137" y="73"/>
                  </a:lnTo>
                  <a:lnTo>
                    <a:pt x="135" y="73"/>
                  </a:lnTo>
                  <a:lnTo>
                    <a:pt x="132" y="73"/>
                  </a:lnTo>
                  <a:lnTo>
                    <a:pt x="128" y="73"/>
                  </a:lnTo>
                  <a:lnTo>
                    <a:pt x="123" y="73"/>
                  </a:lnTo>
                  <a:lnTo>
                    <a:pt x="121" y="73"/>
                  </a:lnTo>
                  <a:lnTo>
                    <a:pt x="121" y="73"/>
                  </a:lnTo>
                  <a:lnTo>
                    <a:pt x="121" y="73"/>
                  </a:lnTo>
                  <a:lnTo>
                    <a:pt x="118" y="71"/>
                  </a:lnTo>
                  <a:lnTo>
                    <a:pt x="116" y="69"/>
                  </a:lnTo>
                  <a:lnTo>
                    <a:pt x="116" y="69"/>
                  </a:lnTo>
                  <a:lnTo>
                    <a:pt x="116" y="69"/>
                  </a:lnTo>
                  <a:lnTo>
                    <a:pt x="113" y="69"/>
                  </a:lnTo>
                  <a:lnTo>
                    <a:pt x="109" y="73"/>
                  </a:lnTo>
                  <a:lnTo>
                    <a:pt x="106" y="73"/>
                  </a:lnTo>
                  <a:lnTo>
                    <a:pt x="102" y="76"/>
                  </a:lnTo>
                  <a:lnTo>
                    <a:pt x="99" y="76"/>
                  </a:lnTo>
                  <a:lnTo>
                    <a:pt x="97" y="76"/>
                  </a:lnTo>
                  <a:lnTo>
                    <a:pt x="97" y="78"/>
                  </a:lnTo>
                  <a:lnTo>
                    <a:pt x="97" y="78"/>
                  </a:lnTo>
                  <a:lnTo>
                    <a:pt x="97" y="80"/>
                  </a:lnTo>
                  <a:lnTo>
                    <a:pt x="97" y="85"/>
                  </a:lnTo>
                  <a:lnTo>
                    <a:pt x="97" y="88"/>
                  </a:lnTo>
                  <a:lnTo>
                    <a:pt x="102" y="95"/>
                  </a:lnTo>
                  <a:lnTo>
                    <a:pt x="102" y="97"/>
                  </a:lnTo>
                  <a:lnTo>
                    <a:pt x="102" y="97"/>
                  </a:lnTo>
                  <a:lnTo>
                    <a:pt x="102" y="97"/>
                  </a:lnTo>
                  <a:lnTo>
                    <a:pt x="99" y="99"/>
                  </a:lnTo>
                  <a:lnTo>
                    <a:pt x="97" y="104"/>
                  </a:lnTo>
                  <a:lnTo>
                    <a:pt x="97" y="104"/>
                  </a:lnTo>
                  <a:lnTo>
                    <a:pt x="97" y="106"/>
                  </a:lnTo>
                  <a:lnTo>
                    <a:pt x="95" y="109"/>
                  </a:lnTo>
                  <a:lnTo>
                    <a:pt x="95" y="111"/>
                  </a:lnTo>
                  <a:lnTo>
                    <a:pt x="92" y="111"/>
                  </a:lnTo>
                  <a:lnTo>
                    <a:pt x="92" y="114"/>
                  </a:lnTo>
                  <a:lnTo>
                    <a:pt x="83" y="116"/>
                  </a:lnTo>
                  <a:lnTo>
                    <a:pt x="83" y="118"/>
                  </a:lnTo>
                  <a:lnTo>
                    <a:pt x="80" y="118"/>
                  </a:lnTo>
                  <a:lnTo>
                    <a:pt x="80" y="118"/>
                  </a:lnTo>
                  <a:lnTo>
                    <a:pt x="80" y="121"/>
                  </a:lnTo>
                  <a:lnTo>
                    <a:pt x="83" y="121"/>
                  </a:lnTo>
                  <a:lnTo>
                    <a:pt x="83" y="123"/>
                  </a:lnTo>
                  <a:lnTo>
                    <a:pt x="83" y="123"/>
                  </a:lnTo>
                  <a:lnTo>
                    <a:pt x="83" y="125"/>
                  </a:lnTo>
                  <a:lnTo>
                    <a:pt x="83" y="125"/>
                  </a:lnTo>
                  <a:lnTo>
                    <a:pt x="80" y="125"/>
                  </a:lnTo>
                  <a:lnTo>
                    <a:pt x="78" y="125"/>
                  </a:lnTo>
                  <a:lnTo>
                    <a:pt x="71" y="125"/>
                  </a:lnTo>
                  <a:lnTo>
                    <a:pt x="68" y="128"/>
                  </a:lnTo>
                  <a:lnTo>
                    <a:pt x="66" y="128"/>
                  </a:lnTo>
                  <a:lnTo>
                    <a:pt x="66" y="128"/>
                  </a:lnTo>
                  <a:lnTo>
                    <a:pt x="66" y="130"/>
                  </a:lnTo>
                  <a:lnTo>
                    <a:pt x="64" y="133"/>
                  </a:lnTo>
                  <a:lnTo>
                    <a:pt x="64" y="137"/>
                  </a:lnTo>
                  <a:lnTo>
                    <a:pt x="66" y="140"/>
                  </a:lnTo>
                  <a:lnTo>
                    <a:pt x="66" y="142"/>
                  </a:lnTo>
                  <a:lnTo>
                    <a:pt x="64" y="142"/>
                  </a:lnTo>
                  <a:lnTo>
                    <a:pt x="64" y="144"/>
                  </a:lnTo>
                  <a:lnTo>
                    <a:pt x="61" y="144"/>
                  </a:lnTo>
                  <a:lnTo>
                    <a:pt x="57" y="147"/>
                  </a:lnTo>
                  <a:lnTo>
                    <a:pt x="54" y="147"/>
                  </a:lnTo>
                  <a:lnTo>
                    <a:pt x="54" y="149"/>
                  </a:lnTo>
                  <a:lnTo>
                    <a:pt x="47" y="156"/>
                  </a:lnTo>
                  <a:lnTo>
                    <a:pt x="45" y="159"/>
                  </a:lnTo>
                  <a:lnTo>
                    <a:pt x="45" y="159"/>
                  </a:lnTo>
                  <a:lnTo>
                    <a:pt x="42" y="159"/>
                  </a:lnTo>
                  <a:lnTo>
                    <a:pt x="40" y="161"/>
                  </a:lnTo>
                  <a:lnTo>
                    <a:pt x="35" y="163"/>
                  </a:lnTo>
                  <a:lnTo>
                    <a:pt x="35" y="163"/>
                  </a:lnTo>
                  <a:lnTo>
                    <a:pt x="31" y="168"/>
                  </a:lnTo>
                  <a:lnTo>
                    <a:pt x="31" y="170"/>
                  </a:lnTo>
                  <a:lnTo>
                    <a:pt x="28" y="170"/>
                  </a:lnTo>
                  <a:lnTo>
                    <a:pt x="26" y="168"/>
                  </a:lnTo>
                  <a:lnTo>
                    <a:pt x="23" y="168"/>
                  </a:lnTo>
                  <a:lnTo>
                    <a:pt x="21" y="168"/>
                  </a:lnTo>
                  <a:lnTo>
                    <a:pt x="19" y="168"/>
                  </a:lnTo>
                  <a:lnTo>
                    <a:pt x="16" y="168"/>
                  </a:lnTo>
                  <a:lnTo>
                    <a:pt x="14" y="170"/>
                  </a:lnTo>
                  <a:lnTo>
                    <a:pt x="14" y="173"/>
                  </a:lnTo>
                  <a:lnTo>
                    <a:pt x="12" y="173"/>
                  </a:lnTo>
                  <a:lnTo>
                    <a:pt x="9" y="175"/>
                  </a:lnTo>
                  <a:lnTo>
                    <a:pt x="9" y="175"/>
                  </a:lnTo>
                  <a:lnTo>
                    <a:pt x="9" y="178"/>
                  </a:lnTo>
                  <a:lnTo>
                    <a:pt x="7" y="187"/>
                  </a:lnTo>
                  <a:lnTo>
                    <a:pt x="7" y="189"/>
                  </a:lnTo>
                  <a:lnTo>
                    <a:pt x="7" y="192"/>
                  </a:lnTo>
                  <a:lnTo>
                    <a:pt x="7" y="192"/>
                  </a:lnTo>
                  <a:lnTo>
                    <a:pt x="9" y="194"/>
                  </a:lnTo>
                  <a:lnTo>
                    <a:pt x="9" y="194"/>
                  </a:lnTo>
                  <a:lnTo>
                    <a:pt x="9" y="196"/>
                  </a:lnTo>
                  <a:lnTo>
                    <a:pt x="5" y="201"/>
                  </a:lnTo>
                  <a:lnTo>
                    <a:pt x="5" y="204"/>
                  </a:lnTo>
                  <a:lnTo>
                    <a:pt x="2" y="204"/>
                  </a:lnTo>
                  <a:lnTo>
                    <a:pt x="2" y="206"/>
                  </a:lnTo>
                  <a:lnTo>
                    <a:pt x="2" y="206"/>
                  </a:lnTo>
                  <a:lnTo>
                    <a:pt x="5" y="208"/>
                  </a:lnTo>
                  <a:lnTo>
                    <a:pt x="5" y="208"/>
                  </a:lnTo>
                  <a:lnTo>
                    <a:pt x="5" y="211"/>
                  </a:lnTo>
                  <a:lnTo>
                    <a:pt x="5" y="211"/>
                  </a:lnTo>
                  <a:lnTo>
                    <a:pt x="5" y="211"/>
                  </a:lnTo>
                  <a:lnTo>
                    <a:pt x="12" y="215"/>
                  </a:lnTo>
                  <a:lnTo>
                    <a:pt x="12" y="218"/>
                  </a:lnTo>
                  <a:lnTo>
                    <a:pt x="12" y="220"/>
                  </a:lnTo>
                  <a:lnTo>
                    <a:pt x="14" y="223"/>
                  </a:lnTo>
                  <a:lnTo>
                    <a:pt x="14" y="223"/>
                  </a:lnTo>
                  <a:lnTo>
                    <a:pt x="14" y="225"/>
                  </a:lnTo>
                  <a:lnTo>
                    <a:pt x="0" y="249"/>
                  </a:lnTo>
                  <a:lnTo>
                    <a:pt x="0" y="249"/>
                  </a:lnTo>
                  <a:lnTo>
                    <a:pt x="7" y="251"/>
                  </a:lnTo>
                  <a:lnTo>
                    <a:pt x="23" y="258"/>
                  </a:lnTo>
                  <a:lnTo>
                    <a:pt x="26" y="258"/>
                  </a:lnTo>
                  <a:lnTo>
                    <a:pt x="42" y="260"/>
                  </a:lnTo>
                  <a:lnTo>
                    <a:pt x="50" y="263"/>
                  </a:lnTo>
                  <a:lnTo>
                    <a:pt x="50" y="263"/>
                  </a:lnTo>
                  <a:lnTo>
                    <a:pt x="52" y="260"/>
                  </a:lnTo>
                  <a:lnTo>
                    <a:pt x="52" y="260"/>
                  </a:lnTo>
                  <a:lnTo>
                    <a:pt x="52" y="260"/>
                  </a:lnTo>
                  <a:lnTo>
                    <a:pt x="54" y="258"/>
                  </a:lnTo>
                  <a:lnTo>
                    <a:pt x="59" y="256"/>
                  </a:lnTo>
                  <a:lnTo>
                    <a:pt x="61" y="253"/>
                  </a:lnTo>
                  <a:lnTo>
                    <a:pt x="61" y="253"/>
                  </a:lnTo>
                  <a:lnTo>
                    <a:pt x="80" y="253"/>
                  </a:lnTo>
                  <a:lnTo>
                    <a:pt x="80" y="253"/>
                  </a:lnTo>
                  <a:lnTo>
                    <a:pt x="83" y="253"/>
                  </a:lnTo>
                  <a:lnTo>
                    <a:pt x="83" y="253"/>
                  </a:lnTo>
                  <a:lnTo>
                    <a:pt x="85" y="256"/>
                  </a:lnTo>
                  <a:lnTo>
                    <a:pt x="85" y="256"/>
                  </a:lnTo>
                  <a:lnTo>
                    <a:pt x="85" y="256"/>
                  </a:lnTo>
                  <a:lnTo>
                    <a:pt x="85" y="256"/>
                  </a:lnTo>
                  <a:lnTo>
                    <a:pt x="87" y="256"/>
                  </a:lnTo>
                  <a:lnTo>
                    <a:pt x="87" y="256"/>
                  </a:lnTo>
                  <a:lnTo>
                    <a:pt x="90" y="258"/>
                  </a:lnTo>
                  <a:lnTo>
                    <a:pt x="92" y="258"/>
                  </a:lnTo>
                  <a:lnTo>
                    <a:pt x="95" y="258"/>
                  </a:lnTo>
                  <a:lnTo>
                    <a:pt x="95" y="258"/>
                  </a:lnTo>
                  <a:lnTo>
                    <a:pt x="97" y="258"/>
                  </a:lnTo>
                  <a:lnTo>
                    <a:pt x="97" y="256"/>
                  </a:lnTo>
                  <a:lnTo>
                    <a:pt x="97" y="256"/>
                  </a:lnTo>
                  <a:lnTo>
                    <a:pt x="99" y="253"/>
                  </a:lnTo>
                  <a:lnTo>
                    <a:pt x="99" y="253"/>
                  </a:lnTo>
                  <a:lnTo>
                    <a:pt x="99" y="253"/>
                  </a:lnTo>
                  <a:lnTo>
                    <a:pt x="99" y="253"/>
                  </a:lnTo>
                  <a:lnTo>
                    <a:pt x="99" y="253"/>
                  </a:lnTo>
                  <a:lnTo>
                    <a:pt x="99" y="253"/>
                  </a:lnTo>
                  <a:lnTo>
                    <a:pt x="99" y="253"/>
                  </a:lnTo>
                  <a:lnTo>
                    <a:pt x="102" y="256"/>
                  </a:lnTo>
                  <a:lnTo>
                    <a:pt x="102" y="256"/>
                  </a:lnTo>
                  <a:lnTo>
                    <a:pt x="104" y="258"/>
                  </a:lnTo>
                  <a:lnTo>
                    <a:pt x="106" y="260"/>
                  </a:lnTo>
                  <a:lnTo>
                    <a:pt x="106" y="260"/>
                  </a:lnTo>
                  <a:lnTo>
                    <a:pt x="106" y="260"/>
                  </a:lnTo>
                  <a:lnTo>
                    <a:pt x="106" y="260"/>
                  </a:lnTo>
                  <a:lnTo>
                    <a:pt x="111" y="263"/>
                  </a:lnTo>
                  <a:lnTo>
                    <a:pt x="111" y="263"/>
                  </a:lnTo>
                  <a:lnTo>
                    <a:pt x="111" y="263"/>
                  </a:lnTo>
                  <a:lnTo>
                    <a:pt x="111" y="265"/>
                  </a:lnTo>
                  <a:lnTo>
                    <a:pt x="111" y="265"/>
                  </a:lnTo>
                  <a:lnTo>
                    <a:pt x="111" y="265"/>
                  </a:lnTo>
                  <a:lnTo>
                    <a:pt x="109" y="270"/>
                  </a:lnTo>
                  <a:lnTo>
                    <a:pt x="106" y="270"/>
                  </a:lnTo>
                  <a:lnTo>
                    <a:pt x="106" y="270"/>
                  </a:lnTo>
                  <a:lnTo>
                    <a:pt x="106" y="282"/>
                  </a:lnTo>
                  <a:lnTo>
                    <a:pt x="106" y="284"/>
                  </a:lnTo>
                  <a:lnTo>
                    <a:pt x="106" y="284"/>
                  </a:lnTo>
                  <a:lnTo>
                    <a:pt x="106" y="286"/>
                  </a:lnTo>
                  <a:lnTo>
                    <a:pt x="106" y="286"/>
                  </a:lnTo>
                  <a:lnTo>
                    <a:pt x="109" y="289"/>
                  </a:lnTo>
                  <a:lnTo>
                    <a:pt x="123" y="298"/>
                  </a:lnTo>
                  <a:lnTo>
                    <a:pt x="125" y="301"/>
                  </a:lnTo>
                  <a:lnTo>
                    <a:pt x="128" y="301"/>
                  </a:lnTo>
                  <a:lnTo>
                    <a:pt x="128" y="303"/>
                  </a:lnTo>
                  <a:lnTo>
                    <a:pt x="132" y="308"/>
                  </a:lnTo>
                  <a:lnTo>
                    <a:pt x="135" y="308"/>
                  </a:lnTo>
                  <a:lnTo>
                    <a:pt x="135" y="308"/>
                  </a:lnTo>
                  <a:lnTo>
                    <a:pt x="137" y="308"/>
                  </a:lnTo>
                  <a:lnTo>
                    <a:pt x="137" y="310"/>
                  </a:lnTo>
                  <a:lnTo>
                    <a:pt x="137" y="313"/>
                  </a:lnTo>
                  <a:lnTo>
                    <a:pt x="137" y="313"/>
                  </a:lnTo>
                  <a:lnTo>
                    <a:pt x="137" y="313"/>
                  </a:lnTo>
                  <a:lnTo>
                    <a:pt x="137" y="313"/>
                  </a:lnTo>
                  <a:lnTo>
                    <a:pt x="137" y="313"/>
                  </a:lnTo>
                  <a:lnTo>
                    <a:pt x="140" y="313"/>
                  </a:lnTo>
                  <a:lnTo>
                    <a:pt x="142" y="313"/>
                  </a:lnTo>
                  <a:lnTo>
                    <a:pt x="142" y="313"/>
                  </a:lnTo>
                  <a:lnTo>
                    <a:pt x="144" y="313"/>
                  </a:lnTo>
                  <a:lnTo>
                    <a:pt x="147" y="313"/>
                  </a:lnTo>
                  <a:lnTo>
                    <a:pt x="149" y="313"/>
                  </a:lnTo>
                  <a:lnTo>
                    <a:pt x="149" y="313"/>
                  </a:lnTo>
                  <a:lnTo>
                    <a:pt x="149" y="315"/>
                  </a:lnTo>
                  <a:lnTo>
                    <a:pt x="149" y="315"/>
                  </a:lnTo>
                  <a:lnTo>
                    <a:pt x="151" y="315"/>
                  </a:lnTo>
                  <a:lnTo>
                    <a:pt x="151" y="315"/>
                  </a:lnTo>
                  <a:lnTo>
                    <a:pt x="151" y="315"/>
                  </a:lnTo>
                  <a:lnTo>
                    <a:pt x="154" y="317"/>
                  </a:lnTo>
                  <a:lnTo>
                    <a:pt x="154" y="317"/>
                  </a:lnTo>
                  <a:lnTo>
                    <a:pt x="154" y="320"/>
                  </a:lnTo>
                  <a:lnTo>
                    <a:pt x="156" y="324"/>
                  </a:lnTo>
                  <a:lnTo>
                    <a:pt x="156" y="324"/>
                  </a:lnTo>
                  <a:lnTo>
                    <a:pt x="156" y="324"/>
                  </a:lnTo>
                  <a:lnTo>
                    <a:pt x="156" y="324"/>
                  </a:lnTo>
                  <a:lnTo>
                    <a:pt x="161" y="320"/>
                  </a:lnTo>
                  <a:lnTo>
                    <a:pt x="166" y="322"/>
                  </a:lnTo>
                  <a:lnTo>
                    <a:pt x="166" y="322"/>
                  </a:lnTo>
                  <a:lnTo>
                    <a:pt x="166" y="322"/>
                  </a:lnTo>
                  <a:lnTo>
                    <a:pt x="166" y="322"/>
                  </a:lnTo>
                  <a:lnTo>
                    <a:pt x="173" y="327"/>
                  </a:lnTo>
                  <a:lnTo>
                    <a:pt x="173" y="327"/>
                  </a:lnTo>
                  <a:lnTo>
                    <a:pt x="173" y="327"/>
                  </a:lnTo>
                  <a:lnTo>
                    <a:pt x="182" y="324"/>
                  </a:lnTo>
                  <a:lnTo>
                    <a:pt x="194" y="324"/>
                  </a:lnTo>
                  <a:lnTo>
                    <a:pt x="215" y="329"/>
                  </a:lnTo>
                  <a:lnTo>
                    <a:pt x="215" y="329"/>
                  </a:lnTo>
                  <a:lnTo>
                    <a:pt x="218" y="329"/>
                  </a:lnTo>
                  <a:lnTo>
                    <a:pt x="218" y="329"/>
                  </a:lnTo>
                  <a:lnTo>
                    <a:pt x="218" y="329"/>
                  </a:lnTo>
                  <a:lnTo>
                    <a:pt x="220" y="331"/>
                  </a:lnTo>
                  <a:lnTo>
                    <a:pt x="220" y="334"/>
                  </a:lnTo>
                  <a:lnTo>
                    <a:pt x="220" y="343"/>
                  </a:lnTo>
                  <a:lnTo>
                    <a:pt x="220" y="343"/>
                  </a:lnTo>
                  <a:lnTo>
                    <a:pt x="220" y="343"/>
                  </a:lnTo>
                  <a:lnTo>
                    <a:pt x="220" y="346"/>
                  </a:lnTo>
                  <a:lnTo>
                    <a:pt x="220" y="346"/>
                  </a:lnTo>
                  <a:lnTo>
                    <a:pt x="220" y="346"/>
                  </a:lnTo>
                  <a:lnTo>
                    <a:pt x="220" y="346"/>
                  </a:lnTo>
                  <a:lnTo>
                    <a:pt x="218" y="346"/>
                  </a:lnTo>
                  <a:lnTo>
                    <a:pt x="213" y="348"/>
                  </a:lnTo>
                  <a:lnTo>
                    <a:pt x="211" y="350"/>
                  </a:lnTo>
                  <a:lnTo>
                    <a:pt x="211" y="353"/>
                  </a:lnTo>
                  <a:lnTo>
                    <a:pt x="211" y="353"/>
                  </a:lnTo>
                  <a:lnTo>
                    <a:pt x="211" y="353"/>
                  </a:lnTo>
                  <a:lnTo>
                    <a:pt x="208" y="355"/>
                  </a:lnTo>
                  <a:lnTo>
                    <a:pt x="206" y="362"/>
                  </a:lnTo>
                  <a:lnTo>
                    <a:pt x="203" y="362"/>
                  </a:lnTo>
                  <a:lnTo>
                    <a:pt x="203" y="365"/>
                  </a:lnTo>
                  <a:lnTo>
                    <a:pt x="203" y="365"/>
                  </a:lnTo>
                  <a:lnTo>
                    <a:pt x="203" y="367"/>
                  </a:lnTo>
                  <a:lnTo>
                    <a:pt x="203" y="367"/>
                  </a:lnTo>
                  <a:lnTo>
                    <a:pt x="203" y="372"/>
                  </a:lnTo>
                  <a:lnTo>
                    <a:pt x="203" y="374"/>
                  </a:lnTo>
                  <a:lnTo>
                    <a:pt x="203" y="374"/>
                  </a:lnTo>
                  <a:lnTo>
                    <a:pt x="203" y="374"/>
                  </a:lnTo>
                  <a:lnTo>
                    <a:pt x="208" y="384"/>
                  </a:lnTo>
                  <a:lnTo>
                    <a:pt x="211" y="386"/>
                  </a:lnTo>
                  <a:lnTo>
                    <a:pt x="211" y="386"/>
                  </a:lnTo>
                  <a:lnTo>
                    <a:pt x="208" y="388"/>
                  </a:lnTo>
                  <a:lnTo>
                    <a:pt x="208" y="391"/>
                  </a:lnTo>
                  <a:lnTo>
                    <a:pt x="208" y="391"/>
                  </a:lnTo>
                  <a:lnTo>
                    <a:pt x="208" y="393"/>
                  </a:lnTo>
                  <a:lnTo>
                    <a:pt x="211" y="395"/>
                  </a:lnTo>
                  <a:lnTo>
                    <a:pt x="211" y="395"/>
                  </a:lnTo>
                  <a:lnTo>
                    <a:pt x="211" y="395"/>
                  </a:lnTo>
                  <a:lnTo>
                    <a:pt x="211" y="395"/>
                  </a:lnTo>
                  <a:lnTo>
                    <a:pt x="211" y="395"/>
                  </a:lnTo>
                  <a:lnTo>
                    <a:pt x="213" y="395"/>
                  </a:lnTo>
                  <a:lnTo>
                    <a:pt x="213" y="395"/>
                  </a:lnTo>
                  <a:lnTo>
                    <a:pt x="213" y="395"/>
                  </a:lnTo>
                  <a:lnTo>
                    <a:pt x="213" y="395"/>
                  </a:lnTo>
                  <a:lnTo>
                    <a:pt x="218" y="391"/>
                  </a:lnTo>
                  <a:lnTo>
                    <a:pt x="218" y="391"/>
                  </a:lnTo>
                  <a:lnTo>
                    <a:pt x="218" y="391"/>
                  </a:lnTo>
                  <a:lnTo>
                    <a:pt x="220" y="391"/>
                  </a:lnTo>
                  <a:lnTo>
                    <a:pt x="222" y="391"/>
                  </a:lnTo>
                  <a:lnTo>
                    <a:pt x="225" y="391"/>
                  </a:lnTo>
                  <a:lnTo>
                    <a:pt x="225" y="391"/>
                  </a:lnTo>
                  <a:lnTo>
                    <a:pt x="225" y="391"/>
                  </a:lnTo>
                  <a:lnTo>
                    <a:pt x="225" y="391"/>
                  </a:lnTo>
                  <a:lnTo>
                    <a:pt x="227" y="391"/>
                  </a:lnTo>
                  <a:lnTo>
                    <a:pt x="229" y="393"/>
                  </a:lnTo>
                  <a:lnTo>
                    <a:pt x="234" y="398"/>
                  </a:lnTo>
                  <a:lnTo>
                    <a:pt x="234" y="398"/>
                  </a:lnTo>
                  <a:lnTo>
                    <a:pt x="234" y="398"/>
                  </a:lnTo>
                  <a:lnTo>
                    <a:pt x="234" y="398"/>
                  </a:lnTo>
                  <a:lnTo>
                    <a:pt x="234" y="398"/>
                  </a:lnTo>
                  <a:lnTo>
                    <a:pt x="234" y="398"/>
                  </a:lnTo>
                  <a:lnTo>
                    <a:pt x="239" y="395"/>
                  </a:lnTo>
                  <a:lnTo>
                    <a:pt x="241" y="395"/>
                  </a:lnTo>
                  <a:lnTo>
                    <a:pt x="241" y="395"/>
                  </a:lnTo>
                  <a:lnTo>
                    <a:pt x="241" y="398"/>
                  </a:lnTo>
                  <a:lnTo>
                    <a:pt x="244" y="398"/>
                  </a:lnTo>
                  <a:lnTo>
                    <a:pt x="244" y="398"/>
                  </a:lnTo>
                  <a:lnTo>
                    <a:pt x="248" y="403"/>
                  </a:lnTo>
                  <a:lnTo>
                    <a:pt x="251" y="405"/>
                  </a:lnTo>
                  <a:lnTo>
                    <a:pt x="251" y="405"/>
                  </a:lnTo>
                  <a:lnTo>
                    <a:pt x="251" y="405"/>
                  </a:lnTo>
                  <a:lnTo>
                    <a:pt x="251" y="405"/>
                  </a:lnTo>
                  <a:lnTo>
                    <a:pt x="251" y="405"/>
                  </a:lnTo>
                  <a:lnTo>
                    <a:pt x="253" y="403"/>
                  </a:lnTo>
                  <a:lnTo>
                    <a:pt x="253" y="403"/>
                  </a:lnTo>
                  <a:lnTo>
                    <a:pt x="256" y="403"/>
                  </a:lnTo>
                  <a:lnTo>
                    <a:pt x="256" y="403"/>
                  </a:lnTo>
                  <a:lnTo>
                    <a:pt x="258" y="403"/>
                  </a:lnTo>
                  <a:lnTo>
                    <a:pt x="258" y="403"/>
                  </a:lnTo>
                  <a:lnTo>
                    <a:pt x="258" y="403"/>
                  </a:lnTo>
                  <a:lnTo>
                    <a:pt x="258" y="403"/>
                  </a:lnTo>
                  <a:lnTo>
                    <a:pt x="258" y="405"/>
                  </a:lnTo>
                  <a:lnTo>
                    <a:pt x="258" y="405"/>
                  </a:lnTo>
                  <a:lnTo>
                    <a:pt x="258" y="405"/>
                  </a:lnTo>
                  <a:lnTo>
                    <a:pt x="260" y="405"/>
                  </a:lnTo>
                  <a:lnTo>
                    <a:pt x="263" y="407"/>
                  </a:lnTo>
                  <a:lnTo>
                    <a:pt x="263" y="410"/>
                  </a:lnTo>
                  <a:lnTo>
                    <a:pt x="265" y="410"/>
                  </a:lnTo>
                  <a:lnTo>
                    <a:pt x="265" y="410"/>
                  </a:lnTo>
                  <a:lnTo>
                    <a:pt x="265" y="410"/>
                  </a:lnTo>
                  <a:lnTo>
                    <a:pt x="267" y="410"/>
                  </a:lnTo>
                  <a:lnTo>
                    <a:pt x="272" y="410"/>
                  </a:lnTo>
                  <a:lnTo>
                    <a:pt x="272" y="410"/>
                  </a:lnTo>
                  <a:lnTo>
                    <a:pt x="274" y="410"/>
                  </a:lnTo>
                  <a:lnTo>
                    <a:pt x="274" y="410"/>
                  </a:lnTo>
                  <a:lnTo>
                    <a:pt x="274" y="410"/>
                  </a:lnTo>
                  <a:lnTo>
                    <a:pt x="274" y="410"/>
                  </a:lnTo>
                  <a:lnTo>
                    <a:pt x="274" y="410"/>
                  </a:lnTo>
                  <a:lnTo>
                    <a:pt x="274" y="410"/>
                  </a:lnTo>
                  <a:lnTo>
                    <a:pt x="277" y="410"/>
                  </a:lnTo>
                  <a:lnTo>
                    <a:pt x="277" y="412"/>
                  </a:lnTo>
                  <a:lnTo>
                    <a:pt x="274" y="412"/>
                  </a:lnTo>
                  <a:lnTo>
                    <a:pt x="274" y="414"/>
                  </a:lnTo>
                  <a:lnTo>
                    <a:pt x="277" y="414"/>
                  </a:lnTo>
                  <a:lnTo>
                    <a:pt x="279" y="417"/>
                  </a:lnTo>
                  <a:lnTo>
                    <a:pt x="279" y="417"/>
                  </a:lnTo>
                  <a:lnTo>
                    <a:pt x="279" y="417"/>
                  </a:lnTo>
                  <a:lnTo>
                    <a:pt x="279" y="417"/>
                  </a:lnTo>
                  <a:lnTo>
                    <a:pt x="279" y="417"/>
                  </a:lnTo>
                  <a:lnTo>
                    <a:pt x="279" y="419"/>
                  </a:lnTo>
                  <a:lnTo>
                    <a:pt x="279" y="419"/>
                  </a:lnTo>
                  <a:lnTo>
                    <a:pt x="279" y="419"/>
                  </a:lnTo>
                  <a:lnTo>
                    <a:pt x="279" y="419"/>
                  </a:lnTo>
                  <a:lnTo>
                    <a:pt x="279" y="419"/>
                  </a:lnTo>
                  <a:lnTo>
                    <a:pt x="279" y="419"/>
                  </a:lnTo>
                  <a:lnTo>
                    <a:pt x="282" y="419"/>
                  </a:lnTo>
                  <a:lnTo>
                    <a:pt x="289" y="419"/>
                  </a:lnTo>
                  <a:lnTo>
                    <a:pt x="289" y="419"/>
                  </a:lnTo>
                  <a:lnTo>
                    <a:pt x="305" y="421"/>
                  </a:lnTo>
                  <a:lnTo>
                    <a:pt x="305" y="421"/>
                  </a:lnTo>
                  <a:lnTo>
                    <a:pt x="319" y="419"/>
                  </a:lnTo>
                  <a:lnTo>
                    <a:pt x="329" y="417"/>
                  </a:lnTo>
                  <a:lnTo>
                    <a:pt x="338" y="414"/>
                  </a:lnTo>
                  <a:lnTo>
                    <a:pt x="338" y="414"/>
                  </a:lnTo>
                  <a:lnTo>
                    <a:pt x="343" y="414"/>
                  </a:lnTo>
                  <a:lnTo>
                    <a:pt x="348" y="417"/>
                  </a:lnTo>
                  <a:lnTo>
                    <a:pt x="353" y="424"/>
                  </a:lnTo>
                  <a:lnTo>
                    <a:pt x="357" y="431"/>
                  </a:lnTo>
                  <a:lnTo>
                    <a:pt x="364" y="445"/>
                  </a:lnTo>
                  <a:lnTo>
                    <a:pt x="367" y="452"/>
                  </a:lnTo>
                  <a:lnTo>
                    <a:pt x="372" y="457"/>
                  </a:lnTo>
                  <a:lnTo>
                    <a:pt x="395" y="471"/>
                  </a:lnTo>
                  <a:lnTo>
                    <a:pt x="407" y="476"/>
                  </a:lnTo>
                  <a:lnTo>
                    <a:pt x="419" y="478"/>
                  </a:lnTo>
                  <a:lnTo>
                    <a:pt x="419" y="478"/>
                  </a:lnTo>
                  <a:lnTo>
                    <a:pt x="426" y="481"/>
                  </a:lnTo>
                  <a:lnTo>
                    <a:pt x="433" y="478"/>
                  </a:lnTo>
                  <a:lnTo>
                    <a:pt x="435" y="478"/>
                  </a:lnTo>
                  <a:lnTo>
                    <a:pt x="443" y="476"/>
                  </a:lnTo>
                  <a:lnTo>
                    <a:pt x="443" y="476"/>
                  </a:lnTo>
                  <a:lnTo>
                    <a:pt x="447" y="474"/>
                  </a:lnTo>
                  <a:lnTo>
                    <a:pt x="452" y="469"/>
                  </a:lnTo>
                  <a:lnTo>
                    <a:pt x="452" y="469"/>
                  </a:lnTo>
                  <a:lnTo>
                    <a:pt x="454" y="466"/>
                  </a:lnTo>
                  <a:lnTo>
                    <a:pt x="457" y="466"/>
                  </a:lnTo>
                  <a:lnTo>
                    <a:pt x="459" y="469"/>
                  </a:lnTo>
                  <a:lnTo>
                    <a:pt x="466" y="478"/>
                  </a:lnTo>
                  <a:lnTo>
                    <a:pt x="471" y="483"/>
                  </a:lnTo>
                  <a:lnTo>
                    <a:pt x="473" y="490"/>
                  </a:lnTo>
                  <a:lnTo>
                    <a:pt x="476" y="497"/>
                  </a:lnTo>
                  <a:lnTo>
                    <a:pt x="476" y="504"/>
                  </a:lnTo>
                  <a:lnTo>
                    <a:pt x="476" y="504"/>
                  </a:lnTo>
                  <a:lnTo>
                    <a:pt x="471" y="514"/>
                  </a:lnTo>
                  <a:lnTo>
                    <a:pt x="471" y="514"/>
                  </a:lnTo>
                  <a:lnTo>
                    <a:pt x="471" y="516"/>
                  </a:lnTo>
                  <a:lnTo>
                    <a:pt x="471" y="516"/>
                  </a:lnTo>
                  <a:lnTo>
                    <a:pt x="473" y="519"/>
                  </a:lnTo>
                  <a:lnTo>
                    <a:pt x="476" y="521"/>
                  </a:lnTo>
                  <a:lnTo>
                    <a:pt x="478" y="526"/>
                  </a:lnTo>
                  <a:lnTo>
                    <a:pt x="485" y="530"/>
                  </a:lnTo>
                  <a:lnTo>
                    <a:pt x="492" y="533"/>
                  </a:lnTo>
                  <a:lnTo>
                    <a:pt x="537" y="545"/>
                  </a:lnTo>
                  <a:lnTo>
                    <a:pt x="544" y="547"/>
                  </a:lnTo>
                  <a:lnTo>
                    <a:pt x="554" y="545"/>
                  </a:lnTo>
                  <a:lnTo>
                    <a:pt x="559" y="545"/>
                  </a:lnTo>
                  <a:lnTo>
                    <a:pt x="566" y="545"/>
                  </a:lnTo>
                  <a:lnTo>
                    <a:pt x="568" y="545"/>
                  </a:lnTo>
                  <a:lnTo>
                    <a:pt x="573" y="540"/>
                  </a:lnTo>
                  <a:lnTo>
                    <a:pt x="582" y="530"/>
                  </a:lnTo>
                  <a:lnTo>
                    <a:pt x="594" y="521"/>
                  </a:lnTo>
                  <a:lnTo>
                    <a:pt x="599" y="521"/>
                  </a:lnTo>
                  <a:lnTo>
                    <a:pt x="599" y="519"/>
                  </a:lnTo>
                  <a:lnTo>
                    <a:pt x="601" y="516"/>
                  </a:lnTo>
                  <a:lnTo>
                    <a:pt x="606" y="511"/>
                  </a:lnTo>
                  <a:lnTo>
                    <a:pt x="608" y="509"/>
                  </a:lnTo>
                  <a:lnTo>
                    <a:pt x="615" y="507"/>
                  </a:lnTo>
                  <a:lnTo>
                    <a:pt x="625" y="511"/>
                  </a:lnTo>
                  <a:lnTo>
                    <a:pt x="632" y="511"/>
                  </a:lnTo>
                  <a:lnTo>
                    <a:pt x="651" y="507"/>
                  </a:lnTo>
                  <a:lnTo>
                    <a:pt x="675" y="493"/>
                  </a:lnTo>
                  <a:lnTo>
                    <a:pt x="679" y="490"/>
                  </a:lnTo>
                  <a:lnTo>
                    <a:pt x="686" y="490"/>
                  </a:lnTo>
                  <a:lnTo>
                    <a:pt x="694" y="497"/>
                  </a:lnTo>
                  <a:lnTo>
                    <a:pt x="698" y="497"/>
                  </a:lnTo>
                  <a:lnTo>
                    <a:pt x="701" y="497"/>
                  </a:lnTo>
                  <a:lnTo>
                    <a:pt x="715" y="495"/>
                  </a:lnTo>
                  <a:lnTo>
                    <a:pt x="717" y="493"/>
                  </a:lnTo>
                  <a:lnTo>
                    <a:pt x="734" y="478"/>
                  </a:lnTo>
                  <a:lnTo>
                    <a:pt x="736" y="474"/>
                  </a:lnTo>
                  <a:lnTo>
                    <a:pt x="734" y="462"/>
                  </a:lnTo>
                  <a:lnTo>
                    <a:pt x="736" y="457"/>
                  </a:lnTo>
                  <a:lnTo>
                    <a:pt x="741" y="455"/>
                  </a:lnTo>
                  <a:lnTo>
                    <a:pt x="746" y="452"/>
                  </a:lnTo>
                  <a:lnTo>
                    <a:pt x="753" y="452"/>
                  </a:lnTo>
                  <a:lnTo>
                    <a:pt x="758" y="452"/>
                  </a:lnTo>
                  <a:lnTo>
                    <a:pt x="762" y="457"/>
                  </a:lnTo>
                  <a:lnTo>
                    <a:pt x="765" y="457"/>
                  </a:lnTo>
                  <a:lnTo>
                    <a:pt x="767" y="455"/>
                  </a:lnTo>
                  <a:lnTo>
                    <a:pt x="769" y="452"/>
                  </a:lnTo>
                  <a:lnTo>
                    <a:pt x="781" y="443"/>
                  </a:lnTo>
                  <a:lnTo>
                    <a:pt x="784" y="440"/>
                  </a:lnTo>
                  <a:lnTo>
                    <a:pt x="784" y="433"/>
                  </a:lnTo>
                  <a:lnTo>
                    <a:pt x="784" y="426"/>
                  </a:lnTo>
                  <a:lnTo>
                    <a:pt x="781" y="421"/>
                  </a:lnTo>
                  <a:lnTo>
                    <a:pt x="786" y="417"/>
                  </a:lnTo>
                  <a:lnTo>
                    <a:pt x="786" y="41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1C1D6E56-4EC5-694B-862D-5EF0AA6AA26E}"/>
                </a:ext>
              </a:extLst>
            </p:cNvPr>
            <p:cNvSpPr>
              <a:spLocks/>
            </p:cNvSpPr>
            <p:nvPr/>
          </p:nvSpPr>
          <p:spPr bwMode="auto">
            <a:xfrm>
              <a:off x="8477958" y="1332850"/>
              <a:ext cx="947084" cy="1670957"/>
            </a:xfrm>
            <a:custGeom>
              <a:avLst/>
              <a:gdLst>
                <a:gd name="T0" fmla="*/ 433 w 454"/>
                <a:gd name="T1" fmla="*/ 232 h 801"/>
                <a:gd name="T2" fmla="*/ 393 w 454"/>
                <a:gd name="T3" fmla="*/ 244 h 801"/>
                <a:gd name="T4" fmla="*/ 381 w 454"/>
                <a:gd name="T5" fmla="*/ 213 h 801"/>
                <a:gd name="T6" fmla="*/ 374 w 454"/>
                <a:gd name="T7" fmla="*/ 190 h 801"/>
                <a:gd name="T8" fmla="*/ 371 w 454"/>
                <a:gd name="T9" fmla="*/ 173 h 801"/>
                <a:gd name="T10" fmla="*/ 364 w 454"/>
                <a:gd name="T11" fmla="*/ 166 h 801"/>
                <a:gd name="T12" fmla="*/ 393 w 454"/>
                <a:gd name="T13" fmla="*/ 147 h 801"/>
                <a:gd name="T14" fmla="*/ 400 w 454"/>
                <a:gd name="T15" fmla="*/ 135 h 801"/>
                <a:gd name="T16" fmla="*/ 404 w 454"/>
                <a:gd name="T17" fmla="*/ 126 h 801"/>
                <a:gd name="T18" fmla="*/ 412 w 454"/>
                <a:gd name="T19" fmla="*/ 123 h 801"/>
                <a:gd name="T20" fmla="*/ 416 w 454"/>
                <a:gd name="T21" fmla="*/ 119 h 801"/>
                <a:gd name="T22" fmla="*/ 421 w 454"/>
                <a:gd name="T23" fmla="*/ 112 h 801"/>
                <a:gd name="T24" fmla="*/ 423 w 454"/>
                <a:gd name="T25" fmla="*/ 102 h 801"/>
                <a:gd name="T26" fmla="*/ 419 w 454"/>
                <a:gd name="T27" fmla="*/ 95 h 801"/>
                <a:gd name="T28" fmla="*/ 426 w 454"/>
                <a:gd name="T29" fmla="*/ 67 h 801"/>
                <a:gd name="T30" fmla="*/ 438 w 454"/>
                <a:gd name="T31" fmla="*/ 48 h 801"/>
                <a:gd name="T32" fmla="*/ 442 w 454"/>
                <a:gd name="T33" fmla="*/ 38 h 801"/>
                <a:gd name="T34" fmla="*/ 414 w 454"/>
                <a:gd name="T35" fmla="*/ 36 h 801"/>
                <a:gd name="T36" fmla="*/ 404 w 454"/>
                <a:gd name="T37" fmla="*/ 22 h 801"/>
                <a:gd name="T38" fmla="*/ 383 w 454"/>
                <a:gd name="T39" fmla="*/ 0 h 801"/>
                <a:gd name="T40" fmla="*/ 307 w 454"/>
                <a:gd name="T41" fmla="*/ 81 h 801"/>
                <a:gd name="T42" fmla="*/ 324 w 454"/>
                <a:gd name="T43" fmla="*/ 159 h 801"/>
                <a:gd name="T44" fmla="*/ 286 w 454"/>
                <a:gd name="T45" fmla="*/ 197 h 801"/>
                <a:gd name="T46" fmla="*/ 113 w 454"/>
                <a:gd name="T47" fmla="*/ 192 h 801"/>
                <a:gd name="T48" fmla="*/ 127 w 454"/>
                <a:gd name="T49" fmla="*/ 251 h 801"/>
                <a:gd name="T50" fmla="*/ 161 w 454"/>
                <a:gd name="T51" fmla="*/ 301 h 801"/>
                <a:gd name="T52" fmla="*/ 134 w 454"/>
                <a:gd name="T53" fmla="*/ 377 h 801"/>
                <a:gd name="T54" fmla="*/ 54 w 454"/>
                <a:gd name="T55" fmla="*/ 391 h 801"/>
                <a:gd name="T56" fmla="*/ 30 w 454"/>
                <a:gd name="T57" fmla="*/ 462 h 801"/>
                <a:gd name="T58" fmla="*/ 7 w 454"/>
                <a:gd name="T59" fmla="*/ 550 h 801"/>
                <a:gd name="T60" fmla="*/ 59 w 454"/>
                <a:gd name="T61" fmla="*/ 623 h 801"/>
                <a:gd name="T62" fmla="*/ 101 w 454"/>
                <a:gd name="T63" fmla="*/ 616 h 801"/>
                <a:gd name="T64" fmla="*/ 108 w 454"/>
                <a:gd name="T65" fmla="*/ 640 h 801"/>
                <a:gd name="T66" fmla="*/ 123 w 454"/>
                <a:gd name="T67" fmla="*/ 633 h 801"/>
                <a:gd name="T68" fmla="*/ 120 w 454"/>
                <a:gd name="T69" fmla="*/ 713 h 801"/>
                <a:gd name="T70" fmla="*/ 139 w 454"/>
                <a:gd name="T71" fmla="*/ 744 h 801"/>
                <a:gd name="T72" fmla="*/ 151 w 454"/>
                <a:gd name="T73" fmla="*/ 732 h 801"/>
                <a:gd name="T74" fmla="*/ 165 w 454"/>
                <a:gd name="T75" fmla="*/ 723 h 801"/>
                <a:gd name="T76" fmla="*/ 177 w 454"/>
                <a:gd name="T77" fmla="*/ 734 h 801"/>
                <a:gd name="T78" fmla="*/ 179 w 454"/>
                <a:gd name="T79" fmla="*/ 796 h 801"/>
                <a:gd name="T80" fmla="*/ 203 w 454"/>
                <a:gd name="T81" fmla="*/ 765 h 801"/>
                <a:gd name="T82" fmla="*/ 144 w 454"/>
                <a:gd name="T83" fmla="*/ 581 h 801"/>
                <a:gd name="T84" fmla="*/ 170 w 454"/>
                <a:gd name="T85" fmla="*/ 550 h 801"/>
                <a:gd name="T86" fmla="*/ 203 w 454"/>
                <a:gd name="T87" fmla="*/ 528 h 801"/>
                <a:gd name="T88" fmla="*/ 232 w 454"/>
                <a:gd name="T89" fmla="*/ 517 h 801"/>
                <a:gd name="T90" fmla="*/ 198 w 454"/>
                <a:gd name="T91" fmla="*/ 450 h 801"/>
                <a:gd name="T92" fmla="*/ 224 w 454"/>
                <a:gd name="T93" fmla="*/ 398 h 801"/>
                <a:gd name="T94" fmla="*/ 255 w 454"/>
                <a:gd name="T95" fmla="*/ 393 h 801"/>
                <a:gd name="T96" fmla="*/ 274 w 454"/>
                <a:gd name="T97" fmla="*/ 363 h 801"/>
                <a:gd name="T98" fmla="*/ 253 w 454"/>
                <a:gd name="T99" fmla="*/ 353 h 801"/>
                <a:gd name="T100" fmla="*/ 217 w 454"/>
                <a:gd name="T101" fmla="*/ 325 h 801"/>
                <a:gd name="T102" fmla="*/ 234 w 454"/>
                <a:gd name="T103" fmla="*/ 315 h 801"/>
                <a:gd name="T104" fmla="*/ 260 w 454"/>
                <a:gd name="T105" fmla="*/ 299 h 801"/>
                <a:gd name="T106" fmla="*/ 312 w 454"/>
                <a:gd name="T107" fmla="*/ 287 h 801"/>
                <a:gd name="T108" fmla="*/ 322 w 454"/>
                <a:gd name="T109" fmla="*/ 275 h 801"/>
                <a:gd name="T110" fmla="*/ 340 w 454"/>
                <a:gd name="T111" fmla="*/ 256 h 801"/>
                <a:gd name="T112" fmla="*/ 371 w 454"/>
                <a:gd name="T113" fmla="*/ 273 h 801"/>
                <a:gd name="T114" fmla="*/ 419 w 454"/>
                <a:gd name="T115" fmla="*/ 275 h 801"/>
                <a:gd name="T116" fmla="*/ 412 w 454"/>
                <a:gd name="T117" fmla="*/ 292 h 801"/>
                <a:gd name="T118" fmla="*/ 449 w 454"/>
                <a:gd name="T119" fmla="*/ 273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4" h="801">
                  <a:moveTo>
                    <a:pt x="454" y="247"/>
                  </a:moveTo>
                  <a:lnTo>
                    <a:pt x="454" y="244"/>
                  </a:lnTo>
                  <a:lnTo>
                    <a:pt x="454" y="244"/>
                  </a:lnTo>
                  <a:lnTo>
                    <a:pt x="454" y="244"/>
                  </a:lnTo>
                  <a:lnTo>
                    <a:pt x="449" y="244"/>
                  </a:lnTo>
                  <a:lnTo>
                    <a:pt x="442" y="242"/>
                  </a:lnTo>
                  <a:lnTo>
                    <a:pt x="442" y="242"/>
                  </a:lnTo>
                  <a:lnTo>
                    <a:pt x="440" y="242"/>
                  </a:lnTo>
                  <a:lnTo>
                    <a:pt x="438" y="239"/>
                  </a:lnTo>
                  <a:lnTo>
                    <a:pt x="438" y="239"/>
                  </a:lnTo>
                  <a:lnTo>
                    <a:pt x="438" y="237"/>
                  </a:lnTo>
                  <a:lnTo>
                    <a:pt x="435" y="232"/>
                  </a:lnTo>
                  <a:lnTo>
                    <a:pt x="435" y="232"/>
                  </a:lnTo>
                  <a:lnTo>
                    <a:pt x="433" y="230"/>
                  </a:lnTo>
                  <a:lnTo>
                    <a:pt x="433" y="232"/>
                  </a:lnTo>
                  <a:lnTo>
                    <a:pt x="433" y="232"/>
                  </a:lnTo>
                  <a:lnTo>
                    <a:pt x="430" y="232"/>
                  </a:lnTo>
                  <a:lnTo>
                    <a:pt x="430" y="235"/>
                  </a:lnTo>
                  <a:lnTo>
                    <a:pt x="428" y="242"/>
                  </a:lnTo>
                  <a:lnTo>
                    <a:pt x="426" y="244"/>
                  </a:lnTo>
                  <a:lnTo>
                    <a:pt x="419" y="249"/>
                  </a:lnTo>
                  <a:lnTo>
                    <a:pt x="409" y="254"/>
                  </a:lnTo>
                  <a:lnTo>
                    <a:pt x="402" y="254"/>
                  </a:lnTo>
                  <a:lnTo>
                    <a:pt x="400" y="254"/>
                  </a:lnTo>
                  <a:lnTo>
                    <a:pt x="397" y="254"/>
                  </a:lnTo>
                  <a:lnTo>
                    <a:pt x="397" y="254"/>
                  </a:lnTo>
                  <a:lnTo>
                    <a:pt x="397" y="254"/>
                  </a:lnTo>
                  <a:lnTo>
                    <a:pt x="395" y="254"/>
                  </a:lnTo>
                  <a:lnTo>
                    <a:pt x="395" y="254"/>
                  </a:lnTo>
                  <a:lnTo>
                    <a:pt x="395" y="251"/>
                  </a:lnTo>
                  <a:lnTo>
                    <a:pt x="393" y="244"/>
                  </a:lnTo>
                  <a:lnTo>
                    <a:pt x="393" y="244"/>
                  </a:lnTo>
                  <a:lnTo>
                    <a:pt x="393" y="242"/>
                  </a:lnTo>
                  <a:lnTo>
                    <a:pt x="393" y="239"/>
                  </a:lnTo>
                  <a:lnTo>
                    <a:pt x="393" y="237"/>
                  </a:lnTo>
                  <a:lnTo>
                    <a:pt x="393" y="237"/>
                  </a:lnTo>
                  <a:lnTo>
                    <a:pt x="393" y="237"/>
                  </a:lnTo>
                  <a:lnTo>
                    <a:pt x="393" y="235"/>
                  </a:lnTo>
                  <a:lnTo>
                    <a:pt x="390" y="232"/>
                  </a:lnTo>
                  <a:lnTo>
                    <a:pt x="383" y="228"/>
                  </a:lnTo>
                  <a:lnTo>
                    <a:pt x="381" y="228"/>
                  </a:lnTo>
                  <a:lnTo>
                    <a:pt x="381" y="225"/>
                  </a:lnTo>
                  <a:lnTo>
                    <a:pt x="381" y="225"/>
                  </a:lnTo>
                  <a:lnTo>
                    <a:pt x="381" y="225"/>
                  </a:lnTo>
                  <a:lnTo>
                    <a:pt x="381" y="223"/>
                  </a:lnTo>
                  <a:lnTo>
                    <a:pt x="381" y="221"/>
                  </a:lnTo>
                  <a:lnTo>
                    <a:pt x="381" y="218"/>
                  </a:lnTo>
                  <a:lnTo>
                    <a:pt x="381" y="213"/>
                  </a:lnTo>
                  <a:lnTo>
                    <a:pt x="378" y="211"/>
                  </a:lnTo>
                  <a:lnTo>
                    <a:pt x="376" y="209"/>
                  </a:lnTo>
                  <a:lnTo>
                    <a:pt x="376" y="209"/>
                  </a:lnTo>
                  <a:lnTo>
                    <a:pt x="374" y="206"/>
                  </a:lnTo>
                  <a:lnTo>
                    <a:pt x="374" y="206"/>
                  </a:lnTo>
                  <a:lnTo>
                    <a:pt x="371" y="202"/>
                  </a:lnTo>
                  <a:lnTo>
                    <a:pt x="371" y="202"/>
                  </a:lnTo>
                  <a:lnTo>
                    <a:pt x="371" y="199"/>
                  </a:lnTo>
                  <a:lnTo>
                    <a:pt x="371" y="199"/>
                  </a:lnTo>
                  <a:lnTo>
                    <a:pt x="371" y="197"/>
                  </a:lnTo>
                  <a:lnTo>
                    <a:pt x="371" y="197"/>
                  </a:lnTo>
                  <a:lnTo>
                    <a:pt x="371" y="194"/>
                  </a:lnTo>
                  <a:lnTo>
                    <a:pt x="371" y="194"/>
                  </a:lnTo>
                  <a:lnTo>
                    <a:pt x="374" y="192"/>
                  </a:lnTo>
                  <a:lnTo>
                    <a:pt x="374" y="192"/>
                  </a:lnTo>
                  <a:lnTo>
                    <a:pt x="374" y="190"/>
                  </a:lnTo>
                  <a:lnTo>
                    <a:pt x="371" y="185"/>
                  </a:lnTo>
                  <a:lnTo>
                    <a:pt x="371" y="185"/>
                  </a:lnTo>
                  <a:lnTo>
                    <a:pt x="369" y="183"/>
                  </a:lnTo>
                  <a:lnTo>
                    <a:pt x="369" y="183"/>
                  </a:lnTo>
                  <a:lnTo>
                    <a:pt x="369" y="180"/>
                  </a:lnTo>
                  <a:lnTo>
                    <a:pt x="369" y="180"/>
                  </a:lnTo>
                  <a:lnTo>
                    <a:pt x="369" y="180"/>
                  </a:lnTo>
                  <a:lnTo>
                    <a:pt x="371" y="180"/>
                  </a:lnTo>
                  <a:lnTo>
                    <a:pt x="371" y="180"/>
                  </a:lnTo>
                  <a:lnTo>
                    <a:pt x="371" y="178"/>
                  </a:lnTo>
                  <a:lnTo>
                    <a:pt x="371" y="178"/>
                  </a:lnTo>
                  <a:lnTo>
                    <a:pt x="371" y="178"/>
                  </a:lnTo>
                  <a:lnTo>
                    <a:pt x="371" y="178"/>
                  </a:lnTo>
                  <a:lnTo>
                    <a:pt x="371" y="176"/>
                  </a:lnTo>
                  <a:lnTo>
                    <a:pt x="371" y="173"/>
                  </a:lnTo>
                  <a:lnTo>
                    <a:pt x="371" y="173"/>
                  </a:lnTo>
                  <a:lnTo>
                    <a:pt x="371" y="173"/>
                  </a:lnTo>
                  <a:lnTo>
                    <a:pt x="369" y="171"/>
                  </a:lnTo>
                  <a:lnTo>
                    <a:pt x="369" y="171"/>
                  </a:lnTo>
                  <a:lnTo>
                    <a:pt x="367" y="171"/>
                  </a:lnTo>
                  <a:lnTo>
                    <a:pt x="367" y="171"/>
                  </a:lnTo>
                  <a:lnTo>
                    <a:pt x="367" y="171"/>
                  </a:lnTo>
                  <a:lnTo>
                    <a:pt x="367" y="171"/>
                  </a:lnTo>
                  <a:lnTo>
                    <a:pt x="364" y="171"/>
                  </a:lnTo>
                  <a:lnTo>
                    <a:pt x="364" y="171"/>
                  </a:lnTo>
                  <a:lnTo>
                    <a:pt x="364" y="168"/>
                  </a:lnTo>
                  <a:lnTo>
                    <a:pt x="367" y="168"/>
                  </a:lnTo>
                  <a:lnTo>
                    <a:pt x="367" y="168"/>
                  </a:lnTo>
                  <a:lnTo>
                    <a:pt x="367" y="168"/>
                  </a:lnTo>
                  <a:lnTo>
                    <a:pt x="367" y="168"/>
                  </a:lnTo>
                  <a:lnTo>
                    <a:pt x="364" y="166"/>
                  </a:lnTo>
                  <a:lnTo>
                    <a:pt x="364" y="166"/>
                  </a:lnTo>
                  <a:lnTo>
                    <a:pt x="364" y="166"/>
                  </a:lnTo>
                  <a:lnTo>
                    <a:pt x="364" y="166"/>
                  </a:lnTo>
                  <a:lnTo>
                    <a:pt x="367" y="166"/>
                  </a:lnTo>
                  <a:lnTo>
                    <a:pt x="367" y="164"/>
                  </a:lnTo>
                  <a:lnTo>
                    <a:pt x="381" y="161"/>
                  </a:lnTo>
                  <a:lnTo>
                    <a:pt x="381" y="161"/>
                  </a:lnTo>
                  <a:lnTo>
                    <a:pt x="381" y="159"/>
                  </a:lnTo>
                  <a:lnTo>
                    <a:pt x="381" y="159"/>
                  </a:lnTo>
                  <a:lnTo>
                    <a:pt x="381" y="159"/>
                  </a:lnTo>
                  <a:lnTo>
                    <a:pt x="381" y="159"/>
                  </a:lnTo>
                  <a:lnTo>
                    <a:pt x="385" y="157"/>
                  </a:lnTo>
                  <a:lnTo>
                    <a:pt x="385" y="157"/>
                  </a:lnTo>
                  <a:lnTo>
                    <a:pt x="385" y="157"/>
                  </a:lnTo>
                  <a:lnTo>
                    <a:pt x="385" y="154"/>
                  </a:lnTo>
                  <a:lnTo>
                    <a:pt x="393" y="152"/>
                  </a:lnTo>
                  <a:lnTo>
                    <a:pt x="393" y="147"/>
                  </a:lnTo>
                  <a:lnTo>
                    <a:pt x="397" y="145"/>
                  </a:lnTo>
                  <a:lnTo>
                    <a:pt x="400" y="142"/>
                  </a:lnTo>
                  <a:lnTo>
                    <a:pt x="400" y="140"/>
                  </a:lnTo>
                  <a:lnTo>
                    <a:pt x="400" y="140"/>
                  </a:lnTo>
                  <a:lnTo>
                    <a:pt x="400" y="140"/>
                  </a:lnTo>
                  <a:lnTo>
                    <a:pt x="400" y="140"/>
                  </a:lnTo>
                  <a:lnTo>
                    <a:pt x="400" y="140"/>
                  </a:lnTo>
                  <a:lnTo>
                    <a:pt x="400" y="140"/>
                  </a:lnTo>
                  <a:lnTo>
                    <a:pt x="400" y="140"/>
                  </a:lnTo>
                  <a:lnTo>
                    <a:pt x="397" y="140"/>
                  </a:lnTo>
                  <a:lnTo>
                    <a:pt x="397" y="140"/>
                  </a:lnTo>
                  <a:lnTo>
                    <a:pt x="397" y="140"/>
                  </a:lnTo>
                  <a:lnTo>
                    <a:pt x="397" y="140"/>
                  </a:lnTo>
                  <a:lnTo>
                    <a:pt x="397" y="138"/>
                  </a:lnTo>
                  <a:lnTo>
                    <a:pt x="400" y="135"/>
                  </a:lnTo>
                  <a:lnTo>
                    <a:pt x="400" y="135"/>
                  </a:lnTo>
                  <a:lnTo>
                    <a:pt x="400" y="135"/>
                  </a:lnTo>
                  <a:lnTo>
                    <a:pt x="400" y="135"/>
                  </a:lnTo>
                  <a:lnTo>
                    <a:pt x="400" y="135"/>
                  </a:lnTo>
                  <a:lnTo>
                    <a:pt x="397" y="133"/>
                  </a:lnTo>
                  <a:lnTo>
                    <a:pt x="397" y="133"/>
                  </a:lnTo>
                  <a:lnTo>
                    <a:pt x="397" y="133"/>
                  </a:lnTo>
                  <a:lnTo>
                    <a:pt x="400" y="133"/>
                  </a:lnTo>
                  <a:lnTo>
                    <a:pt x="402" y="131"/>
                  </a:lnTo>
                  <a:lnTo>
                    <a:pt x="402" y="128"/>
                  </a:lnTo>
                  <a:lnTo>
                    <a:pt x="402" y="128"/>
                  </a:lnTo>
                  <a:lnTo>
                    <a:pt x="402" y="128"/>
                  </a:lnTo>
                  <a:lnTo>
                    <a:pt x="402" y="126"/>
                  </a:lnTo>
                  <a:lnTo>
                    <a:pt x="402" y="126"/>
                  </a:lnTo>
                  <a:lnTo>
                    <a:pt x="402" y="126"/>
                  </a:lnTo>
                  <a:lnTo>
                    <a:pt x="404" y="126"/>
                  </a:lnTo>
                  <a:lnTo>
                    <a:pt x="404" y="126"/>
                  </a:lnTo>
                  <a:lnTo>
                    <a:pt x="404" y="126"/>
                  </a:lnTo>
                  <a:lnTo>
                    <a:pt x="404" y="123"/>
                  </a:lnTo>
                  <a:lnTo>
                    <a:pt x="407" y="121"/>
                  </a:lnTo>
                  <a:lnTo>
                    <a:pt x="407" y="121"/>
                  </a:lnTo>
                  <a:lnTo>
                    <a:pt x="409" y="121"/>
                  </a:lnTo>
                  <a:lnTo>
                    <a:pt x="409" y="121"/>
                  </a:lnTo>
                  <a:lnTo>
                    <a:pt x="409" y="121"/>
                  </a:lnTo>
                  <a:lnTo>
                    <a:pt x="409" y="121"/>
                  </a:lnTo>
                  <a:lnTo>
                    <a:pt x="409" y="121"/>
                  </a:lnTo>
                  <a:lnTo>
                    <a:pt x="409" y="121"/>
                  </a:lnTo>
                  <a:lnTo>
                    <a:pt x="409" y="121"/>
                  </a:lnTo>
                  <a:lnTo>
                    <a:pt x="409" y="121"/>
                  </a:lnTo>
                  <a:lnTo>
                    <a:pt x="412" y="123"/>
                  </a:lnTo>
                  <a:lnTo>
                    <a:pt x="412" y="123"/>
                  </a:lnTo>
                  <a:lnTo>
                    <a:pt x="412" y="123"/>
                  </a:lnTo>
                  <a:lnTo>
                    <a:pt x="412" y="123"/>
                  </a:lnTo>
                  <a:lnTo>
                    <a:pt x="412" y="123"/>
                  </a:lnTo>
                  <a:lnTo>
                    <a:pt x="414" y="123"/>
                  </a:lnTo>
                  <a:lnTo>
                    <a:pt x="414" y="123"/>
                  </a:lnTo>
                  <a:lnTo>
                    <a:pt x="414" y="123"/>
                  </a:lnTo>
                  <a:lnTo>
                    <a:pt x="414" y="123"/>
                  </a:lnTo>
                  <a:lnTo>
                    <a:pt x="414" y="123"/>
                  </a:lnTo>
                  <a:lnTo>
                    <a:pt x="414" y="121"/>
                  </a:lnTo>
                  <a:lnTo>
                    <a:pt x="414" y="121"/>
                  </a:lnTo>
                  <a:lnTo>
                    <a:pt x="414" y="121"/>
                  </a:lnTo>
                  <a:lnTo>
                    <a:pt x="414" y="121"/>
                  </a:lnTo>
                  <a:lnTo>
                    <a:pt x="414" y="119"/>
                  </a:lnTo>
                  <a:lnTo>
                    <a:pt x="414" y="119"/>
                  </a:lnTo>
                  <a:lnTo>
                    <a:pt x="414" y="119"/>
                  </a:lnTo>
                  <a:lnTo>
                    <a:pt x="416" y="119"/>
                  </a:lnTo>
                  <a:lnTo>
                    <a:pt x="416" y="119"/>
                  </a:lnTo>
                  <a:lnTo>
                    <a:pt x="416" y="119"/>
                  </a:lnTo>
                  <a:lnTo>
                    <a:pt x="416" y="116"/>
                  </a:lnTo>
                  <a:lnTo>
                    <a:pt x="419" y="116"/>
                  </a:lnTo>
                  <a:lnTo>
                    <a:pt x="419" y="116"/>
                  </a:lnTo>
                  <a:lnTo>
                    <a:pt x="419" y="116"/>
                  </a:lnTo>
                  <a:lnTo>
                    <a:pt x="421" y="116"/>
                  </a:lnTo>
                  <a:lnTo>
                    <a:pt x="419" y="116"/>
                  </a:lnTo>
                  <a:lnTo>
                    <a:pt x="419" y="116"/>
                  </a:lnTo>
                  <a:lnTo>
                    <a:pt x="419" y="114"/>
                  </a:lnTo>
                  <a:lnTo>
                    <a:pt x="419" y="114"/>
                  </a:lnTo>
                  <a:lnTo>
                    <a:pt x="419" y="114"/>
                  </a:lnTo>
                  <a:lnTo>
                    <a:pt x="419" y="114"/>
                  </a:lnTo>
                  <a:lnTo>
                    <a:pt x="419" y="114"/>
                  </a:lnTo>
                  <a:lnTo>
                    <a:pt x="419" y="114"/>
                  </a:lnTo>
                  <a:lnTo>
                    <a:pt x="419" y="114"/>
                  </a:lnTo>
                  <a:lnTo>
                    <a:pt x="419" y="112"/>
                  </a:lnTo>
                  <a:lnTo>
                    <a:pt x="421" y="112"/>
                  </a:lnTo>
                  <a:lnTo>
                    <a:pt x="421" y="109"/>
                  </a:lnTo>
                  <a:lnTo>
                    <a:pt x="421" y="109"/>
                  </a:lnTo>
                  <a:lnTo>
                    <a:pt x="421" y="109"/>
                  </a:lnTo>
                  <a:lnTo>
                    <a:pt x="421" y="109"/>
                  </a:lnTo>
                  <a:lnTo>
                    <a:pt x="421" y="109"/>
                  </a:lnTo>
                  <a:lnTo>
                    <a:pt x="423" y="109"/>
                  </a:lnTo>
                  <a:lnTo>
                    <a:pt x="423" y="109"/>
                  </a:lnTo>
                  <a:lnTo>
                    <a:pt x="423" y="107"/>
                  </a:lnTo>
                  <a:lnTo>
                    <a:pt x="423" y="107"/>
                  </a:lnTo>
                  <a:lnTo>
                    <a:pt x="426" y="107"/>
                  </a:lnTo>
                  <a:lnTo>
                    <a:pt x="426" y="107"/>
                  </a:lnTo>
                  <a:lnTo>
                    <a:pt x="423" y="102"/>
                  </a:lnTo>
                  <a:lnTo>
                    <a:pt x="423" y="102"/>
                  </a:lnTo>
                  <a:lnTo>
                    <a:pt x="423" y="102"/>
                  </a:lnTo>
                  <a:lnTo>
                    <a:pt x="423" y="102"/>
                  </a:lnTo>
                  <a:lnTo>
                    <a:pt x="423" y="102"/>
                  </a:lnTo>
                  <a:lnTo>
                    <a:pt x="423" y="102"/>
                  </a:lnTo>
                  <a:lnTo>
                    <a:pt x="423" y="102"/>
                  </a:lnTo>
                  <a:lnTo>
                    <a:pt x="421" y="102"/>
                  </a:lnTo>
                  <a:lnTo>
                    <a:pt x="421" y="102"/>
                  </a:lnTo>
                  <a:lnTo>
                    <a:pt x="421" y="102"/>
                  </a:lnTo>
                  <a:lnTo>
                    <a:pt x="421" y="100"/>
                  </a:lnTo>
                  <a:lnTo>
                    <a:pt x="421" y="100"/>
                  </a:lnTo>
                  <a:lnTo>
                    <a:pt x="421" y="100"/>
                  </a:lnTo>
                  <a:lnTo>
                    <a:pt x="421" y="100"/>
                  </a:lnTo>
                  <a:lnTo>
                    <a:pt x="421" y="100"/>
                  </a:lnTo>
                  <a:lnTo>
                    <a:pt x="421" y="97"/>
                  </a:lnTo>
                  <a:lnTo>
                    <a:pt x="421" y="97"/>
                  </a:lnTo>
                  <a:lnTo>
                    <a:pt x="421" y="97"/>
                  </a:lnTo>
                  <a:lnTo>
                    <a:pt x="419" y="95"/>
                  </a:lnTo>
                  <a:lnTo>
                    <a:pt x="419" y="95"/>
                  </a:lnTo>
                  <a:lnTo>
                    <a:pt x="419" y="95"/>
                  </a:lnTo>
                  <a:lnTo>
                    <a:pt x="419" y="95"/>
                  </a:lnTo>
                  <a:lnTo>
                    <a:pt x="416" y="86"/>
                  </a:lnTo>
                  <a:lnTo>
                    <a:pt x="421" y="81"/>
                  </a:lnTo>
                  <a:lnTo>
                    <a:pt x="421" y="81"/>
                  </a:lnTo>
                  <a:lnTo>
                    <a:pt x="421" y="78"/>
                  </a:lnTo>
                  <a:lnTo>
                    <a:pt x="421" y="78"/>
                  </a:lnTo>
                  <a:lnTo>
                    <a:pt x="423" y="71"/>
                  </a:lnTo>
                  <a:lnTo>
                    <a:pt x="423" y="69"/>
                  </a:lnTo>
                  <a:lnTo>
                    <a:pt x="423" y="69"/>
                  </a:lnTo>
                  <a:lnTo>
                    <a:pt x="423" y="69"/>
                  </a:lnTo>
                  <a:lnTo>
                    <a:pt x="426" y="67"/>
                  </a:lnTo>
                  <a:lnTo>
                    <a:pt x="426" y="67"/>
                  </a:lnTo>
                  <a:lnTo>
                    <a:pt x="426" y="67"/>
                  </a:lnTo>
                  <a:lnTo>
                    <a:pt x="426" y="67"/>
                  </a:lnTo>
                  <a:lnTo>
                    <a:pt x="426" y="67"/>
                  </a:lnTo>
                  <a:lnTo>
                    <a:pt x="426" y="67"/>
                  </a:lnTo>
                  <a:lnTo>
                    <a:pt x="428" y="64"/>
                  </a:lnTo>
                  <a:lnTo>
                    <a:pt x="430" y="62"/>
                  </a:lnTo>
                  <a:lnTo>
                    <a:pt x="430" y="62"/>
                  </a:lnTo>
                  <a:lnTo>
                    <a:pt x="430" y="62"/>
                  </a:lnTo>
                  <a:lnTo>
                    <a:pt x="430" y="62"/>
                  </a:lnTo>
                  <a:lnTo>
                    <a:pt x="430" y="62"/>
                  </a:lnTo>
                  <a:lnTo>
                    <a:pt x="433" y="62"/>
                  </a:lnTo>
                  <a:lnTo>
                    <a:pt x="433" y="62"/>
                  </a:lnTo>
                  <a:lnTo>
                    <a:pt x="433" y="62"/>
                  </a:lnTo>
                  <a:lnTo>
                    <a:pt x="433" y="62"/>
                  </a:lnTo>
                  <a:lnTo>
                    <a:pt x="433" y="62"/>
                  </a:lnTo>
                  <a:lnTo>
                    <a:pt x="438" y="59"/>
                  </a:lnTo>
                  <a:lnTo>
                    <a:pt x="438" y="52"/>
                  </a:lnTo>
                  <a:lnTo>
                    <a:pt x="438" y="50"/>
                  </a:lnTo>
                  <a:lnTo>
                    <a:pt x="438" y="50"/>
                  </a:lnTo>
                  <a:lnTo>
                    <a:pt x="438" y="48"/>
                  </a:lnTo>
                  <a:lnTo>
                    <a:pt x="438" y="48"/>
                  </a:lnTo>
                  <a:lnTo>
                    <a:pt x="438" y="48"/>
                  </a:lnTo>
                  <a:lnTo>
                    <a:pt x="438" y="48"/>
                  </a:lnTo>
                  <a:lnTo>
                    <a:pt x="438" y="45"/>
                  </a:lnTo>
                  <a:lnTo>
                    <a:pt x="438" y="45"/>
                  </a:lnTo>
                  <a:lnTo>
                    <a:pt x="438" y="45"/>
                  </a:lnTo>
                  <a:lnTo>
                    <a:pt x="438" y="45"/>
                  </a:lnTo>
                  <a:lnTo>
                    <a:pt x="440" y="45"/>
                  </a:lnTo>
                  <a:lnTo>
                    <a:pt x="440" y="43"/>
                  </a:lnTo>
                  <a:lnTo>
                    <a:pt x="440" y="43"/>
                  </a:lnTo>
                  <a:lnTo>
                    <a:pt x="442" y="41"/>
                  </a:lnTo>
                  <a:lnTo>
                    <a:pt x="442" y="41"/>
                  </a:lnTo>
                  <a:lnTo>
                    <a:pt x="442" y="41"/>
                  </a:lnTo>
                  <a:lnTo>
                    <a:pt x="445" y="41"/>
                  </a:lnTo>
                  <a:lnTo>
                    <a:pt x="445" y="38"/>
                  </a:lnTo>
                  <a:lnTo>
                    <a:pt x="442" y="38"/>
                  </a:lnTo>
                  <a:lnTo>
                    <a:pt x="442" y="36"/>
                  </a:lnTo>
                  <a:lnTo>
                    <a:pt x="442" y="33"/>
                  </a:lnTo>
                  <a:lnTo>
                    <a:pt x="440" y="33"/>
                  </a:lnTo>
                  <a:lnTo>
                    <a:pt x="440" y="33"/>
                  </a:lnTo>
                  <a:lnTo>
                    <a:pt x="440" y="33"/>
                  </a:lnTo>
                  <a:lnTo>
                    <a:pt x="438" y="33"/>
                  </a:lnTo>
                  <a:lnTo>
                    <a:pt x="438" y="33"/>
                  </a:lnTo>
                  <a:lnTo>
                    <a:pt x="435" y="33"/>
                  </a:lnTo>
                  <a:lnTo>
                    <a:pt x="435" y="31"/>
                  </a:lnTo>
                  <a:lnTo>
                    <a:pt x="433" y="31"/>
                  </a:lnTo>
                  <a:lnTo>
                    <a:pt x="426" y="31"/>
                  </a:lnTo>
                  <a:lnTo>
                    <a:pt x="426" y="31"/>
                  </a:lnTo>
                  <a:lnTo>
                    <a:pt x="426" y="31"/>
                  </a:lnTo>
                  <a:lnTo>
                    <a:pt x="421" y="31"/>
                  </a:lnTo>
                  <a:lnTo>
                    <a:pt x="414" y="36"/>
                  </a:lnTo>
                  <a:lnTo>
                    <a:pt x="414" y="36"/>
                  </a:lnTo>
                  <a:lnTo>
                    <a:pt x="412" y="36"/>
                  </a:lnTo>
                  <a:lnTo>
                    <a:pt x="409" y="36"/>
                  </a:lnTo>
                  <a:lnTo>
                    <a:pt x="407" y="31"/>
                  </a:lnTo>
                  <a:lnTo>
                    <a:pt x="407" y="31"/>
                  </a:lnTo>
                  <a:lnTo>
                    <a:pt x="407" y="31"/>
                  </a:lnTo>
                  <a:lnTo>
                    <a:pt x="407" y="29"/>
                  </a:lnTo>
                  <a:lnTo>
                    <a:pt x="407" y="29"/>
                  </a:lnTo>
                  <a:lnTo>
                    <a:pt x="407" y="29"/>
                  </a:lnTo>
                  <a:lnTo>
                    <a:pt x="407" y="26"/>
                  </a:lnTo>
                  <a:lnTo>
                    <a:pt x="404" y="26"/>
                  </a:lnTo>
                  <a:lnTo>
                    <a:pt x="404" y="24"/>
                  </a:lnTo>
                  <a:lnTo>
                    <a:pt x="404" y="24"/>
                  </a:lnTo>
                  <a:lnTo>
                    <a:pt x="404" y="24"/>
                  </a:lnTo>
                  <a:lnTo>
                    <a:pt x="404" y="24"/>
                  </a:lnTo>
                  <a:lnTo>
                    <a:pt x="404" y="24"/>
                  </a:lnTo>
                  <a:lnTo>
                    <a:pt x="404" y="22"/>
                  </a:lnTo>
                  <a:lnTo>
                    <a:pt x="404" y="22"/>
                  </a:lnTo>
                  <a:lnTo>
                    <a:pt x="404" y="22"/>
                  </a:lnTo>
                  <a:lnTo>
                    <a:pt x="404" y="22"/>
                  </a:lnTo>
                  <a:lnTo>
                    <a:pt x="404" y="22"/>
                  </a:lnTo>
                  <a:lnTo>
                    <a:pt x="404" y="19"/>
                  </a:lnTo>
                  <a:lnTo>
                    <a:pt x="402" y="17"/>
                  </a:lnTo>
                  <a:lnTo>
                    <a:pt x="402" y="17"/>
                  </a:lnTo>
                  <a:lnTo>
                    <a:pt x="402" y="17"/>
                  </a:lnTo>
                  <a:lnTo>
                    <a:pt x="402" y="17"/>
                  </a:lnTo>
                  <a:lnTo>
                    <a:pt x="400" y="17"/>
                  </a:lnTo>
                  <a:lnTo>
                    <a:pt x="395" y="17"/>
                  </a:lnTo>
                  <a:lnTo>
                    <a:pt x="393" y="14"/>
                  </a:lnTo>
                  <a:lnTo>
                    <a:pt x="393" y="14"/>
                  </a:lnTo>
                  <a:lnTo>
                    <a:pt x="385" y="5"/>
                  </a:lnTo>
                  <a:lnTo>
                    <a:pt x="383" y="3"/>
                  </a:lnTo>
                  <a:lnTo>
                    <a:pt x="383" y="0"/>
                  </a:lnTo>
                  <a:lnTo>
                    <a:pt x="362" y="10"/>
                  </a:lnTo>
                  <a:lnTo>
                    <a:pt x="357" y="14"/>
                  </a:lnTo>
                  <a:lnTo>
                    <a:pt x="352" y="22"/>
                  </a:lnTo>
                  <a:lnTo>
                    <a:pt x="350" y="29"/>
                  </a:lnTo>
                  <a:lnTo>
                    <a:pt x="340" y="41"/>
                  </a:lnTo>
                  <a:lnTo>
                    <a:pt x="338" y="43"/>
                  </a:lnTo>
                  <a:lnTo>
                    <a:pt x="331" y="48"/>
                  </a:lnTo>
                  <a:lnTo>
                    <a:pt x="319" y="57"/>
                  </a:lnTo>
                  <a:lnTo>
                    <a:pt x="319" y="59"/>
                  </a:lnTo>
                  <a:lnTo>
                    <a:pt x="317" y="62"/>
                  </a:lnTo>
                  <a:lnTo>
                    <a:pt x="319" y="67"/>
                  </a:lnTo>
                  <a:lnTo>
                    <a:pt x="319" y="71"/>
                  </a:lnTo>
                  <a:lnTo>
                    <a:pt x="319" y="76"/>
                  </a:lnTo>
                  <a:lnTo>
                    <a:pt x="317" y="81"/>
                  </a:lnTo>
                  <a:lnTo>
                    <a:pt x="314" y="83"/>
                  </a:lnTo>
                  <a:lnTo>
                    <a:pt x="307" y="81"/>
                  </a:lnTo>
                  <a:lnTo>
                    <a:pt x="303" y="81"/>
                  </a:lnTo>
                  <a:lnTo>
                    <a:pt x="303" y="81"/>
                  </a:lnTo>
                  <a:lnTo>
                    <a:pt x="300" y="83"/>
                  </a:lnTo>
                  <a:lnTo>
                    <a:pt x="298" y="88"/>
                  </a:lnTo>
                  <a:lnTo>
                    <a:pt x="298" y="90"/>
                  </a:lnTo>
                  <a:lnTo>
                    <a:pt x="300" y="95"/>
                  </a:lnTo>
                  <a:lnTo>
                    <a:pt x="300" y="100"/>
                  </a:lnTo>
                  <a:lnTo>
                    <a:pt x="305" y="104"/>
                  </a:lnTo>
                  <a:lnTo>
                    <a:pt x="310" y="112"/>
                  </a:lnTo>
                  <a:lnTo>
                    <a:pt x="314" y="116"/>
                  </a:lnTo>
                  <a:lnTo>
                    <a:pt x="326" y="123"/>
                  </a:lnTo>
                  <a:lnTo>
                    <a:pt x="329" y="128"/>
                  </a:lnTo>
                  <a:lnTo>
                    <a:pt x="324" y="142"/>
                  </a:lnTo>
                  <a:lnTo>
                    <a:pt x="324" y="147"/>
                  </a:lnTo>
                  <a:lnTo>
                    <a:pt x="324" y="154"/>
                  </a:lnTo>
                  <a:lnTo>
                    <a:pt x="324" y="159"/>
                  </a:lnTo>
                  <a:lnTo>
                    <a:pt x="324" y="164"/>
                  </a:lnTo>
                  <a:lnTo>
                    <a:pt x="324" y="166"/>
                  </a:lnTo>
                  <a:lnTo>
                    <a:pt x="319" y="173"/>
                  </a:lnTo>
                  <a:lnTo>
                    <a:pt x="317" y="176"/>
                  </a:lnTo>
                  <a:lnTo>
                    <a:pt x="317" y="180"/>
                  </a:lnTo>
                  <a:lnTo>
                    <a:pt x="317" y="183"/>
                  </a:lnTo>
                  <a:lnTo>
                    <a:pt x="317" y="187"/>
                  </a:lnTo>
                  <a:lnTo>
                    <a:pt x="314" y="190"/>
                  </a:lnTo>
                  <a:lnTo>
                    <a:pt x="305" y="192"/>
                  </a:lnTo>
                  <a:lnTo>
                    <a:pt x="303" y="192"/>
                  </a:lnTo>
                  <a:lnTo>
                    <a:pt x="300" y="194"/>
                  </a:lnTo>
                  <a:lnTo>
                    <a:pt x="298" y="197"/>
                  </a:lnTo>
                  <a:lnTo>
                    <a:pt x="295" y="199"/>
                  </a:lnTo>
                  <a:lnTo>
                    <a:pt x="293" y="197"/>
                  </a:lnTo>
                  <a:lnTo>
                    <a:pt x="288" y="197"/>
                  </a:lnTo>
                  <a:lnTo>
                    <a:pt x="286" y="197"/>
                  </a:lnTo>
                  <a:lnTo>
                    <a:pt x="286" y="199"/>
                  </a:lnTo>
                  <a:lnTo>
                    <a:pt x="281" y="206"/>
                  </a:lnTo>
                  <a:lnTo>
                    <a:pt x="269" y="209"/>
                  </a:lnTo>
                  <a:lnTo>
                    <a:pt x="246" y="209"/>
                  </a:lnTo>
                  <a:lnTo>
                    <a:pt x="222" y="211"/>
                  </a:lnTo>
                  <a:lnTo>
                    <a:pt x="217" y="211"/>
                  </a:lnTo>
                  <a:lnTo>
                    <a:pt x="203" y="209"/>
                  </a:lnTo>
                  <a:lnTo>
                    <a:pt x="189" y="206"/>
                  </a:lnTo>
                  <a:lnTo>
                    <a:pt x="187" y="206"/>
                  </a:lnTo>
                  <a:lnTo>
                    <a:pt x="179" y="204"/>
                  </a:lnTo>
                  <a:lnTo>
                    <a:pt x="170" y="202"/>
                  </a:lnTo>
                  <a:lnTo>
                    <a:pt x="132" y="190"/>
                  </a:lnTo>
                  <a:lnTo>
                    <a:pt x="127" y="190"/>
                  </a:lnTo>
                  <a:lnTo>
                    <a:pt x="118" y="190"/>
                  </a:lnTo>
                  <a:lnTo>
                    <a:pt x="116" y="190"/>
                  </a:lnTo>
                  <a:lnTo>
                    <a:pt x="113" y="192"/>
                  </a:lnTo>
                  <a:lnTo>
                    <a:pt x="111" y="194"/>
                  </a:lnTo>
                  <a:lnTo>
                    <a:pt x="111" y="199"/>
                  </a:lnTo>
                  <a:lnTo>
                    <a:pt x="111" y="202"/>
                  </a:lnTo>
                  <a:lnTo>
                    <a:pt x="111" y="204"/>
                  </a:lnTo>
                  <a:lnTo>
                    <a:pt x="108" y="206"/>
                  </a:lnTo>
                  <a:lnTo>
                    <a:pt x="106" y="211"/>
                  </a:lnTo>
                  <a:lnTo>
                    <a:pt x="106" y="213"/>
                  </a:lnTo>
                  <a:lnTo>
                    <a:pt x="111" y="218"/>
                  </a:lnTo>
                  <a:lnTo>
                    <a:pt x="113" y="221"/>
                  </a:lnTo>
                  <a:lnTo>
                    <a:pt x="116" y="230"/>
                  </a:lnTo>
                  <a:lnTo>
                    <a:pt x="116" y="232"/>
                  </a:lnTo>
                  <a:lnTo>
                    <a:pt x="120" y="239"/>
                  </a:lnTo>
                  <a:lnTo>
                    <a:pt x="123" y="242"/>
                  </a:lnTo>
                  <a:lnTo>
                    <a:pt x="123" y="247"/>
                  </a:lnTo>
                  <a:lnTo>
                    <a:pt x="125" y="249"/>
                  </a:lnTo>
                  <a:lnTo>
                    <a:pt x="127" y="251"/>
                  </a:lnTo>
                  <a:lnTo>
                    <a:pt x="132" y="251"/>
                  </a:lnTo>
                  <a:lnTo>
                    <a:pt x="134" y="254"/>
                  </a:lnTo>
                  <a:lnTo>
                    <a:pt x="144" y="256"/>
                  </a:lnTo>
                  <a:lnTo>
                    <a:pt x="151" y="256"/>
                  </a:lnTo>
                  <a:lnTo>
                    <a:pt x="153" y="258"/>
                  </a:lnTo>
                  <a:lnTo>
                    <a:pt x="156" y="266"/>
                  </a:lnTo>
                  <a:lnTo>
                    <a:pt x="156" y="268"/>
                  </a:lnTo>
                  <a:lnTo>
                    <a:pt x="156" y="270"/>
                  </a:lnTo>
                  <a:lnTo>
                    <a:pt x="158" y="270"/>
                  </a:lnTo>
                  <a:lnTo>
                    <a:pt x="161" y="273"/>
                  </a:lnTo>
                  <a:lnTo>
                    <a:pt x="163" y="273"/>
                  </a:lnTo>
                  <a:lnTo>
                    <a:pt x="163" y="275"/>
                  </a:lnTo>
                  <a:lnTo>
                    <a:pt x="163" y="280"/>
                  </a:lnTo>
                  <a:lnTo>
                    <a:pt x="158" y="294"/>
                  </a:lnTo>
                  <a:lnTo>
                    <a:pt x="158" y="296"/>
                  </a:lnTo>
                  <a:lnTo>
                    <a:pt x="161" y="301"/>
                  </a:lnTo>
                  <a:lnTo>
                    <a:pt x="161" y="306"/>
                  </a:lnTo>
                  <a:lnTo>
                    <a:pt x="163" y="308"/>
                  </a:lnTo>
                  <a:lnTo>
                    <a:pt x="165" y="308"/>
                  </a:lnTo>
                  <a:lnTo>
                    <a:pt x="170" y="311"/>
                  </a:lnTo>
                  <a:lnTo>
                    <a:pt x="170" y="311"/>
                  </a:lnTo>
                  <a:lnTo>
                    <a:pt x="172" y="315"/>
                  </a:lnTo>
                  <a:lnTo>
                    <a:pt x="172" y="318"/>
                  </a:lnTo>
                  <a:lnTo>
                    <a:pt x="182" y="327"/>
                  </a:lnTo>
                  <a:lnTo>
                    <a:pt x="184" y="334"/>
                  </a:lnTo>
                  <a:lnTo>
                    <a:pt x="184" y="341"/>
                  </a:lnTo>
                  <a:lnTo>
                    <a:pt x="153" y="365"/>
                  </a:lnTo>
                  <a:lnTo>
                    <a:pt x="151" y="367"/>
                  </a:lnTo>
                  <a:lnTo>
                    <a:pt x="146" y="367"/>
                  </a:lnTo>
                  <a:lnTo>
                    <a:pt x="144" y="365"/>
                  </a:lnTo>
                  <a:lnTo>
                    <a:pt x="142" y="365"/>
                  </a:lnTo>
                  <a:lnTo>
                    <a:pt x="134" y="377"/>
                  </a:lnTo>
                  <a:lnTo>
                    <a:pt x="134" y="379"/>
                  </a:lnTo>
                  <a:lnTo>
                    <a:pt x="132" y="379"/>
                  </a:lnTo>
                  <a:lnTo>
                    <a:pt x="127" y="379"/>
                  </a:lnTo>
                  <a:lnTo>
                    <a:pt x="125" y="379"/>
                  </a:lnTo>
                  <a:lnTo>
                    <a:pt x="113" y="389"/>
                  </a:lnTo>
                  <a:lnTo>
                    <a:pt x="104" y="389"/>
                  </a:lnTo>
                  <a:lnTo>
                    <a:pt x="94" y="382"/>
                  </a:lnTo>
                  <a:lnTo>
                    <a:pt x="87" y="384"/>
                  </a:lnTo>
                  <a:lnTo>
                    <a:pt x="78" y="389"/>
                  </a:lnTo>
                  <a:lnTo>
                    <a:pt x="75" y="391"/>
                  </a:lnTo>
                  <a:lnTo>
                    <a:pt x="73" y="391"/>
                  </a:lnTo>
                  <a:lnTo>
                    <a:pt x="73" y="389"/>
                  </a:lnTo>
                  <a:lnTo>
                    <a:pt x="71" y="389"/>
                  </a:lnTo>
                  <a:lnTo>
                    <a:pt x="66" y="389"/>
                  </a:lnTo>
                  <a:lnTo>
                    <a:pt x="61" y="389"/>
                  </a:lnTo>
                  <a:lnTo>
                    <a:pt x="54" y="391"/>
                  </a:lnTo>
                  <a:lnTo>
                    <a:pt x="49" y="393"/>
                  </a:lnTo>
                  <a:lnTo>
                    <a:pt x="44" y="401"/>
                  </a:lnTo>
                  <a:lnTo>
                    <a:pt x="42" y="403"/>
                  </a:lnTo>
                  <a:lnTo>
                    <a:pt x="40" y="408"/>
                  </a:lnTo>
                  <a:lnTo>
                    <a:pt x="44" y="429"/>
                  </a:lnTo>
                  <a:lnTo>
                    <a:pt x="42" y="436"/>
                  </a:lnTo>
                  <a:lnTo>
                    <a:pt x="42" y="436"/>
                  </a:lnTo>
                  <a:lnTo>
                    <a:pt x="37" y="441"/>
                  </a:lnTo>
                  <a:lnTo>
                    <a:pt x="33" y="446"/>
                  </a:lnTo>
                  <a:lnTo>
                    <a:pt x="26" y="450"/>
                  </a:lnTo>
                  <a:lnTo>
                    <a:pt x="26" y="453"/>
                  </a:lnTo>
                  <a:lnTo>
                    <a:pt x="26" y="457"/>
                  </a:lnTo>
                  <a:lnTo>
                    <a:pt x="26" y="460"/>
                  </a:lnTo>
                  <a:lnTo>
                    <a:pt x="28" y="460"/>
                  </a:lnTo>
                  <a:lnTo>
                    <a:pt x="28" y="462"/>
                  </a:lnTo>
                  <a:lnTo>
                    <a:pt x="30" y="462"/>
                  </a:lnTo>
                  <a:lnTo>
                    <a:pt x="30" y="462"/>
                  </a:lnTo>
                  <a:lnTo>
                    <a:pt x="33" y="464"/>
                  </a:lnTo>
                  <a:lnTo>
                    <a:pt x="33" y="467"/>
                  </a:lnTo>
                  <a:lnTo>
                    <a:pt x="33" y="474"/>
                  </a:lnTo>
                  <a:lnTo>
                    <a:pt x="33" y="476"/>
                  </a:lnTo>
                  <a:lnTo>
                    <a:pt x="30" y="481"/>
                  </a:lnTo>
                  <a:lnTo>
                    <a:pt x="23" y="495"/>
                  </a:lnTo>
                  <a:lnTo>
                    <a:pt x="18" y="498"/>
                  </a:lnTo>
                  <a:lnTo>
                    <a:pt x="11" y="500"/>
                  </a:lnTo>
                  <a:lnTo>
                    <a:pt x="9" y="502"/>
                  </a:lnTo>
                  <a:lnTo>
                    <a:pt x="2" y="509"/>
                  </a:lnTo>
                  <a:lnTo>
                    <a:pt x="0" y="517"/>
                  </a:lnTo>
                  <a:lnTo>
                    <a:pt x="0" y="526"/>
                  </a:lnTo>
                  <a:lnTo>
                    <a:pt x="2" y="533"/>
                  </a:lnTo>
                  <a:lnTo>
                    <a:pt x="4" y="545"/>
                  </a:lnTo>
                  <a:lnTo>
                    <a:pt x="7" y="550"/>
                  </a:lnTo>
                  <a:lnTo>
                    <a:pt x="7" y="554"/>
                  </a:lnTo>
                  <a:lnTo>
                    <a:pt x="4" y="564"/>
                  </a:lnTo>
                  <a:lnTo>
                    <a:pt x="4" y="571"/>
                  </a:lnTo>
                  <a:lnTo>
                    <a:pt x="4" y="581"/>
                  </a:lnTo>
                  <a:lnTo>
                    <a:pt x="2" y="585"/>
                  </a:lnTo>
                  <a:lnTo>
                    <a:pt x="7" y="604"/>
                  </a:lnTo>
                  <a:lnTo>
                    <a:pt x="11" y="621"/>
                  </a:lnTo>
                  <a:lnTo>
                    <a:pt x="11" y="623"/>
                  </a:lnTo>
                  <a:lnTo>
                    <a:pt x="11" y="623"/>
                  </a:lnTo>
                  <a:lnTo>
                    <a:pt x="16" y="623"/>
                  </a:lnTo>
                  <a:lnTo>
                    <a:pt x="18" y="626"/>
                  </a:lnTo>
                  <a:lnTo>
                    <a:pt x="21" y="626"/>
                  </a:lnTo>
                  <a:lnTo>
                    <a:pt x="23" y="626"/>
                  </a:lnTo>
                  <a:lnTo>
                    <a:pt x="49" y="623"/>
                  </a:lnTo>
                  <a:lnTo>
                    <a:pt x="52" y="623"/>
                  </a:lnTo>
                  <a:lnTo>
                    <a:pt x="59" y="623"/>
                  </a:lnTo>
                  <a:lnTo>
                    <a:pt x="61" y="621"/>
                  </a:lnTo>
                  <a:lnTo>
                    <a:pt x="63" y="618"/>
                  </a:lnTo>
                  <a:lnTo>
                    <a:pt x="66" y="614"/>
                  </a:lnTo>
                  <a:lnTo>
                    <a:pt x="71" y="607"/>
                  </a:lnTo>
                  <a:lnTo>
                    <a:pt x="75" y="604"/>
                  </a:lnTo>
                  <a:lnTo>
                    <a:pt x="82" y="602"/>
                  </a:lnTo>
                  <a:lnTo>
                    <a:pt x="85" y="602"/>
                  </a:lnTo>
                  <a:lnTo>
                    <a:pt x="97" y="599"/>
                  </a:lnTo>
                  <a:lnTo>
                    <a:pt x="101" y="599"/>
                  </a:lnTo>
                  <a:lnTo>
                    <a:pt x="101" y="602"/>
                  </a:lnTo>
                  <a:lnTo>
                    <a:pt x="101" y="604"/>
                  </a:lnTo>
                  <a:lnTo>
                    <a:pt x="101" y="609"/>
                  </a:lnTo>
                  <a:lnTo>
                    <a:pt x="99" y="611"/>
                  </a:lnTo>
                  <a:lnTo>
                    <a:pt x="99" y="611"/>
                  </a:lnTo>
                  <a:lnTo>
                    <a:pt x="99" y="614"/>
                  </a:lnTo>
                  <a:lnTo>
                    <a:pt x="101" y="616"/>
                  </a:lnTo>
                  <a:lnTo>
                    <a:pt x="104" y="616"/>
                  </a:lnTo>
                  <a:lnTo>
                    <a:pt x="106" y="618"/>
                  </a:lnTo>
                  <a:lnTo>
                    <a:pt x="108" y="621"/>
                  </a:lnTo>
                  <a:lnTo>
                    <a:pt x="108" y="621"/>
                  </a:lnTo>
                  <a:lnTo>
                    <a:pt x="111" y="621"/>
                  </a:lnTo>
                  <a:lnTo>
                    <a:pt x="111" y="623"/>
                  </a:lnTo>
                  <a:lnTo>
                    <a:pt x="108" y="626"/>
                  </a:lnTo>
                  <a:lnTo>
                    <a:pt x="108" y="626"/>
                  </a:lnTo>
                  <a:lnTo>
                    <a:pt x="106" y="633"/>
                  </a:lnTo>
                  <a:lnTo>
                    <a:pt x="106" y="633"/>
                  </a:lnTo>
                  <a:lnTo>
                    <a:pt x="106" y="635"/>
                  </a:lnTo>
                  <a:lnTo>
                    <a:pt x="106" y="635"/>
                  </a:lnTo>
                  <a:lnTo>
                    <a:pt x="106" y="637"/>
                  </a:lnTo>
                  <a:lnTo>
                    <a:pt x="106" y="637"/>
                  </a:lnTo>
                  <a:lnTo>
                    <a:pt x="106" y="640"/>
                  </a:lnTo>
                  <a:lnTo>
                    <a:pt x="108" y="640"/>
                  </a:lnTo>
                  <a:lnTo>
                    <a:pt x="108" y="642"/>
                  </a:lnTo>
                  <a:lnTo>
                    <a:pt x="111" y="642"/>
                  </a:lnTo>
                  <a:lnTo>
                    <a:pt x="111" y="642"/>
                  </a:lnTo>
                  <a:lnTo>
                    <a:pt x="111" y="642"/>
                  </a:lnTo>
                  <a:lnTo>
                    <a:pt x="113" y="642"/>
                  </a:lnTo>
                  <a:lnTo>
                    <a:pt x="113" y="642"/>
                  </a:lnTo>
                  <a:lnTo>
                    <a:pt x="113" y="642"/>
                  </a:lnTo>
                  <a:lnTo>
                    <a:pt x="116" y="640"/>
                  </a:lnTo>
                  <a:lnTo>
                    <a:pt x="116" y="640"/>
                  </a:lnTo>
                  <a:lnTo>
                    <a:pt x="118" y="637"/>
                  </a:lnTo>
                  <a:lnTo>
                    <a:pt x="120" y="633"/>
                  </a:lnTo>
                  <a:lnTo>
                    <a:pt x="120" y="633"/>
                  </a:lnTo>
                  <a:lnTo>
                    <a:pt x="120" y="633"/>
                  </a:lnTo>
                  <a:lnTo>
                    <a:pt x="123" y="633"/>
                  </a:lnTo>
                  <a:lnTo>
                    <a:pt x="123" y="633"/>
                  </a:lnTo>
                  <a:lnTo>
                    <a:pt x="123" y="633"/>
                  </a:lnTo>
                  <a:lnTo>
                    <a:pt x="123" y="635"/>
                  </a:lnTo>
                  <a:lnTo>
                    <a:pt x="123" y="644"/>
                  </a:lnTo>
                  <a:lnTo>
                    <a:pt x="120" y="649"/>
                  </a:lnTo>
                  <a:lnTo>
                    <a:pt x="120" y="654"/>
                  </a:lnTo>
                  <a:lnTo>
                    <a:pt x="120" y="663"/>
                  </a:lnTo>
                  <a:lnTo>
                    <a:pt x="120" y="668"/>
                  </a:lnTo>
                  <a:lnTo>
                    <a:pt x="120" y="680"/>
                  </a:lnTo>
                  <a:lnTo>
                    <a:pt x="120" y="685"/>
                  </a:lnTo>
                  <a:lnTo>
                    <a:pt x="120" y="699"/>
                  </a:lnTo>
                  <a:lnTo>
                    <a:pt x="120" y="701"/>
                  </a:lnTo>
                  <a:lnTo>
                    <a:pt x="118" y="706"/>
                  </a:lnTo>
                  <a:lnTo>
                    <a:pt x="118" y="708"/>
                  </a:lnTo>
                  <a:lnTo>
                    <a:pt x="118" y="708"/>
                  </a:lnTo>
                  <a:lnTo>
                    <a:pt x="118" y="711"/>
                  </a:lnTo>
                  <a:lnTo>
                    <a:pt x="118" y="713"/>
                  </a:lnTo>
                  <a:lnTo>
                    <a:pt x="120" y="713"/>
                  </a:lnTo>
                  <a:lnTo>
                    <a:pt x="120" y="713"/>
                  </a:lnTo>
                  <a:lnTo>
                    <a:pt x="127" y="718"/>
                  </a:lnTo>
                  <a:lnTo>
                    <a:pt x="127" y="718"/>
                  </a:lnTo>
                  <a:lnTo>
                    <a:pt x="130" y="718"/>
                  </a:lnTo>
                  <a:lnTo>
                    <a:pt x="130" y="718"/>
                  </a:lnTo>
                  <a:lnTo>
                    <a:pt x="134" y="723"/>
                  </a:lnTo>
                  <a:lnTo>
                    <a:pt x="137" y="744"/>
                  </a:lnTo>
                  <a:lnTo>
                    <a:pt x="137" y="746"/>
                  </a:lnTo>
                  <a:lnTo>
                    <a:pt x="137" y="749"/>
                  </a:lnTo>
                  <a:lnTo>
                    <a:pt x="137" y="749"/>
                  </a:lnTo>
                  <a:lnTo>
                    <a:pt x="139" y="751"/>
                  </a:lnTo>
                  <a:lnTo>
                    <a:pt x="139" y="751"/>
                  </a:lnTo>
                  <a:lnTo>
                    <a:pt x="139" y="749"/>
                  </a:lnTo>
                  <a:lnTo>
                    <a:pt x="139" y="749"/>
                  </a:lnTo>
                  <a:lnTo>
                    <a:pt x="139" y="746"/>
                  </a:lnTo>
                  <a:lnTo>
                    <a:pt x="139" y="744"/>
                  </a:lnTo>
                  <a:lnTo>
                    <a:pt x="142" y="742"/>
                  </a:lnTo>
                  <a:lnTo>
                    <a:pt x="142" y="739"/>
                  </a:lnTo>
                  <a:lnTo>
                    <a:pt x="142" y="739"/>
                  </a:lnTo>
                  <a:lnTo>
                    <a:pt x="144" y="737"/>
                  </a:lnTo>
                  <a:lnTo>
                    <a:pt x="144" y="737"/>
                  </a:lnTo>
                  <a:lnTo>
                    <a:pt x="144" y="734"/>
                  </a:lnTo>
                  <a:lnTo>
                    <a:pt x="144" y="732"/>
                  </a:lnTo>
                  <a:lnTo>
                    <a:pt x="146" y="732"/>
                  </a:lnTo>
                  <a:lnTo>
                    <a:pt x="146" y="732"/>
                  </a:lnTo>
                  <a:lnTo>
                    <a:pt x="146" y="730"/>
                  </a:lnTo>
                  <a:lnTo>
                    <a:pt x="146" y="730"/>
                  </a:lnTo>
                  <a:lnTo>
                    <a:pt x="146" y="730"/>
                  </a:lnTo>
                  <a:lnTo>
                    <a:pt x="149" y="732"/>
                  </a:lnTo>
                  <a:lnTo>
                    <a:pt x="149" y="732"/>
                  </a:lnTo>
                  <a:lnTo>
                    <a:pt x="151" y="732"/>
                  </a:lnTo>
                  <a:lnTo>
                    <a:pt x="151" y="732"/>
                  </a:lnTo>
                  <a:lnTo>
                    <a:pt x="151" y="732"/>
                  </a:lnTo>
                  <a:lnTo>
                    <a:pt x="151" y="730"/>
                  </a:lnTo>
                  <a:lnTo>
                    <a:pt x="153" y="730"/>
                  </a:lnTo>
                  <a:lnTo>
                    <a:pt x="153" y="730"/>
                  </a:lnTo>
                  <a:lnTo>
                    <a:pt x="158" y="732"/>
                  </a:lnTo>
                  <a:lnTo>
                    <a:pt x="158" y="730"/>
                  </a:lnTo>
                  <a:lnTo>
                    <a:pt x="158" y="730"/>
                  </a:lnTo>
                  <a:lnTo>
                    <a:pt x="158" y="730"/>
                  </a:lnTo>
                  <a:lnTo>
                    <a:pt x="161" y="730"/>
                  </a:lnTo>
                  <a:lnTo>
                    <a:pt x="161" y="727"/>
                  </a:lnTo>
                  <a:lnTo>
                    <a:pt x="163" y="725"/>
                  </a:lnTo>
                  <a:lnTo>
                    <a:pt x="163" y="725"/>
                  </a:lnTo>
                  <a:lnTo>
                    <a:pt x="163" y="723"/>
                  </a:lnTo>
                  <a:lnTo>
                    <a:pt x="165" y="723"/>
                  </a:lnTo>
                  <a:lnTo>
                    <a:pt x="165" y="723"/>
                  </a:lnTo>
                  <a:lnTo>
                    <a:pt x="165" y="723"/>
                  </a:lnTo>
                  <a:lnTo>
                    <a:pt x="168" y="723"/>
                  </a:lnTo>
                  <a:lnTo>
                    <a:pt x="168" y="720"/>
                  </a:lnTo>
                  <a:lnTo>
                    <a:pt x="170" y="718"/>
                  </a:lnTo>
                  <a:lnTo>
                    <a:pt x="170" y="718"/>
                  </a:lnTo>
                  <a:lnTo>
                    <a:pt x="170" y="716"/>
                  </a:lnTo>
                  <a:lnTo>
                    <a:pt x="172" y="716"/>
                  </a:lnTo>
                  <a:lnTo>
                    <a:pt x="172" y="716"/>
                  </a:lnTo>
                  <a:lnTo>
                    <a:pt x="172" y="718"/>
                  </a:lnTo>
                  <a:lnTo>
                    <a:pt x="172" y="718"/>
                  </a:lnTo>
                  <a:lnTo>
                    <a:pt x="172" y="720"/>
                  </a:lnTo>
                  <a:lnTo>
                    <a:pt x="175" y="723"/>
                  </a:lnTo>
                  <a:lnTo>
                    <a:pt x="172" y="725"/>
                  </a:lnTo>
                  <a:lnTo>
                    <a:pt x="175" y="730"/>
                  </a:lnTo>
                  <a:lnTo>
                    <a:pt x="175" y="730"/>
                  </a:lnTo>
                  <a:lnTo>
                    <a:pt x="177" y="732"/>
                  </a:lnTo>
                  <a:lnTo>
                    <a:pt x="177" y="734"/>
                  </a:lnTo>
                  <a:lnTo>
                    <a:pt x="177" y="734"/>
                  </a:lnTo>
                  <a:lnTo>
                    <a:pt x="177" y="737"/>
                  </a:lnTo>
                  <a:lnTo>
                    <a:pt x="177" y="739"/>
                  </a:lnTo>
                  <a:lnTo>
                    <a:pt x="175" y="749"/>
                  </a:lnTo>
                  <a:lnTo>
                    <a:pt x="175" y="749"/>
                  </a:lnTo>
                  <a:lnTo>
                    <a:pt x="175" y="763"/>
                  </a:lnTo>
                  <a:lnTo>
                    <a:pt x="172" y="779"/>
                  </a:lnTo>
                  <a:lnTo>
                    <a:pt x="172" y="789"/>
                  </a:lnTo>
                  <a:lnTo>
                    <a:pt x="172" y="794"/>
                  </a:lnTo>
                  <a:lnTo>
                    <a:pt x="175" y="801"/>
                  </a:lnTo>
                  <a:lnTo>
                    <a:pt x="175" y="801"/>
                  </a:lnTo>
                  <a:lnTo>
                    <a:pt x="175" y="801"/>
                  </a:lnTo>
                  <a:lnTo>
                    <a:pt x="177" y="801"/>
                  </a:lnTo>
                  <a:lnTo>
                    <a:pt x="177" y="801"/>
                  </a:lnTo>
                  <a:lnTo>
                    <a:pt x="179" y="798"/>
                  </a:lnTo>
                  <a:lnTo>
                    <a:pt x="179" y="796"/>
                  </a:lnTo>
                  <a:lnTo>
                    <a:pt x="179" y="796"/>
                  </a:lnTo>
                  <a:lnTo>
                    <a:pt x="179" y="794"/>
                  </a:lnTo>
                  <a:lnTo>
                    <a:pt x="177" y="789"/>
                  </a:lnTo>
                  <a:lnTo>
                    <a:pt x="177" y="787"/>
                  </a:lnTo>
                  <a:lnTo>
                    <a:pt x="177" y="787"/>
                  </a:lnTo>
                  <a:lnTo>
                    <a:pt x="177" y="784"/>
                  </a:lnTo>
                  <a:lnTo>
                    <a:pt x="179" y="784"/>
                  </a:lnTo>
                  <a:lnTo>
                    <a:pt x="184" y="779"/>
                  </a:lnTo>
                  <a:lnTo>
                    <a:pt x="187" y="779"/>
                  </a:lnTo>
                  <a:lnTo>
                    <a:pt x="191" y="777"/>
                  </a:lnTo>
                  <a:lnTo>
                    <a:pt x="194" y="777"/>
                  </a:lnTo>
                  <a:lnTo>
                    <a:pt x="194" y="777"/>
                  </a:lnTo>
                  <a:lnTo>
                    <a:pt x="201" y="777"/>
                  </a:lnTo>
                  <a:lnTo>
                    <a:pt x="203" y="777"/>
                  </a:lnTo>
                  <a:lnTo>
                    <a:pt x="203" y="775"/>
                  </a:lnTo>
                  <a:lnTo>
                    <a:pt x="203" y="765"/>
                  </a:lnTo>
                  <a:lnTo>
                    <a:pt x="175" y="668"/>
                  </a:lnTo>
                  <a:lnTo>
                    <a:pt x="170" y="663"/>
                  </a:lnTo>
                  <a:lnTo>
                    <a:pt x="170" y="663"/>
                  </a:lnTo>
                  <a:lnTo>
                    <a:pt x="168" y="652"/>
                  </a:lnTo>
                  <a:lnTo>
                    <a:pt x="168" y="649"/>
                  </a:lnTo>
                  <a:lnTo>
                    <a:pt x="170" y="647"/>
                  </a:lnTo>
                  <a:lnTo>
                    <a:pt x="170" y="644"/>
                  </a:lnTo>
                  <a:lnTo>
                    <a:pt x="170" y="642"/>
                  </a:lnTo>
                  <a:lnTo>
                    <a:pt x="170" y="637"/>
                  </a:lnTo>
                  <a:lnTo>
                    <a:pt x="170" y="635"/>
                  </a:lnTo>
                  <a:lnTo>
                    <a:pt x="163" y="614"/>
                  </a:lnTo>
                  <a:lnTo>
                    <a:pt x="156" y="607"/>
                  </a:lnTo>
                  <a:lnTo>
                    <a:pt x="153" y="604"/>
                  </a:lnTo>
                  <a:lnTo>
                    <a:pt x="153" y="595"/>
                  </a:lnTo>
                  <a:lnTo>
                    <a:pt x="151" y="590"/>
                  </a:lnTo>
                  <a:lnTo>
                    <a:pt x="144" y="581"/>
                  </a:lnTo>
                  <a:lnTo>
                    <a:pt x="144" y="581"/>
                  </a:lnTo>
                  <a:lnTo>
                    <a:pt x="144" y="581"/>
                  </a:lnTo>
                  <a:lnTo>
                    <a:pt x="144" y="578"/>
                  </a:lnTo>
                  <a:lnTo>
                    <a:pt x="144" y="576"/>
                  </a:lnTo>
                  <a:lnTo>
                    <a:pt x="146" y="573"/>
                  </a:lnTo>
                  <a:lnTo>
                    <a:pt x="149" y="571"/>
                  </a:lnTo>
                  <a:lnTo>
                    <a:pt x="149" y="569"/>
                  </a:lnTo>
                  <a:lnTo>
                    <a:pt x="153" y="566"/>
                  </a:lnTo>
                  <a:lnTo>
                    <a:pt x="161" y="562"/>
                  </a:lnTo>
                  <a:lnTo>
                    <a:pt x="161" y="562"/>
                  </a:lnTo>
                  <a:lnTo>
                    <a:pt x="163" y="559"/>
                  </a:lnTo>
                  <a:lnTo>
                    <a:pt x="165" y="557"/>
                  </a:lnTo>
                  <a:lnTo>
                    <a:pt x="165" y="552"/>
                  </a:lnTo>
                  <a:lnTo>
                    <a:pt x="168" y="552"/>
                  </a:lnTo>
                  <a:lnTo>
                    <a:pt x="168" y="550"/>
                  </a:lnTo>
                  <a:lnTo>
                    <a:pt x="170" y="550"/>
                  </a:lnTo>
                  <a:lnTo>
                    <a:pt x="170" y="550"/>
                  </a:lnTo>
                  <a:lnTo>
                    <a:pt x="170" y="550"/>
                  </a:lnTo>
                  <a:lnTo>
                    <a:pt x="177" y="550"/>
                  </a:lnTo>
                  <a:lnTo>
                    <a:pt x="177" y="550"/>
                  </a:lnTo>
                  <a:lnTo>
                    <a:pt x="179" y="550"/>
                  </a:lnTo>
                  <a:lnTo>
                    <a:pt x="179" y="550"/>
                  </a:lnTo>
                  <a:lnTo>
                    <a:pt x="179" y="550"/>
                  </a:lnTo>
                  <a:lnTo>
                    <a:pt x="182" y="550"/>
                  </a:lnTo>
                  <a:lnTo>
                    <a:pt x="182" y="550"/>
                  </a:lnTo>
                  <a:lnTo>
                    <a:pt x="184" y="547"/>
                  </a:lnTo>
                  <a:lnTo>
                    <a:pt x="187" y="545"/>
                  </a:lnTo>
                  <a:lnTo>
                    <a:pt x="191" y="543"/>
                  </a:lnTo>
                  <a:lnTo>
                    <a:pt x="194" y="540"/>
                  </a:lnTo>
                  <a:lnTo>
                    <a:pt x="196" y="536"/>
                  </a:lnTo>
                  <a:lnTo>
                    <a:pt x="196" y="533"/>
                  </a:lnTo>
                  <a:lnTo>
                    <a:pt x="203" y="528"/>
                  </a:lnTo>
                  <a:lnTo>
                    <a:pt x="206" y="524"/>
                  </a:lnTo>
                  <a:lnTo>
                    <a:pt x="208" y="524"/>
                  </a:lnTo>
                  <a:lnTo>
                    <a:pt x="208" y="521"/>
                  </a:lnTo>
                  <a:lnTo>
                    <a:pt x="210" y="517"/>
                  </a:lnTo>
                  <a:lnTo>
                    <a:pt x="210" y="512"/>
                  </a:lnTo>
                  <a:lnTo>
                    <a:pt x="213" y="509"/>
                  </a:lnTo>
                  <a:lnTo>
                    <a:pt x="213" y="509"/>
                  </a:lnTo>
                  <a:lnTo>
                    <a:pt x="213" y="509"/>
                  </a:lnTo>
                  <a:lnTo>
                    <a:pt x="215" y="507"/>
                  </a:lnTo>
                  <a:lnTo>
                    <a:pt x="215" y="507"/>
                  </a:lnTo>
                  <a:lnTo>
                    <a:pt x="215" y="507"/>
                  </a:lnTo>
                  <a:lnTo>
                    <a:pt x="217" y="507"/>
                  </a:lnTo>
                  <a:lnTo>
                    <a:pt x="217" y="509"/>
                  </a:lnTo>
                  <a:lnTo>
                    <a:pt x="229" y="514"/>
                  </a:lnTo>
                  <a:lnTo>
                    <a:pt x="232" y="517"/>
                  </a:lnTo>
                  <a:lnTo>
                    <a:pt x="232" y="517"/>
                  </a:lnTo>
                  <a:lnTo>
                    <a:pt x="234" y="514"/>
                  </a:lnTo>
                  <a:lnTo>
                    <a:pt x="234" y="514"/>
                  </a:lnTo>
                  <a:lnTo>
                    <a:pt x="234" y="512"/>
                  </a:lnTo>
                  <a:lnTo>
                    <a:pt x="234" y="512"/>
                  </a:lnTo>
                  <a:lnTo>
                    <a:pt x="234" y="509"/>
                  </a:lnTo>
                  <a:lnTo>
                    <a:pt x="234" y="507"/>
                  </a:lnTo>
                  <a:lnTo>
                    <a:pt x="203" y="469"/>
                  </a:lnTo>
                  <a:lnTo>
                    <a:pt x="201" y="464"/>
                  </a:lnTo>
                  <a:lnTo>
                    <a:pt x="201" y="464"/>
                  </a:lnTo>
                  <a:lnTo>
                    <a:pt x="198" y="464"/>
                  </a:lnTo>
                  <a:lnTo>
                    <a:pt x="198" y="464"/>
                  </a:lnTo>
                  <a:lnTo>
                    <a:pt x="198" y="462"/>
                  </a:lnTo>
                  <a:lnTo>
                    <a:pt x="198" y="460"/>
                  </a:lnTo>
                  <a:lnTo>
                    <a:pt x="198" y="460"/>
                  </a:lnTo>
                  <a:lnTo>
                    <a:pt x="198" y="457"/>
                  </a:lnTo>
                  <a:lnTo>
                    <a:pt x="198" y="450"/>
                  </a:lnTo>
                  <a:lnTo>
                    <a:pt x="198" y="441"/>
                  </a:lnTo>
                  <a:lnTo>
                    <a:pt x="198" y="441"/>
                  </a:lnTo>
                  <a:lnTo>
                    <a:pt x="198" y="438"/>
                  </a:lnTo>
                  <a:lnTo>
                    <a:pt x="201" y="438"/>
                  </a:lnTo>
                  <a:lnTo>
                    <a:pt x="201" y="438"/>
                  </a:lnTo>
                  <a:lnTo>
                    <a:pt x="201" y="438"/>
                  </a:lnTo>
                  <a:lnTo>
                    <a:pt x="203" y="438"/>
                  </a:lnTo>
                  <a:lnTo>
                    <a:pt x="203" y="434"/>
                  </a:lnTo>
                  <a:lnTo>
                    <a:pt x="208" y="424"/>
                  </a:lnTo>
                  <a:lnTo>
                    <a:pt x="213" y="417"/>
                  </a:lnTo>
                  <a:lnTo>
                    <a:pt x="215" y="417"/>
                  </a:lnTo>
                  <a:lnTo>
                    <a:pt x="220" y="403"/>
                  </a:lnTo>
                  <a:lnTo>
                    <a:pt x="220" y="401"/>
                  </a:lnTo>
                  <a:lnTo>
                    <a:pt x="220" y="401"/>
                  </a:lnTo>
                  <a:lnTo>
                    <a:pt x="222" y="401"/>
                  </a:lnTo>
                  <a:lnTo>
                    <a:pt x="224" y="398"/>
                  </a:lnTo>
                  <a:lnTo>
                    <a:pt x="227" y="396"/>
                  </a:lnTo>
                  <a:lnTo>
                    <a:pt x="227" y="396"/>
                  </a:lnTo>
                  <a:lnTo>
                    <a:pt x="229" y="396"/>
                  </a:lnTo>
                  <a:lnTo>
                    <a:pt x="234" y="396"/>
                  </a:lnTo>
                  <a:lnTo>
                    <a:pt x="234" y="396"/>
                  </a:lnTo>
                  <a:lnTo>
                    <a:pt x="234" y="396"/>
                  </a:lnTo>
                  <a:lnTo>
                    <a:pt x="236" y="396"/>
                  </a:lnTo>
                  <a:lnTo>
                    <a:pt x="241" y="398"/>
                  </a:lnTo>
                  <a:lnTo>
                    <a:pt x="241" y="398"/>
                  </a:lnTo>
                  <a:lnTo>
                    <a:pt x="241" y="398"/>
                  </a:lnTo>
                  <a:lnTo>
                    <a:pt x="243" y="398"/>
                  </a:lnTo>
                  <a:lnTo>
                    <a:pt x="243" y="398"/>
                  </a:lnTo>
                  <a:lnTo>
                    <a:pt x="246" y="396"/>
                  </a:lnTo>
                  <a:lnTo>
                    <a:pt x="248" y="396"/>
                  </a:lnTo>
                  <a:lnTo>
                    <a:pt x="250" y="396"/>
                  </a:lnTo>
                  <a:lnTo>
                    <a:pt x="255" y="393"/>
                  </a:lnTo>
                  <a:lnTo>
                    <a:pt x="258" y="393"/>
                  </a:lnTo>
                  <a:lnTo>
                    <a:pt x="260" y="393"/>
                  </a:lnTo>
                  <a:lnTo>
                    <a:pt x="260" y="391"/>
                  </a:lnTo>
                  <a:lnTo>
                    <a:pt x="262" y="389"/>
                  </a:lnTo>
                  <a:lnTo>
                    <a:pt x="265" y="386"/>
                  </a:lnTo>
                  <a:lnTo>
                    <a:pt x="265" y="386"/>
                  </a:lnTo>
                  <a:lnTo>
                    <a:pt x="269" y="384"/>
                  </a:lnTo>
                  <a:lnTo>
                    <a:pt x="281" y="372"/>
                  </a:lnTo>
                  <a:lnTo>
                    <a:pt x="284" y="367"/>
                  </a:lnTo>
                  <a:lnTo>
                    <a:pt x="284" y="367"/>
                  </a:lnTo>
                  <a:lnTo>
                    <a:pt x="284" y="367"/>
                  </a:lnTo>
                  <a:lnTo>
                    <a:pt x="284" y="365"/>
                  </a:lnTo>
                  <a:lnTo>
                    <a:pt x="281" y="365"/>
                  </a:lnTo>
                  <a:lnTo>
                    <a:pt x="281" y="365"/>
                  </a:lnTo>
                  <a:lnTo>
                    <a:pt x="277" y="363"/>
                  </a:lnTo>
                  <a:lnTo>
                    <a:pt x="274" y="363"/>
                  </a:lnTo>
                  <a:lnTo>
                    <a:pt x="272" y="360"/>
                  </a:lnTo>
                  <a:lnTo>
                    <a:pt x="269" y="360"/>
                  </a:lnTo>
                  <a:lnTo>
                    <a:pt x="269" y="360"/>
                  </a:lnTo>
                  <a:lnTo>
                    <a:pt x="267" y="360"/>
                  </a:lnTo>
                  <a:lnTo>
                    <a:pt x="267" y="360"/>
                  </a:lnTo>
                  <a:lnTo>
                    <a:pt x="265" y="360"/>
                  </a:lnTo>
                  <a:lnTo>
                    <a:pt x="265" y="360"/>
                  </a:lnTo>
                  <a:lnTo>
                    <a:pt x="260" y="360"/>
                  </a:lnTo>
                  <a:lnTo>
                    <a:pt x="255" y="358"/>
                  </a:lnTo>
                  <a:lnTo>
                    <a:pt x="253" y="358"/>
                  </a:lnTo>
                  <a:lnTo>
                    <a:pt x="253" y="358"/>
                  </a:lnTo>
                  <a:lnTo>
                    <a:pt x="253" y="358"/>
                  </a:lnTo>
                  <a:lnTo>
                    <a:pt x="253" y="358"/>
                  </a:lnTo>
                  <a:lnTo>
                    <a:pt x="253" y="356"/>
                  </a:lnTo>
                  <a:lnTo>
                    <a:pt x="253" y="353"/>
                  </a:lnTo>
                  <a:lnTo>
                    <a:pt x="253" y="353"/>
                  </a:lnTo>
                  <a:lnTo>
                    <a:pt x="253" y="353"/>
                  </a:lnTo>
                  <a:lnTo>
                    <a:pt x="250" y="353"/>
                  </a:lnTo>
                  <a:lnTo>
                    <a:pt x="248" y="353"/>
                  </a:lnTo>
                  <a:lnTo>
                    <a:pt x="248" y="351"/>
                  </a:lnTo>
                  <a:lnTo>
                    <a:pt x="243" y="351"/>
                  </a:lnTo>
                  <a:lnTo>
                    <a:pt x="241" y="348"/>
                  </a:lnTo>
                  <a:lnTo>
                    <a:pt x="239" y="348"/>
                  </a:lnTo>
                  <a:lnTo>
                    <a:pt x="239" y="348"/>
                  </a:lnTo>
                  <a:lnTo>
                    <a:pt x="236" y="348"/>
                  </a:lnTo>
                  <a:lnTo>
                    <a:pt x="234" y="348"/>
                  </a:lnTo>
                  <a:lnTo>
                    <a:pt x="229" y="341"/>
                  </a:lnTo>
                  <a:lnTo>
                    <a:pt x="229" y="334"/>
                  </a:lnTo>
                  <a:lnTo>
                    <a:pt x="227" y="332"/>
                  </a:lnTo>
                  <a:lnTo>
                    <a:pt x="224" y="332"/>
                  </a:lnTo>
                  <a:lnTo>
                    <a:pt x="220" y="327"/>
                  </a:lnTo>
                  <a:lnTo>
                    <a:pt x="217" y="325"/>
                  </a:lnTo>
                  <a:lnTo>
                    <a:pt x="217" y="325"/>
                  </a:lnTo>
                  <a:lnTo>
                    <a:pt x="215" y="325"/>
                  </a:lnTo>
                  <a:lnTo>
                    <a:pt x="215" y="322"/>
                  </a:lnTo>
                  <a:lnTo>
                    <a:pt x="217" y="322"/>
                  </a:lnTo>
                  <a:lnTo>
                    <a:pt x="217" y="320"/>
                  </a:lnTo>
                  <a:lnTo>
                    <a:pt x="217" y="320"/>
                  </a:lnTo>
                  <a:lnTo>
                    <a:pt x="217" y="320"/>
                  </a:lnTo>
                  <a:lnTo>
                    <a:pt x="220" y="318"/>
                  </a:lnTo>
                  <a:lnTo>
                    <a:pt x="220" y="318"/>
                  </a:lnTo>
                  <a:lnTo>
                    <a:pt x="224" y="315"/>
                  </a:lnTo>
                  <a:lnTo>
                    <a:pt x="227" y="315"/>
                  </a:lnTo>
                  <a:lnTo>
                    <a:pt x="227" y="315"/>
                  </a:lnTo>
                  <a:lnTo>
                    <a:pt x="229" y="315"/>
                  </a:lnTo>
                  <a:lnTo>
                    <a:pt x="232" y="315"/>
                  </a:lnTo>
                  <a:lnTo>
                    <a:pt x="234" y="315"/>
                  </a:lnTo>
                  <a:lnTo>
                    <a:pt x="234" y="315"/>
                  </a:lnTo>
                  <a:lnTo>
                    <a:pt x="236" y="315"/>
                  </a:lnTo>
                  <a:lnTo>
                    <a:pt x="236" y="313"/>
                  </a:lnTo>
                  <a:lnTo>
                    <a:pt x="241" y="308"/>
                  </a:lnTo>
                  <a:lnTo>
                    <a:pt x="243" y="306"/>
                  </a:lnTo>
                  <a:lnTo>
                    <a:pt x="243" y="306"/>
                  </a:lnTo>
                  <a:lnTo>
                    <a:pt x="243" y="306"/>
                  </a:lnTo>
                  <a:lnTo>
                    <a:pt x="248" y="306"/>
                  </a:lnTo>
                  <a:lnTo>
                    <a:pt x="250" y="306"/>
                  </a:lnTo>
                  <a:lnTo>
                    <a:pt x="255" y="303"/>
                  </a:lnTo>
                  <a:lnTo>
                    <a:pt x="258" y="303"/>
                  </a:lnTo>
                  <a:lnTo>
                    <a:pt x="258" y="303"/>
                  </a:lnTo>
                  <a:lnTo>
                    <a:pt x="260" y="303"/>
                  </a:lnTo>
                  <a:lnTo>
                    <a:pt x="260" y="303"/>
                  </a:lnTo>
                  <a:lnTo>
                    <a:pt x="260" y="301"/>
                  </a:lnTo>
                  <a:lnTo>
                    <a:pt x="260" y="301"/>
                  </a:lnTo>
                  <a:lnTo>
                    <a:pt x="260" y="299"/>
                  </a:lnTo>
                  <a:lnTo>
                    <a:pt x="260" y="296"/>
                  </a:lnTo>
                  <a:lnTo>
                    <a:pt x="260" y="296"/>
                  </a:lnTo>
                  <a:lnTo>
                    <a:pt x="260" y="296"/>
                  </a:lnTo>
                  <a:lnTo>
                    <a:pt x="260" y="294"/>
                  </a:lnTo>
                  <a:lnTo>
                    <a:pt x="260" y="292"/>
                  </a:lnTo>
                  <a:lnTo>
                    <a:pt x="262" y="287"/>
                  </a:lnTo>
                  <a:lnTo>
                    <a:pt x="265" y="284"/>
                  </a:lnTo>
                  <a:lnTo>
                    <a:pt x="265" y="284"/>
                  </a:lnTo>
                  <a:lnTo>
                    <a:pt x="269" y="282"/>
                  </a:lnTo>
                  <a:lnTo>
                    <a:pt x="274" y="287"/>
                  </a:lnTo>
                  <a:lnTo>
                    <a:pt x="277" y="289"/>
                  </a:lnTo>
                  <a:lnTo>
                    <a:pt x="305" y="292"/>
                  </a:lnTo>
                  <a:lnTo>
                    <a:pt x="305" y="292"/>
                  </a:lnTo>
                  <a:lnTo>
                    <a:pt x="310" y="289"/>
                  </a:lnTo>
                  <a:lnTo>
                    <a:pt x="312" y="287"/>
                  </a:lnTo>
                  <a:lnTo>
                    <a:pt x="312" y="287"/>
                  </a:lnTo>
                  <a:lnTo>
                    <a:pt x="314" y="284"/>
                  </a:lnTo>
                  <a:lnTo>
                    <a:pt x="317" y="284"/>
                  </a:lnTo>
                  <a:lnTo>
                    <a:pt x="324" y="282"/>
                  </a:lnTo>
                  <a:lnTo>
                    <a:pt x="324" y="282"/>
                  </a:lnTo>
                  <a:lnTo>
                    <a:pt x="324" y="282"/>
                  </a:lnTo>
                  <a:lnTo>
                    <a:pt x="324" y="282"/>
                  </a:lnTo>
                  <a:lnTo>
                    <a:pt x="324" y="280"/>
                  </a:lnTo>
                  <a:lnTo>
                    <a:pt x="322" y="280"/>
                  </a:lnTo>
                  <a:lnTo>
                    <a:pt x="322" y="280"/>
                  </a:lnTo>
                  <a:lnTo>
                    <a:pt x="322" y="280"/>
                  </a:lnTo>
                  <a:lnTo>
                    <a:pt x="322" y="280"/>
                  </a:lnTo>
                  <a:lnTo>
                    <a:pt x="322" y="277"/>
                  </a:lnTo>
                  <a:lnTo>
                    <a:pt x="322" y="277"/>
                  </a:lnTo>
                  <a:lnTo>
                    <a:pt x="322" y="277"/>
                  </a:lnTo>
                  <a:lnTo>
                    <a:pt x="322" y="277"/>
                  </a:lnTo>
                  <a:lnTo>
                    <a:pt x="322" y="275"/>
                  </a:lnTo>
                  <a:lnTo>
                    <a:pt x="322" y="275"/>
                  </a:lnTo>
                  <a:lnTo>
                    <a:pt x="324" y="273"/>
                  </a:lnTo>
                  <a:lnTo>
                    <a:pt x="331" y="270"/>
                  </a:lnTo>
                  <a:lnTo>
                    <a:pt x="331" y="268"/>
                  </a:lnTo>
                  <a:lnTo>
                    <a:pt x="329" y="263"/>
                  </a:lnTo>
                  <a:lnTo>
                    <a:pt x="329" y="261"/>
                  </a:lnTo>
                  <a:lnTo>
                    <a:pt x="329" y="254"/>
                  </a:lnTo>
                  <a:lnTo>
                    <a:pt x="329" y="251"/>
                  </a:lnTo>
                  <a:lnTo>
                    <a:pt x="329" y="251"/>
                  </a:lnTo>
                  <a:lnTo>
                    <a:pt x="331" y="251"/>
                  </a:lnTo>
                  <a:lnTo>
                    <a:pt x="333" y="254"/>
                  </a:lnTo>
                  <a:lnTo>
                    <a:pt x="336" y="254"/>
                  </a:lnTo>
                  <a:lnTo>
                    <a:pt x="338" y="256"/>
                  </a:lnTo>
                  <a:lnTo>
                    <a:pt x="338" y="256"/>
                  </a:lnTo>
                  <a:lnTo>
                    <a:pt x="338" y="256"/>
                  </a:lnTo>
                  <a:lnTo>
                    <a:pt x="340" y="256"/>
                  </a:lnTo>
                  <a:lnTo>
                    <a:pt x="340" y="256"/>
                  </a:lnTo>
                  <a:lnTo>
                    <a:pt x="340" y="256"/>
                  </a:lnTo>
                  <a:lnTo>
                    <a:pt x="343" y="258"/>
                  </a:lnTo>
                  <a:lnTo>
                    <a:pt x="343" y="261"/>
                  </a:lnTo>
                  <a:lnTo>
                    <a:pt x="343" y="261"/>
                  </a:lnTo>
                  <a:lnTo>
                    <a:pt x="345" y="263"/>
                  </a:lnTo>
                  <a:lnTo>
                    <a:pt x="350" y="266"/>
                  </a:lnTo>
                  <a:lnTo>
                    <a:pt x="359" y="270"/>
                  </a:lnTo>
                  <a:lnTo>
                    <a:pt x="362" y="273"/>
                  </a:lnTo>
                  <a:lnTo>
                    <a:pt x="362" y="275"/>
                  </a:lnTo>
                  <a:lnTo>
                    <a:pt x="364" y="275"/>
                  </a:lnTo>
                  <a:lnTo>
                    <a:pt x="367" y="275"/>
                  </a:lnTo>
                  <a:lnTo>
                    <a:pt x="367" y="275"/>
                  </a:lnTo>
                  <a:lnTo>
                    <a:pt x="369" y="275"/>
                  </a:lnTo>
                  <a:lnTo>
                    <a:pt x="369" y="275"/>
                  </a:lnTo>
                  <a:lnTo>
                    <a:pt x="371" y="273"/>
                  </a:lnTo>
                  <a:lnTo>
                    <a:pt x="371" y="273"/>
                  </a:lnTo>
                  <a:lnTo>
                    <a:pt x="381" y="273"/>
                  </a:lnTo>
                  <a:lnTo>
                    <a:pt x="383" y="270"/>
                  </a:lnTo>
                  <a:lnTo>
                    <a:pt x="385" y="270"/>
                  </a:lnTo>
                  <a:lnTo>
                    <a:pt x="385" y="270"/>
                  </a:lnTo>
                  <a:lnTo>
                    <a:pt x="388" y="273"/>
                  </a:lnTo>
                  <a:lnTo>
                    <a:pt x="412" y="273"/>
                  </a:lnTo>
                  <a:lnTo>
                    <a:pt x="412" y="273"/>
                  </a:lnTo>
                  <a:lnTo>
                    <a:pt x="414" y="273"/>
                  </a:lnTo>
                  <a:lnTo>
                    <a:pt x="416" y="273"/>
                  </a:lnTo>
                  <a:lnTo>
                    <a:pt x="416" y="273"/>
                  </a:lnTo>
                  <a:lnTo>
                    <a:pt x="416" y="273"/>
                  </a:lnTo>
                  <a:lnTo>
                    <a:pt x="416" y="273"/>
                  </a:lnTo>
                  <a:lnTo>
                    <a:pt x="419" y="275"/>
                  </a:lnTo>
                  <a:lnTo>
                    <a:pt x="419" y="275"/>
                  </a:lnTo>
                  <a:lnTo>
                    <a:pt x="419" y="275"/>
                  </a:lnTo>
                  <a:lnTo>
                    <a:pt x="419" y="277"/>
                  </a:lnTo>
                  <a:lnTo>
                    <a:pt x="419" y="277"/>
                  </a:lnTo>
                  <a:lnTo>
                    <a:pt x="419" y="277"/>
                  </a:lnTo>
                  <a:lnTo>
                    <a:pt x="416" y="280"/>
                  </a:lnTo>
                  <a:lnTo>
                    <a:pt x="416" y="280"/>
                  </a:lnTo>
                  <a:lnTo>
                    <a:pt x="414" y="282"/>
                  </a:lnTo>
                  <a:lnTo>
                    <a:pt x="407" y="282"/>
                  </a:lnTo>
                  <a:lnTo>
                    <a:pt x="404" y="284"/>
                  </a:lnTo>
                  <a:lnTo>
                    <a:pt x="404" y="284"/>
                  </a:lnTo>
                  <a:lnTo>
                    <a:pt x="404" y="284"/>
                  </a:lnTo>
                  <a:lnTo>
                    <a:pt x="404" y="287"/>
                  </a:lnTo>
                  <a:lnTo>
                    <a:pt x="404" y="287"/>
                  </a:lnTo>
                  <a:lnTo>
                    <a:pt x="404" y="289"/>
                  </a:lnTo>
                  <a:lnTo>
                    <a:pt x="407" y="289"/>
                  </a:lnTo>
                  <a:lnTo>
                    <a:pt x="407" y="289"/>
                  </a:lnTo>
                  <a:lnTo>
                    <a:pt x="412" y="292"/>
                  </a:lnTo>
                  <a:lnTo>
                    <a:pt x="419" y="292"/>
                  </a:lnTo>
                  <a:lnTo>
                    <a:pt x="423" y="292"/>
                  </a:lnTo>
                  <a:lnTo>
                    <a:pt x="428" y="289"/>
                  </a:lnTo>
                  <a:lnTo>
                    <a:pt x="438" y="284"/>
                  </a:lnTo>
                  <a:lnTo>
                    <a:pt x="440" y="282"/>
                  </a:lnTo>
                  <a:lnTo>
                    <a:pt x="442" y="280"/>
                  </a:lnTo>
                  <a:lnTo>
                    <a:pt x="447" y="280"/>
                  </a:lnTo>
                  <a:lnTo>
                    <a:pt x="449" y="277"/>
                  </a:lnTo>
                  <a:lnTo>
                    <a:pt x="449" y="277"/>
                  </a:lnTo>
                  <a:lnTo>
                    <a:pt x="452" y="277"/>
                  </a:lnTo>
                  <a:lnTo>
                    <a:pt x="452" y="277"/>
                  </a:lnTo>
                  <a:lnTo>
                    <a:pt x="452" y="275"/>
                  </a:lnTo>
                  <a:lnTo>
                    <a:pt x="452" y="275"/>
                  </a:lnTo>
                  <a:lnTo>
                    <a:pt x="452" y="275"/>
                  </a:lnTo>
                  <a:lnTo>
                    <a:pt x="452" y="275"/>
                  </a:lnTo>
                  <a:lnTo>
                    <a:pt x="449" y="273"/>
                  </a:lnTo>
                  <a:lnTo>
                    <a:pt x="442" y="268"/>
                  </a:lnTo>
                  <a:lnTo>
                    <a:pt x="442" y="268"/>
                  </a:lnTo>
                  <a:lnTo>
                    <a:pt x="442" y="268"/>
                  </a:lnTo>
                  <a:lnTo>
                    <a:pt x="442" y="266"/>
                  </a:lnTo>
                  <a:lnTo>
                    <a:pt x="442" y="266"/>
                  </a:lnTo>
                  <a:lnTo>
                    <a:pt x="442" y="266"/>
                  </a:lnTo>
                  <a:lnTo>
                    <a:pt x="447" y="261"/>
                  </a:lnTo>
                  <a:lnTo>
                    <a:pt x="447" y="258"/>
                  </a:lnTo>
                  <a:lnTo>
                    <a:pt x="449" y="258"/>
                  </a:lnTo>
                  <a:lnTo>
                    <a:pt x="454" y="249"/>
                  </a:lnTo>
                  <a:lnTo>
                    <a:pt x="454" y="249"/>
                  </a:lnTo>
                  <a:lnTo>
                    <a:pt x="454" y="247"/>
                  </a:lnTo>
                  <a:lnTo>
                    <a:pt x="454" y="24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26412CD2-8359-8441-911A-5EF0AD7BA4AF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4786" y="2582417"/>
              <a:ext cx="3402410" cy="2949729"/>
            </a:xfrm>
            <a:custGeom>
              <a:avLst/>
              <a:gdLst>
                <a:gd name="T0" fmla="*/ 1622 w 1631"/>
                <a:gd name="T1" fmla="*/ 124 h 1414"/>
                <a:gd name="T2" fmla="*/ 1603 w 1631"/>
                <a:gd name="T3" fmla="*/ 133 h 1414"/>
                <a:gd name="T4" fmla="*/ 1593 w 1631"/>
                <a:gd name="T5" fmla="*/ 152 h 1414"/>
                <a:gd name="T6" fmla="*/ 1574 w 1631"/>
                <a:gd name="T7" fmla="*/ 86 h 1414"/>
                <a:gd name="T8" fmla="*/ 1567 w 1631"/>
                <a:gd name="T9" fmla="*/ 43 h 1414"/>
                <a:gd name="T10" fmla="*/ 1560 w 1631"/>
                <a:gd name="T11" fmla="*/ 19 h 1414"/>
                <a:gd name="T12" fmla="*/ 1506 w 1631"/>
                <a:gd name="T13" fmla="*/ 24 h 1414"/>
                <a:gd name="T14" fmla="*/ 1387 w 1631"/>
                <a:gd name="T15" fmla="*/ 93 h 1414"/>
                <a:gd name="T16" fmla="*/ 1330 w 1631"/>
                <a:gd name="T17" fmla="*/ 60 h 1414"/>
                <a:gd name="T18" fmla="*/ 1257 w 1631"/>
                <a:gd name="T19" fmla="*/ 62 h 1414"/>
                <a:gd name="T20" fmla="*/ 1172 w 1631"/>
                <a:gd name="T21" fmla="*/ 109 h 1414"/>
                <a:gd name="T22" fmla="*/ 1172 w 1631"/>
                <a:gd name="T23" fmla="*/ 162 h 1414"/>
                <a:gd name="T24" fmla="*/ 1070 w 1631"/>
                <a:gd name="T25" fmla="*/ 164 h 1414"/>
                <a:gd name="T26" fmla="*/ 961 w 1631"/>
                <a:gd name="T27" fmla="*/ 228 h 1414"/>
                <a:gd name="T28" fmla="*/ 952 w 1631"/>
                <a:gd name="T29" fmla="*/ 424 h 1414"/>
                <a:gd name="T30" fmla="*/ 802 w 1631"/>
                <a:gd name="T31" fmla="*/ 486 h 1414"/>
                <a:gd name="T32" fmla="*/ 473 w 1631"/>
                <a:gd name="T33" fmla="*/ 517 h 1414"/>
                <a:gd name="T34" fmla="*/ 284 w 1631"/>
                <a:gd name="T35" fmla="*/ 536 h 1414"/>
                <a:gd name="T36" fmla="*/ 7 w 1631"/>
                <a:gd name="T37" fmla="*/ 448 h 1414"/>
                <a:gd name="T38" fmla="*/ 94 w 1631"/>
                <a:gd name="T39" fmla="*/ 583 h 1414"/>
                <a:gd name="T40" fmla="*/ 113 w 1631"/>
                <a:gd name="T41" fmla="*/ 614 h 1414"/>
                <a:gd name="T42" fmla="*/ 241 w 1631"/>
                <a:gd name="T43" fmla="*/ 728 h 1414"/>
                <a:gd name="T44" fmla="*/ 331 w 1631"/>
                <a:gd name="T45" fmla="*/ 827 h 1414"/>
                <a:gd name="T46" fmla="*/ 343 w 1631"/>
                <a:gd name="T47" fmla="*/ 964 h 1414"/>
                <a:gd name="T48" fmla="*/ 421 w 1631"/>
                <a:gd name="T49" fmla="*/ 969 h 1414"/>
                <a:gd name="T50" fmla="*/ 405 w 1631"/>
                <a:gd name="T51" fmla="*/ 1043 h 1414"/>
                <a:gd name="T52" fmla="*/ 324 w 1631"/>
                <a:gd name="T53" fmla="*/ 1085 h 1414"/>
                <a:gd name="T54" fmla="*/ 258 w 1631"/>
                <a:gd name="T55" fmla="*/ 1102 h 1414"/>
                <a:gd name="T56" fmla="*/ 220 w 1631"/>
                <a:gd name="T57" fmla="*/ 1135 h 1414"/>
                <a:gd name="T58" fmla="*/ 149 w 1631"/>
                <a:gd name="T59" fmla="*/ 1242 h 1414"/>
                <a:gd name="T60" fmla="*/ 139 w 1631"/>
                <a:gd name="T61" fmla="*/ 1355 h 1414"/>
                <a:gd name="T62" fmla="*/ 158 w 1631"/>
                <a:gd name="T63" fmla="*/ 1369 h 1414"/>
                <a:gd name="T64" fmla="*/ 189 w 1631"/>
                <a:gd name="T65" fmla="*/ 1374 h 1414"/>
                <a:gd name="T66" fmla="*/ 255 w 1631"/>
                <a:gd name="T67" fmla="*/ 1367 h 1414"/>
                <a:gd name="T68" fmla="*/ 265 w 1631"/>
                <a:gd name="T69" fmla="*/ 1360 h 1414"/>
                <a:gd name="T70" fmla="*/ 423 w 1631"/>
                <a:gd name="T71" fmla="*/ 1353 h 1414"/>
                <a:gd name="T72" fmla="*/ 466 w 1631"/>
                <a:gd name="T73" fmla="*/ 1329 h 1414"/>
                <a:gd name="T74" fmla="*/ 551 w 1631"/>
                <a:gd name="T75" fmla="*/ 1317 h 1414"/>
                <a:gd name="T76" fmla="*/ 561 w 1631"/>
                <a:gd name="T77" fmla="*/ 1313 h 1414"/>
                <a:gd name="T78" fmla="*/ 625 w 1631"/>
                <a:gd name="T79" fmla="*/ 1350 h 1414"/>
                <a:gd name="T80" fmla="*/ 667 w 1631"/>
                <a:gd name="T81" fmla="*/ 1358 h 1414"/>
                <a:gd name="T82" fmla="*/ 741 w 1631"/>
                <a:gd name="T83" fmla="*/ 1336 h 1414"/>
                <a:gd name="T84" fmla="*/ 802 w 1631"/>
                <a:gd name="T85" fmla="*/ 1322 h 1414"/>
                <a:gd name="T86" fmla="*/ 947 w 1631"/>
                <a:gd name="T87" fmla="*/ 1303 h 1414"/>
                <a:gd name="T88" fmla="*/ 954 w 1631"/>
                <a:gd name="T89" fmla="*/ 1291 h 1414"/>
                <a:gd name="T90" fmla="*/ 911 w 1631"/>
                <a:gd name="T91" fmla="*/ 1301 h 1414"/>
                <a:gd name="T92" fmla="*/ 959 w 1631"/>
                <a:gd name="T93" fmla="*/ 1279 h 1414"/>
                <a:gd name="T94" fmla="*/ 994 w 1631"/>
                <a:gd name="T95" fmla="*/ 1322 h 1414"/>
                <a:gd name="T96" fmla="*/ 1011 w 1631"/>
                <a:gd name="T97" fmla="*/ 1412 h 1414"/>
                <a:gd name="T98" fmla="*/ 1072 w 1631"/>
                <a:gd name="T99" fmla="*/ 1362 h 1414"/>
                <a:gd name="T100" fmla="*/ 1115 w 1631"/>
                <a:gd name="T101" fmla="*/ 1291 h 1414"/>
                <a:gd name="T102" fmla="*/ 1094 w 1631"/>
                <a:gd name="T103" fmla="*/ 1062 h 1414"/>
                <a:gd name="T104" fmla="*/ 1278 w 1631"/>
                <a:gd name="T105" fmla="*/ 761 h 1414"/>
                <a:gd name="T106" fmla="*/ 1470 w 1631"/>
                <a:gd name="T107" fmla="*/ 702 h 1414"/>
                <a:gd name="T108" fmla="*/ 1501 w 1631"/>
                <a:gd name="T109" fmla="*/ 645 h 1414"/>
                <a:gd name="T110" fmla="*/ 1532 w 1631"/>
                <a:gd name="T111" fmla="*/ 595 h 1414"/>
                <a:gd name="T112" fmla="*/ 1529 w 1631"/>
                <a:gd name="T113" fmla="*/ 552 h 1414"/>
                <a:gd name="T114" fmla="*/ 1517 w 1631"/>
                <a:gd name="T115" fmla="*/ 503 h 1414"/>
                <a:gd name="T116" fmla="*/ 1570 w 1631"/>
                <a:gd name="T117" fmla="*/ 432 h 1414"/>
                <a:gd name="T118" fmla="*/ 1586 w 1631"/>
                <a:gd name="T119" fmla="*/ 365 h 1414"/>
                <a:gd name="T120" fmla="*/ 1574 w 1631"/>
                <a:gd name="T121" fmla="*/ 360 h 1414"/>
                <a:gd name="T122" fmla="*/ 1600 w 1631"/>
                <a:gd name="T123" fmla="*/ 275 h 1414"/>
                <a:gd name="T124" fmla="*/ 1629 w 1631"/>
                <a:gd name="T125" fmla="*/ 150 h 1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31" h="1414">
                  <a:moveTo>
                    <a:pt x="1631" y="140"/>
                  </a:moveTo>
                  <a:lnTo>
                    <a:pt x="1631" y="138"/>
                  </a:lnTo>
                  <a:lnTo>
                    <a:pt x="1631" y="135"/>
                  </a:lnTo>
                  <a:lnTo>
                    <a:pt x="1631" y="135"/>
                  </a:lnTo>
                  <a:lnTo>
                    <a:pt x="1631" y="133"/>
                  </a:lnTo>
                  <a:lnTo>
                    <a:pt x="1629" y="131"/>
                  </a:lnTo>
                  <a:lnTo>
                    <a:pt x="1629" y="131"/>
                  </a:lnTo>
                  <a:lnTo>
                    <a:pt x="1626" y="126"/>
                  </a:lnTo>
                  <a:lnTo>
                    <a:pt x="1629" y="124"/>
                  </a:lnTo>
                  <a:lnTo>
                    <a:pt x="1626" y="121"/>
                  </a:lnTo>
                  <a:lnTo>
                    <a:pt x="1626" y="119"/>
                  </a:lnTo>
                  <a:lnTo>
                    <a:pt x="1626" y="119"/>
                  </a:lnTo>
                  <a:lnTo>
                    <a:pt x="1626" y="117"/>
                  </a:lnTo>
                  <a:lnTo>
                    <a:pt x="1626" y="117"/>
                  </a:lnTo>
                  <a:lnTo>
                    <a:pt x="1624" y="117"/>
                  </a:lnTo>
                  <a:lnTo>
                    <a:pt x="1624" y="119"/>
                  </a:lnTo>
                  <a:lnTo>
                    <a:pt x="1624" y="119"/>
                  </a:lnTo>
                  <a:lnTo>
                    <a:pt x="1622" y="121"/>
                  </a:lnTo>
                  <a:lnTo>
                    <a:pt x="1622" y="124"/>
                  </a:lnTo>
                  <a:lnTo>
                    <a:pt x="1619" y="124"/>
                  </a:lnTo>
                  <a:lnTo>
                    <a:pt x="1619" y="124"/>
                  </a:lnTo>
                  <a:lnTo>
                    <a:pt x="1619" y="124"/>
                  </a:lnTo>
                  <a:lnTo>
                    <a:pt x="1617" y="124"/>
                  </a:lnTo>
                  <a:lnTo>
                    <a:pt x="1617" y="126"/>
                  </a:lnTo>
                  <a:lnTo>
                    <a:pt x="1617" y="126"/>
                  </a:lnTo>
                  <a:lnTo>
                    <a:pt x="1615" y="128"/>
                  </a:lnTo>
                  <a:lnTo>
                    <a:pt x="1615" y="131"/>
                  </a:lnTo>
                  <a:lnTo>
                    <a:pt x="1612" y="131"/>
                  </a:lnTo>
                  <a:lnTo>
                    <a:pt x="1612" y="131"/>
                  </a:lnTo>
                  <a:lnTo>
                    <a:pt x="1612" y="131"/>
                  </a:lnTo>
                  <a:lnTo>
                    <a:pt x="1612" y="133"/>
                  </a:lnTo>
                  <a:lnTo>
                    <a:pt x="1607" y="131"/>
                  </a:lnTo>
                  <a:lnTo>
                    <a:pt x="1607" y="131"/>
                  </a:lnTo>
                  <a:lnTo>
                    <a:pt x="1605" y="131"/>
                  </a:lnTo>
                  <a:lnTo>
                    <a:pt x="1605" y="133"/>
                  </a:lnTo>
                  <a:lnTo>
                    <a:pt x="1605" y="133"/>
                  </a:lnTo>
                  <a:lnTo>
                    <a:pt x="1605" y="133"/>
                  </a:lnTo>
                  <a:lnTo>
                    <a:pt x="1603" y="133"/>
                  </a:lnTo>
                  <a:lnTo>
                    <a:pt x="1603" y="133"/>
                  </a:lnTo>
                  <a:lnTo>
                    <a:pt x="1600" y="131"/>
                  </a:lnTo>
                  <a:lnTo>
                    <a:pt x="1600" y="131"/>
                  </a:lnTo>
                  <a:lnTo>
                    <a:pt x="1600" y="131"/>
                  </a:lnTo>
                  <a:lnTo>
                    <a:pt x="1600" y="133"/>
                  </a:lnTo>
                  <a:lnTo>
                    <a:pt x="1600" y="133"/>
                  </a:lnTo>
                  <a:lnTo>
                    <a:pt x="1598" y="133"/>
                  </a:lnTo>
                  <a:lnTo>
                    <a:pt x="1598" y="135"/>
                  </a:lnTo>
                  <a:lnTo>
                    <a:pt x="1598" y="138"/>
                  </a:lnTo>
                  <a:lnTo>
                    <a:pt x="1598" y="138"/>
                  </a:lnTo>
                  <a:lnTo>
                    <a:pt x="1596" y="140"/>
                  </a:lnTo>
                  <a:lnTo>
                    <a:pt x="1596" y="140"/>
                  </a:lnTo>
                  <a:lnTo>
                    <a:pt x="1596" y="143"/>
                  </a:lnTo>
                  <a:lnTo>
                    <a:pt x="1593" y="145"/>
                  </a:lnTo>
                  <a:lnTo>
                    <a:pt x="1593" y="147"/>
                  </a:lnTo>
                  <a:lnTo>
                    <a:pt x="1593" y="150"/>
                  </a:lnTo>
                  <a:lnTo>
                    <a:pt x="1593" y="150"/>
                  </a:lnTo>
                  <a:lnTo>
                    <a:pt x="1593" y="152"/>
                  </a:lnTo>
                  <a:lnTo>
                    <a:pt x="1593" y="152"/>
                  </a:lnTo>
                  <a:lnTo>
                    <a:pt x="1591" y="150"/>
                  </a:lnTo>
                  <a:lnTo>
                    <a:pt x="1591" y="150"/>
                  </a:lnTo>
                  <a:lnTo>
                    <a:pt x="1591" y="147"/>
                  </a:lnTo>
                  <a:lnTo>
                    <a:pt x="1591" y="145"/>
                  </a:lnTo>
                  <a:lnTo>
                    <a:pt x="1588" y="124"/>
                  </a:lnTo>
                  <a:lnTo>
                    <a:pt x="1584" y="119"/>
                  </a:lnTo>
                  <a:lnTo>
                    <a:pt x="1584" y="119"/>
                  </a:lnTo>
                  <a:lnTo>
                    <a:pt x="1581" y="119"/>
                  </a:lnTo>
                  <a:lnTo>
                    <a:pt x="1581" y="119"/>
                  </a:lnTo>
                  <a:lnTo>
                    <a:pt x="1574" y="114"/>
                  </a:lnTo>
                  <a:lnTo>
                    <a:pt x="1574" y="114"/>
                  </a:lnTo>
                  <a:lnTo>
                    <a:pt x="1572" y="114"/>
                  </a:lnTo>
                  <a:lnTo>
                    <a:pt x="1572" y="112"/>
                  </a:lnTo>
                  <a:lnTo>
                    <a:pt x="1572" y="109"/>
                  </a:lnTo>
                  <a:lnTo>
                    <a:pt x="1572" y="109"/>
                  </a:lnTo>
                  <a:lnTo>
                    <a:pt x="1572" y="107"/>
                  </a:lnTo>
                  <a:lnTo>
                    <a:pt x="1574" y="102"/>
                  </a:lnTo>
                  <a:lnTo>
                    <a:pt x="1574" y="100"/>
                  </a:lnTo>
                  <a:lnTo>
                    <a:pt x="1574" y="86"/>
                  </a:lnTo>
                  <a:lnTo>
                    <a:pt x="1574" y="81"/>
                  </a:lnTo>
                  <a:lnTo>
                    <a:pt x="1574" y="69"/>
                  </a:lnTo>
                  <a:lnTo>
                    <a:pt x="1574" y="64"/>
                  </a:lnTo>
                  <a:lnTo>
                    <a:pt x="1574" y="55"/>
                  </a:lnTo>
                  <a:lnTo>
                    <a:pt x="1574" y="50"/>
                  </a:lnTo>
                  <a:lnTo>
                    <a:pt x="1577" y="45"/>
                  </a:lnTo>
                  <a:lnTo>
                    <a:pt x="1577" y="36"/>
                  </a:lnTo>
                  <a:lnTo>
                    <a:pt x="1577" y="34"/>
                  </a:lnTo>
                  <a:lnTo>
                    <a:pt x="1577" y="34"/>
                  </a:lnTo>
                  <a:lnTo>
                    <a:pt x="1577" y="34"/>
                  </a:lnTo>
                  <a:lnTo>
                    <a:pt x="1574" y="34"/>
                  </a:lnTo>
                  <a:lnTo>
                    <a:pt x="1574" y="34"/>
                  </a:lnTo>
                  <a:lnTo>
                    <a:pt x="1574" y="34"/>
                  </a:lnTo>
                  <a:lnTo>
                    <a:pt x="1572" y="38"/>
                  </a:lnTo>
                  <a:lnTo>
                    <a:pt x="1570" y="41"/>
                  </a:lnTo>
                  <a:lnTo>
                    <a:pt x="1570" y="41"/>
                  </a:lnTo>
                  <a:lnTo>
                    <a:pt x="1567" y="43"/>
                  </a:lnTo>
                  <a:lnTo>
                    <a:pt x="1567" y="43"/>
                  </a:lnTo>
                  <a:lnTo>
                    <a:pt x="1567" y="43"/>
                  </a:lnTo>
                  <a:lnTo>
                    <a:pt x="1565" y="43"/>
                  </a:lnTo>
                  <a:lnTo>
                    <a:pt x="1565" y="43"/>
                  </a:lnTo>
                  <a:lnTo>
                    <a:pt x="1565" y="43"/>
                  </a:lnTo>
                  <a:lnTo>
                    <a:pt x="1562" y="43"/>
                  </a:lnTo>
                  <a:lnTo>
                    <a:pt x="1562" y="41"/>
                  </a:lnTo>
                  <a:lnTo>
                    <a:pt x="1560" y="41"/>
                  </a:lnTo>
                  <a:lnTo>
                    <a:pt x="1560" y="38"/>
                  </a:lnTo>
                  <a:lnTo>
                    <a:pt x="1560" y="38"/>
                  </a:lnTo>
                  <a:lnTo>
                    <a:pt x="1560" y="36"/>
                  </a:lnTo>
                  <a:lnTo>
                    <a:pt x="1560" y="36"/>
                  </a:lnTo>
                  <a:lnTo>
                    <a:pt x="1560" y="34"/>
                  </a:lnTo>
                  <a:lnTo>
                    <a:pt x="1560" y="34"/>
                  </a:lnTo>
                  <a:lnTo>
                    <a:pt x="1562" y="27"/>
                  </a:lnTo>
                  <a:lnTo>
                    <a:pt x="1562" y="27"/>
                  </a:lnTo>
                  <a:lnTo>
                    <a:pt x="1565" y="24"/>
                  </a:lnTo>
                  <a:lnTo>
                    <a:pt x="1565" y="22"/>
                  </a:lnTo>
                  <a:lnTo>
                    <a:pt x="1562" y="22"/>
                  </a:lnTo>
                  <a:lnTo>
                    <a:pt x="1562" y="22"/>
                  </a:lnTo>
                  <a:lnTo>
                    <a:pt x="1560" y="19"/>
                  </a:lnTo>
                  <a:lnTo>
                    <a:pt x="1558" y="17"/>
                  </a:lnTo>
                  <a:lnTo>
                    <a:pt x="1555" y="17"/>
                  </a:lnTo>
                  <a:lnTo>
                    <a:pt x="1553" y="15"/>
                  </a:lnTo>
                  <a:lnTo>
                    <a:pt x="1553" y="12"/>
                  </a:lnTo>
                  <a:lnTo>
                    <a:pt x="1553" y="12"/>
                  </a:lnTo>
                  <a:lnTo>
                    <a:pt x="1555" y="10"/>
                  </a:lnTo>
                  <a:lnTo>
                    <a:pt x="1555" y="5"/>
                  </a:lnTo>
                  <a:lnTo>
                    <a:pt x="1555" y="3"/>
                  </a:lnTo>
                  <a:lnTo>
                    <a:pt x="1555" y="0"/>
                  </a:lnTo>
                  <a:lnTo>
                    <a:pt x="1551" y="0"/>
                  </a:lnTo>
                  <a:lnTo>
                    <a:pt x="1539" y="3"/>
                  </a:lnTo>
                  <a:lnTo>
                    <a:pt x="1536" y="3"/>
                  </a:lnTo>
                  <a:lnTo>
                    <a:pt x="1529" y="5"/>
                  </a:lnTo>
                  <a:lnTo>
                    <a:pt x="1525" y="8"/>
                  </a:lnTo>
                  <a:lnTo>
                    <a:pt x="1520" y="15"/>
                  </a:lnTo>
                  <a:lnTo>
                    <a:pt x="1517" y="19"/>
                  </a:lnTo>
                  <a:lnTo>
                    <a:pt x="1515" y="22"/>
                  </a:lnTo>
                  <a:lnTo>
                    <a:pt x="1513" y="24"/>
                  </a:lnTo>
                  <a:lnTo>
                    <a:pt x="1506" y="24"/>
                  </a:lnTo>
                  <a:lnTo>
                    <a:pt x="1503" y="24"/>
                  </a:lnTo>
                  <a:lnTo>
                    <a:pt x="1477" y="27"/>
                  </a:lnTo>
                  <a:lnTo>
                    <a:pt x="1475" y="27"/>
                  </a:lnTo>
                  <a:lnTo>
                    <a:pt x="1472" y="27"/>
                  </a:lnTo>
                  <a:lnTo>
                    <a:pt x="1470" y="24"/>
                  </a:lnTo>
                  <a:lnTo>
                    <a:pt x="1465" y="24"/>
                  </a:lnTo>
                  <a:lnTo>
                    <a:pt x="1465" y="27"/>
                  </a:lnTo>
                  <a:lnTo>
                    <a:pt x="1456" y="31"/>
                  </a:lnTo>
                  <a:lnTo>
                    <a:pt x="1451" y="36"/>
                  </a:lnTo>
                  <a:lnTo>
                    <a:pt x="1432" y="67"/>
                  </a:lnTo>
                  <a:lnTo>
                    <a:pt x="1430" y="69"/>
                  </a:lnTo>
                  <a:lnTo>
                    <a:pt x="1427" y="72"/>
                  </a:lnTo>
                  <a:lnTo>
                    <a:pt x="1425" y="74"/>
                  </a:lnTo>
                  <a:lnTo>
                    <a:pt x="1420" y="79"/>
                  </a:lnTo>
                  <a:lnTo>
                    <a:pt x="1413" y="83"/>
                  </a:lnTo>
                  <a:lnTo>
                    <a:pt x="1409" y="86"/>
                  </a:lnTo>
                  <a:lnTo>
                    <a:pt x="1404" y="86"/>
                  </a:lnTo>
                  <a:lnTo>
                    <a:pt x="1397" y="88"/>
                  </a:lnTo>
                  <a:lnTo>
                    <a:pt x="1387" y="93"/>
                  </a:lnTo>
                  <a:lnTo>
                    <a:pt x="1380" y="93"/>
                  </a:lnTo>
                  <a:lnTo>
                    <a:pt x="1375" y="90"/>
                  </a:lnTo>
                  <a:lnTo>
                    <a:pt x="1366" y="79"/>
                  </a:lnTo>
                  <a:lnTo>
                    <a:pt x="1364" y="74"/>
                  </a:lnTo>
                  <a:lnTo>
                    <a:pt x="1361" y="72"/>
                  </a:lnTo>
                  <a:lnTo>
                    <a:pt x="1361" y="62"/>
                  </a:lnTo>
                  <a:lnTo>
                    <a:pt x="1359" y="60"/>
                  </a:lnTo>
                  <a:lnTo>
                    <a:pt x="1356" y="60"/>
                  </a:lnTo>
                  <a:lnTo>
                    <a:pt x="1347" y="57"/>
                  </a:lnTo>
                  <a:lnTo>
                    <a:pt x="1337" y="50"/>
                  </a:lnTo>
                  <a:lnTo>
                    <a:pt x="1330" y="48"/>
                  </a:lnTo>
                  <a:lnTo>
                    <a:pt x="1328" y="48"/>
                  </a:lnTo>
                  <a:lnTo>
                    <a:pt x="1323" y="50"/>
                  </a:lnTo>
                  <a:lnTo>
                    <a:pt x="1316" y="55"/>
                  </a:lnTo>
                  <a:lnTo>
                    <a:pt x="1314" y="57"/>
                  </a:lnTo>
                  <a:lnTo>
                    <a:pt x="1314" y="60"/>
                  </a:lnTo>
                  <a:lnTo>
                    <a:pt x="1316" y="60"/>
                  </a:lnTo>
                  <a:lnTo>
                    <a:pt x="1321" y="62"/>
                  </a:lnTo>
                  <a:lnTo>
                    <a:pt x="1330" y="60"/>
                  </a:lnTo>
                  <a:lnTo>
                    <a:pt x="1333" y="62"/>
                  </a:lnTo>
                  <a:lnTo>
                    <a:pt x="1335" y="62"/>
                  </a:lnTo>
                  <a:lnTo>
                    <a:pt x="1333" y="64"/>
                  </a:lnTo>
                  <a:lnTo>
                    <a:pt x="1330" y="67"/>
                  </a:lnTo>
                  <a:lnTo>
                    <a:pt x="1326" y="69"/>
                  </a:lnTo>
                  <a:lnTo>
                    <a:pt x="1321" y="67"/>
                  </a:lnTo>
                  <a:lnTo>
                    <a:pt x="1302" y="62"/>
                  </a:lnTo>
                  <a:lnTo>
                    <a:pt x="1295" y="60"/>
                  </a:lnTo>
                  <a:lnTo>
                    <a:pt x="1288" y="62"/>
                  </a:lnTo>
                  <a:lnTo>
                    <a:pt x="1285" y="60"/>
                  </a:lnTo>
                  <a:lnTo>
                    <a:pt x="1283" y="57"/>
                  </a:lnTo>
                  <a:lnTo>
                    <a:pt x="1281" y="55"/>
                  </a:lnTo>
                  <a:lnTo>
                    <a:pt x="1276" y="53"/>
                  </a:lnTo>
                  <a:lnTo>
                    <a:pt x="1271" y="50"/>
                  </a:lnTo>
                  <a:lnTo>
                    <a:pt x="1269" y="48"/>
                  </a:lnTo>
                  <a:lnTo>
                    <a:pt x="1264" y="48"/>
                  </a:lnTo>
                  <a:lnTo>
                    <a:pt x="1262" y="50"/>
                  </a:lnTo>
                  <a:lnTo>
                    <a:pt x="1259" y="60"/>
                  </a:lnTo>
                  <a:lnTo>
                    <a:pt x="1257" y="62"/>
                  </a:lnTo>
                  <a:lnTo>
                    <a:pt x="1257" y="64"/>
                  </a:lnTo>
                  <a:lnTo>
                    <a:pt x="1250" y="69"/>
                  </a:lnTo>
                  <a:lnTo>
                    <a:pt x="1250" y="72"/>
                  </a:lnTo>
                  <a:lnTo>
                    <a:pt x="1250" y="74"/>
                  </a:lnTo>
                  <a:lnTo>
                    <a:pt x="1247" y="76"/>
                  </a:lnTo>
                  <a:lnTo>
                    <a:pt x="1238" y="81"/>
                  </a:lnTo>
                  <a:lnTo>
                    <a:pt x="1236" y="83"/>
                  </a:lnTo>
                  <a:lnTo>
                    <a:pt x="1233" y="86"/>
                  </a:lnTo>
                  <a:lnTo>
                    <a:pt x="1233" y="88"/>
                  </a:lnTo>
                  <a:lnTo>
                    <a:pt x="1226" y="88"/>
                  </a:lnTo>
                  <a:lnTo>
                    <a:pt x="1219" y="88"/>
                  </a:lnTo>
                  <a:lnTo>
                    <a:pt x="1217" y="88"/>
                  </a:lnTo>
                  <a:lnTo>
                    <a:pt x="1212" y="90"/>
                  </a:lnTo>
                  <a:lnTo>
                    <a:pt x="1203" y="102"/>
                  </a:lnTo>
                  <a:lnTo>
                    <a:pt x="1195" y="105"/>
                  </a:lnTo>
                  <a:lnTo>
                    <a:pt x="1193" y="109"/>
                  </a:lnTo>
                  <a:lnTo>
                    <a:pt x="1188" y="109"/>
                  </a:lnTo>
                  <a:lnTo>
                    <a:pt x="1181" y="112"/>
                  </a:lnTo>
                  <a:lnTo>
                    <a:pt x="1172" y="109"/>
                  </a:lnTo>
                  <a:lnTo>
                    <a:pt x="1165" y="109"/>
                  </a:lnTo>
                  <a:lnTo>
                    <a:pt x="1162" y="112"/>
                  </a:lnTo>
                  <a:lnTo>
                    <a:pt x="1165" y="114"/>
                  </a:lnTo>
                  <a:lnTo>
                    <a:pt x="1167" y="119"/>
                  </a:lnTo>
                  <a:lnTo>
                    <a:pt x="1169" y="121"/>
                  </a:lnTo>
                  <a:lnTo>
                    <a:pt x="1169" y="131"/>
                  </a:lnTo>
                  <a:lnTo>
                    <a:pt x="1172" y="133"/>
                  </a:lnTo>
                  <a:lnTo>
                    <a:pt x="1176" y="135"/>
                  </a:lnTo>
                  <a:lnTo>
                    <a:pt x="1179" y="135"/>
                  </a:lnTo>
                  <a:lnTo>
                    <a:pt x="1193" y="133"/>
                  </a:lnTo>
                  <a:lnTo>
                    <a:pt x="1200" y="135"/>
                  </a:lnTo>
                  <a:lnTo>
                    <a:pt x="1200" y="145"/>
                  </a:lnTo>
                  <a:lnTo>
                    <a:pt x="1200" y="147"/>
                  </a:lnTo>
                  <a:lnTo>
                    <a:pt x="1198" y="150"/>
                  </a:lnTo>
                  <a:lnTo>
                    <a:pt x="1191" y="150"/>
                  </a:lnTo>
                  <a:lnTo>
                    <a:pt x="1186" y="150"/>
                  </a:lnTo>
                  <a:lnTo>
                    <a:pt x="1184" y="152"/>
                  </a:lnTo>
                  <a:lnTo>
                    <a:pt x="1181" y="154"/>
                  </a:lnTo>
                  <a:lnTo>
                    <a:pt x="1172" y="162"/>
                  </a:lnTo>
                  <a:lnTo>
                    <a:pt x="1167" y="162"/>
                  </a:lnTo>
                  <a:lnTo>
                    <a:pt x="1160" y="164"/>
                  </a:lnTo>
                  <a:lnTo>
                    <a:pt x="1153" y="166"/>
                  </a:lnTo>
                  <a:lnTo>
                    <a:pt x="1141" y="169"/>
                  </a:lnTo>
                  <a:lnTo>
                    <a:pt x="1129" y="173"/>
                  </a:lnTo>
                  <a:lnTo>
                    <a:pt x="1127" y="173"/>
                  </a:lnTo>
                  <a:lnTo>
                    <a:pt x="1115" y="173"/>
                  </a:lnTo>
                  <a:lnTo>
                    <a:pt x="1108" y="173"/>
                  </a:lnTo>
                  <a:lnTo>
                    <a:pt x="1103" y="173"/>
                  </a:lnTo>
                  <a:lnTo>
                    <a:pt x="1101" y="171"/>
                  </a:lnTo>
                  <a:lnTo>
                    <a:pt x="1094" y="169"/>
                  </a:lnTo>
                  <a:lnTo>
                    <a:pt x="1091" y="166"/>
                  </a:lnTo>
                  <a:lnTo>
                    <a:pt x="1086" y="166"/>
                  </a:lnTo>
                  <a:lnTo>
                    <a:pt x="1079" y="169"/>
                  </a:lnTo>
                  <a:lnTo>
                    <a:pt x="1077" y="169"/>
                  </a:lnTo>
                  <a:lnTo>
                    <a:pt x="1072" y="169"/>
                  </a:lnTo>
                  <a:lnTo>
                    <a:pt x="1070" y="169"/>
                  </a:lnTo>
                  <a:lnTo>
                    <a:pt x="1070" y="166"/>
                  </a:lnTo>
                  <a:lnTo>
                    <a:pt x="1070" y="164"/>
                  </a:lnTo>
                  <a:lnTo>
                    <a:pt x="1070" y="164"/>
                  </a:lnTo>
                  <a:lnTo>
                    <a:pt x="1070" y="162"/>
                  </a:lnTo>
                  <a:lnTo>
                    <a:pt x="1072" y="162"/>
                  </a:lnTo>
                  <a:lnTo>
                    <a:pt x="1070" y="157"/>
                  </a:lnTo>
                  <a:lnTo>
                    <a:pt x="1070" y="154"/>
                  </a:lnTo>
                  <a:lnTo>
                    <a:pt x="1068" y="152"/>
                  </a:lnTo>
                  <a:lnTo>
                    <a:pt x="1058" y="152"/>
                  </a:lnTo>
                  <a:lnTo>
                    <a:pt x="1051" y="154"/>
                  </a:lnTo>
                  <a:lnTo>
                    <a:pt x="1039" y="159"/>
                  </a:lnTo>
                  <a:lnTo>
                    <a:pt x="1034" y="164"/>
                  </a:lnTo>
                  <a:lnTo>
                    <a:pt x="1030" y="169"/>
                  </a:lnTo>
                  <a:lnTo>
                    <a:pt x="1025" y="173"/>
                  </a:lnTo>
                  <a:lnTo>
                    <a:pt x="1018" y="173"/>
                  </a:lnTo>
                  <a:lnTo>
                    <a:pt x="1015" y="176"/>
                  </a:lnTo>
                  <a:lnTo>
                    <a:pt x="1008" y="199"/>
                  </a:lnTo>
                  <a:lnTo>
                    <a:pt x="1006" y="204"/>
                  </a:lnTo>
                  <a:lnTo>
                    <a:pt x="989" y="221"/>
                  </a:lnTo>
                  <a:lnTo>
                    <a:pt x="985" y="223"/>
                  </a:lnTo>
                  <a:lnTo>
                    <a:pt x="961" y="228"/>
                  </a:lnTo>
                  <a:lnTo>
                    <a:pt x="959" y="228"/>
                  </a:lnTo>
                  <a:lnTo>
                    <a:pt x="956" y="233"/>
                  </a:lnTo>
                  <a:lnTo>
                    <a:pt x="940" y="297"/>
                  </a:lnTo>
                  <a:lnTo>
                    <a:pt x="940" y="306"/>
                  </a:lnTo>
                  <a:lnTo>
                    <a:pt x="942" y="313"/>
                  </a:lnTo>
                  <a:lnTo>
                    <a:pt x="947" y="318"/>
                  </a:lnTo>
                  <a:lnTo>
                    <a:pt x="947" y="320"/>
                  </a:lnTo>
                  <a:lnTo>
                    <a:pt x="949" y="325"/>
                  </a:lnTo>
                  <a:lnTo>
                    <a:pt x="949" y="330"/>
                  </a:lnTo>
                  <a:lnTo>
                    <a:pt x="947" y="356"/>
                  </a:lnTo>
                  <a:lnTo>
                    <a:pt x="947" y="368"/>
                  </a:lnTo>
                  <a:lnTo>
                    <a:pt x="947" y="372"/>
                  </a:lnTo>
                  <a:lnTo>
                    <a:pt x="935" y="396"/>
                  </a:lnTo>
                  <a:lnTo>
                    <a:pt x="933" y="403"/>
                  </a:lnTo>
                  <a:lnTo>
                    <a:pt x="933" y="405"/>
                  </a:lnTo>
                  <a:lnTo>
                    <a:pt x="933" y="408"/>
                  </a:lnTo>
                  <a:lnTo>
                    <a:pt x="940" y="413"/>
                  </a:lnTo>
                  <a:lnTo>
                    <a:pt x="947" y="420"/>
                  </a:lnTo>
                  <a:lnTo>
                    <a:pt x="952" y="424"/>
                  </a:lnTo>
                  <a:lnTo>
                    <a:pt x="952" y="427"/>
                  </a:lnTo>
                  <a:lnTo>
                    <a:pt x="952" y="427"/>
                  </a:lnTo>
                  <a:lnTo>
                    <a:pt x="952" y="427"/>
                  </a:lnTo>
                  <a:lnTo>
                    <a:pt x="949" y="427"/>
                  </a:lnTo>
                  <a:lnTo>
                    <a:pt x="947" y="434"/>
                  </a:lnTo>
                  <a:lnTo>
                    <a:pt x="942" y="441"/>
                  </a:lnTo>
                  <a:lnTo>
                    <a:pt x="928" y="450"/>
                  </a:lnTo>
                  <a:lnTo>
                    <a:pt x="914" y="455"/>
                  </a:lnTo>
                  <a:lnTo>
                    <a:pt x="902" y="458"/>
                  </a:lnTo>
                  <a:lnTo>
                    <a:pt x="892" y="460"/>
                  </a:lnTo>
                  <a:lnTo>
                    <a:pt x="883" y="462"/>
                  </a:lnTo>
                  <a:lnTo>
                    <a:pt x="873" y="467"/>
                  </a:lnTo>
                  <a:lnTo>
                    <a:pt x="862" y="469"/>
                  </a:lnTo>
                  <a:lnTo>
                    <a:pt x="852" y="472"/>
                  </a:lnTo>
                  <a:lnTo>
                    <a:pt x="843" y="474"/>
                  </a:lnTo>
                  <a:lnTo>
                    <a:pt x="833" y="479"/>
                  </a:lnTo>
                  <a:lnTo>
                    <a:pt x="821" y="481"/>
                  </a:lnTo>
                  <a:lnTo>
                    <a:pt x="812" y="484"/>
                  </a:lnTo>
                  <a:lnTo>
                    <a:pt x="802" y="486"/>
                  </a:lnTo>
                  <a:lnTo>
                    <a:pt x="793" y="491"/>
                  </a:lnTo>
                  <a:lnTo>
                    <a:pt x="781" y="493"/>
                  </a:lnTo>
                  <a:lnTo>
                    <a:pt x="772" y="495"/>
                  </a:lnTo>
                  <a:lnTo>
                    <a:pt x="762" y="498"/>
                  </a:lnTo>
                  <a:lnTo>
                    <a:pt x="753" y="503"/>
                  </a:lnTo>
                  <a:lnTo>
                    <a:pt x="727" y="510"/>
                  </a:lnTo>
                  <a:lnTo>
                    <a:pt x="717" y="510"/>
                  </a:lnTo>
                  <a:lnTo>
                    <a:pt x="689" y="503"/>
                  </a:lnTo>
                  <a:lnTo>
                    <a:pt x="665" y="503"/>
                  </a:lnTo>
                  <a:lnTo>
                    <a:pt x="634" y="503"/>
                  </a:lnTo>
                  <a:lnTo>
                    <a:pt x="629" y="503"/>
                  </a:lnTo>
                  <a:lnTo>
                    <a:pt x="582" y="517"/>
                  </a:lnTo>
                  <a:lnTo>
                    <a:pt x="577" y="519"/>
                  </a:lnTo>
                  <a:lnTo>
                    <a:pt x="573" y="526"/>
                  </a:lnTo>
                  <a:lnTo>
                    <a:pt x="566" y="538"/>
                  </a:lnTo>
                  <a:lnTo>
                    <a:pt x="561" y="540"/>
                  </a:lnTo>
                  <a:lnTo>
                    <a:pt x="542" y="531"/>
                  </a:lnTo>
                  <a:lnTo>
                    <a:pt x="511" y="524"/>
                  </a:lnTo>
                  <a:lnTo>
                    <a:pt x="473" y="517"/>
                  </a:lnTo>
                  <a:lnTo>
                    <a:pt x="445" y="519"/>
                  </a:lnTo>
                  <a:lnTo>
                    <a:pt x="438" y="522"/>
                  </a:lnTo>
                  <a:lnTo>
                    <a:pt x="428" y="522"/>
                  </a:lnTo>
                  <a:lnTo>
                    <a:pt x="421" y="522"/>
                  </a:lnTo>
                  <a:lnTo>
                    <a:pt x="412" y="524"/>
                  </a:lnTo>
                  <a:lnTo>
                    <a:pt x="402" y="524"/>
                  </a:lnTo>
                  <a:lnTo>
                    <a:pt x="395" y="524"/>
                  </a:lnTo>
                  <a:lnTo>
                    <a:pt x="386" y="526"/>
                  </a:lnTo>
                  <a:lnTo>
                    <a:pt x="378" y="526"/>
                  </a:lnTo>
                  <a:lnTo>
                    <a:pt x="369" y="526"/>
                  </a:lnTo>
                  <a:lnTo>
                    <a:pt x="362" y="529"/>
                  </a:lnTo>
                  <a:lnTo>
                    <a:pt x="352" y="529"/>
                  </a:lnTo>
                  <a:lnTo>
                    <a:pt x="343" y="529"/>
                  </a:lnTo>
                  <a:lnTo>
                    <a:pt x="336" y="531"/>
                  </a:lnTo>
                  <a:lnTo>
                    <a:pt x="326" y="531"/>
                  </a:lnTo>
                  <a:lnTo>
                    <a:pt x="319" y="531"/>
                  </a:lnTo>
                  <a:lnTo>
                    <a:pt x="310" y="533"/>
                  </a:lnTo>
                  <a:lnTo>
                    <a:pt x="305" y="533"/>
                  </a:lnTo>
                  <a:lnTo>
                    <a:pt x="284" y="536"/>
                  </a:lnTo>
                  <a:lnTo>
                    <a:pt x="265" y="531"/>
                  </a:lnTo>
                  <a:lnTo>
                    <a:pt x="248" y="526"/>
                  </a:lnTo>
                  <a:lnTo>
                    <a:pt x="234" y="522"/>
                  </a:lnTo>
                  <a:lnTo>
                    <a:pt x="220" y="517"/>
                  </a:lnTo>
                  <a:lnTo>
                    <a:pt x="206" y="512"/>
                  </a:lnTo>
                  <a:lnTo>
                    <a:pt x="191" y="507"/>
                  </a:lnTo>
                  <a:lnTo>
                    <a:pt x="177" y="503"/>
                  </a:lnTo>
                  <a:lnTo>
                    <a:pt x="163" y="498"/>
                  </a:lnTo>
                  <a:lnTo>
                    <a:pt x="149" y="493"/>
                  </a:lnTo>
                  <a:lnTo>
                    <a:pt x="132" y="488"/>
                  </a:lnTo>
                  <a:lnTo>
                    <a:pt x="118" y="484"/>
                  </a:lnTo>
                  <a:lnTo>
                    <a:pt x="104" y="479"/>
                  </a:lnTo>
                  <a:lnTo>
                    <a:pt x="90" y="477"/>
                  </a:lnTo>
                  <a:lnTo>
                    <a:pt x="75" y="472"/>
                  </a:lnTo>
                  <a:lnTo>
                    <a:pt x="61" y="467"/>
                  </a:lnTo>
                  <a:lnTo>
                    <a:pt x="47" y="462"/>
                  </a:lnTo>
                  <a:lnTo>
                    <a:pt x="33" y="458"/>
                  </a:lnTo>
                  <a:lnTo>
                    <a:pt x="19" y="453"/>
                  </a:lnTo>
                  <a:lnTo>
                    <a:pt x="7" y="448"/>
                  </a:lnTo>
                  <a:lnTo>
                    <a:pt x="0" y="446"/>
                  </a:lnTo>
                  <a:lnTo>
                    <a:pt x="14" y="462"/>
                  </a:lnTo>
                  <a:lnTo>
                    <a:pt x="23" y="474"/>
                  </a:lnTo>
                  <a:lnTo>
                    <a:pt x="35" y="486"/>
                  </a:lnTo>
                  <a:lnTo>
                    <a:pt x="47" y="503"/>
                  </a:lnTo>
                  <a:lnTo>
                    <a:pt x="61" y="519"/>
                  </a:lnTo>
                  <a:lnTo>
                    <a:pt x="75" y="536"/>
                  </a:lnTo>
                  <a:lnTo>
                    <a:pt x="78" y="538"/>
                  </a:lnTo>
                  <a:lnTo>
                    <a:pt x="82" y="540"/>
                  </a:lnTo>
                  <a:lnTo>
                    <a:pt x="85" y="543"/>
                  </a:lnTo>
                  <a:lnTo>
                    <a:pt x="87" y="548"/>
                  </a:lnTo>
                  <a:lnTo>
                    <a:pt x="87" y="550"/>
                  </a:lnTo>
                  <a:lnTo>
                    <a:pt x="85" y="557"/>
                  </a:lnTo>
                  <a:lnTo>
                    <a:pt x="85" y="562"/>
                  </a:lnTo>
                  <a:lnTo>
                    <a:pt x="87" y="567"/>
                  </a:lnTo>
                  <a:lnTo>
                    <a:pt x="92" y="571"/>
                  </a:lnTo>
                  <a:lnTo>
                    <a:pt x="94" y="576"/>
                  </a:lnTo>
                  <a:lnTo>
                    <a:pt x="94" y="578"/>
                  </a:lnTo>
                  <a:lnTo>
                    <a:pt x="94" y="583"/>
                  </a:lnTo>
                  <a:lnTo>
                    <a:pt x="97" y="585"/>
                  </a:lnTo>
                  <a:lnTo>
                    <a:pt x="97" y="588"/>
                  </a:lnTo>
                  <a:lnTo>
                    <a:pt x="99" y="588"/>
                  </a:lnTo>
                  <a:lnTo>
                    <a:pt x="101" y="588"/>
                  </a:lnTo>
                  <a:lnTo>
                    <a:pt x="104" y="588"/>
                  </a:lnTo>
                  <a:lnTo>
                    <a:pt x="104" y="593"/>
                  </a:lnTo>
                  <a:lnTo>
                    <a:pt x="106" y="595"/>
                  </a:lnTo>
                  <a:lnTo>
                    <a:pt x="106" y="597"/>
                  </a:lnTo>
                  <a:lnTo>
                    <a:pt x="111" y="600"/>
                  </a:lnTo>
                  <a:lnTo>
                    <a:pt x="111" y="600"/>
                  </a:lnTo>
                  <a:lnTo>
                    <a:pt x="111" y="602"/>
                  </a:lnTo>
                  <a:lnTo>
                    <a:pt x="111" y="604"/>
                  </a:lnTo>
                  <a:lnTo>
                    <a:pt x="111" y="604"/>
                  </a:lnTo>
                  <a:lnTo>
                    <a:pt x="109" y="607"/>
                  </a:lnTo>
                  <a:lnTo>
                    <a:pt x="109" y="609"/>
                  </a:lnTo>
                  <a:lnTo>
                    <a:pt x="109" y="609"/>
                  </a:lnTo>
                  <a:lnTo>
                    <a:pt x="111" y="609"/>
                  </a:lnTo>
                  <a:lnTo>
                    <a:pt x="113" y="612"/>
                  </a:lnTo>
                  <a:lnTo>
                    <a:pt x="113" y="614"/>
                  </a:lnTo>
                  <a:lnTo>
                    <a:pt x="116" y="614"/>
                  </a:lnTo>
                  <a:lnTo>
                    <a:pt x="123" y="633"/>
                  </a:lnTo>
                  <a:lnTo>
                    <a:pt x="123" y="635"/>
                  </a:lnTo>
                  <a:lnTo>
                    <a:pt x="125" y="640"/>
                  </a:lnTo>
                  <a:lnTo>
                    <a:pt x="125" y="642"/>
                  </a:lnTo>
                  <a:lnTo>
                    <a:pt x="130" y="647"/>
                  </a:lnTo>
                  <a:lnTo>
                    <a:pt x="135" y="659"/>
                  </a:lnTo>
                  <a:lnTo>
                    <a:pt x="139" y="664"/>
                  </a:lnTo>
                  <a:lnTo>
                    <a:pt x="158" y="680"/>
                  </a:lnTo>
                  <a:lnTo>
                    <a:pt x="165" y="690"/>
                  </a:lnTo>
                  <a:lnTo>
                    <a:pt x="177" y="702"/>
                  </a:lnTo>
                  <a:lnTo>
                    <a:pt x="182" y="706"/>
                  </a:lnTo>
                  <a:lnTo>
                    <a:pt x="184" y="709"/>
                  </a:lnTo>
                  <a:lnTo>
                    <a:pt x="196" y="711"/>
                  </a:lnTo>
                  <a:lnTo>
                    <a:pt x="203" y="716"/>
                  </a:lnTo>
                  <a:lnTo>
                    <a:pt x="208" y="718"/>
                  </a:lnTo>
                  <a:lnTo>
                    <a:pt x="220" y="718"/>
                  </a:lnTo>
                  <a:lnTo>
                    <a:pt x="227" y="720"/>
                  </a:lnTo>
                  <a:lnTo>
                    <a:pt x="241" y="728"/>
                  </a:lnTo>
                  <a:lnTo>
                    <a:pt x="262" y="732"/>
                  </a:lnTo>
                  <a:lnTo>
                    <a:pt x="267" y="735"/>
                  </a:lnTo>
                  <a:lnTo>
                    <a:pt x="270" y="737"/>
                  </a:lnTo>
                  <a:lnTo>
                    <a:pt x="272" y="739"/>
                  </a:lnTo>
                  <a:lnTo>
                    <a:pt x="274" y="742"/>
                  </a:lnTo>
                  <a:lnTo>
                    <a:pt x="277" y="742"/>
                  </a:lnTo>
                  <a:lnTo>
                    <a:pt x="279" y="744"/>
                  </a:lnTo>
                  <a:lnTo>
                    <a:pt x="281" y="744"/>
                  </a:lnTo>
                  <a:lnTo>
                    <a:pt x="281" y="747"/>
                  </a:lnTo>
                  <a:lnTo>
                    <a:pt x="284" y="751"/>
                  </a:lnTo>
                  <a:lnTo>
                    <a:pt x="286" y="754"/>
                  </a:lnTo>
                  <a:lnTo>
                    <a:pt x="296" y="765"/>
                  </a:lnTo>
                  <a:lnTo>
                    <a:pt x="300" y="768"/>
                  </a:lnTo>
                  <a:lnTo>
                    <a:pt x="329" y="763"/>
                  </a:lnTo>
                  <a:lnTo>
                    <a:pt x="333" y="765"/>
                  </a:lnTo>
                  <a:lnTo>
                    <a:pt x="333" y="773"/>
                  </a:lnTo>
                  <a:lnTo>
                    <a:pt x="331" y="792"/>
                  </a:lnTo>
                  <a:lnTo>
                    <a:pt x="329" y="815"/>
                  </a:lnTo>
                  <a:lnTo>
                    <a:pt x="331" y="827"/>
                  </a:lnTo>
                  <a:lnTo>
                    <a:pt x="336" y="846"/>
                  </a:lnTo>
                  <a:lnTo>
                    <a:pt x="336" y="858"/>
                  </a:lnTo>
                  <a:lnTo>
                    <a:pt x="338" y="874"/>
                  </a:lnTo>
                  <a:lnTo>
                    <a:pt x="338" y="884"/>
                  </a:lnTo>
                  <a:lnTo>
                    <a:pt x="341" y="903"/>
                  </a:lnTo>
                  <a:lnTo>
                    <a:pt x="341" y="912"/>
                  </a:lnTo>
                  <a:lnTo>
                    <a:pt x="341" y="922"/>
                  </a:lnTo>
                  <a:lnTo>
                    <a:pt x="331" y="941"/>
                  </a:lnTo>
                  <a:lnTo>
                    <a:pt x="336" y="945"/>
                  </a:lnTo>
                  <a:lnTo>
                    <a:pt x="336" y="948"/>
                  </a:lnTo>
                  <a:lnTo>
                    <a:pt x="336" y="950"/>
                  </a:lnTo>
                  <a:lnTo>
                    <a:pt x="333" y="953"/>
                  </a:lnTo>
                  <a:lnTo>
                    <a:pt x="333" y="955"/>
                  </a:lnTo>
                  <a:lnTo>
                    <a:pt x="331" y="957"/>
                  </a:lnTo>
                  <a:lnTo>
                    <a:pt x="329" y="957"/>
                  </a:lnTo>
                  <a:lnTo>
                    <a:pt x="336" y="964"/>
                  </a:lnTo>
                  <a:lnTo>
                    <a:pt x="338" y="964"/>
                  </a:lnTo>
                  <a:lnTo>
                    <a:pt x="341" y="964"/>
                  </a:lnTo>
                  <a:lnTo>
                    <a:pt x="343" y="964"/>
                  </a:lnTo>
                  <a:lnTo>
                    <a:pt x="343" y="964"/>
                  </a:lnTo>
                  <a:lnTo>
                    <a:pt x="345" y="964"/>
                  </a:lnTo>
                  <a:lnTo>
                    <a:pt x="350" y="967"/>
                  </a:lnTo>
                  <a:lnTo>
                    <a:pt x="355" y="967"/>
                  </a:lnTo>
                  <a:lnTo>
                    <a:pt x="360" y="967"/>
                  </a:lnTo>
                  <a:lnTo>
                    <a:pt x="369" y="964"/>
                  </a:lnTo>
                  <a:lnTo>
                    <a:pt x="374" y="964"/>
                  </a:lnTo>
                  <a:lnTo>
                    <a:pt x="383" y="962"/>
                  </a:lnTo>
                  <a:lnTo>
                    <a:pt x="388" y="962"/>
                  </a:lnTo>
                  <a:lnTo>
                    <a:pt x="390" y="962"/>
                  </a:lnTo>
                  <a:lnTo>
                    <a:pt x="393" y="962"/>
                  </a:lnTo>
                  <a:lnTo>
                    <a:pt x="402" y="960"/>
                  </a:lnTo>
                  <a:lnTo>
                    <a:pt x="405" y="960"/>
                  </a:lnTo>
                  <a:lnTo>
                    <a:pt x="407" y="960"/>
                  </a:lnTo>
                  <a:lnTo>
                    <a:pt x="412" y="964"/>
                  </a:lnTo>
                  <a:lnTo>
                    <a:pt x="414" y="964"/>
                  </a:lnTo>
                  <a:lnTo>
                    <a:pt x="416" y="967"/>
                  </a:lnTo>
                  <a:lnTo>
                    <a:pt x="419" y="967"/>
                  </a:lnTo>
                  <a:lnTo>
                    <a:pt x="421" y="969"/>
                  </a:lnTo>
                  <a:lnTo>
                    <a:pt x="423" y="974"/>
                  </a:lnTo>
                  <a:lnTo>
                    <a:pt x="428" y="986"/>
                  </a:lnTo>
                  <a:lnTo>
                    <a:pt x="426" y="986"/>
                  </a:lnTo>
                  <a:lnTo>
                    <a:pt x="421" y="986"/>
                  </a:lnTo>
                  <a:lnTo>
                    <a:pt x="419" y="986"/>
                  </a:lnTo>
                  <a:lnTo>
                    <a:pt x="416" y="990"/>
                  </a:lnTo>
                  <a:lnTo>
                    <a:pt x="416" y="990"/>
                  </a:lnTo>
                  <a:lnTo>
                    <a:pt x="414" y="995"/>
                  </a:lnTo>
                  <a:lnTo>
                    <a:pt x="414" y="995"/>
                  </a:lnTo>
                  <a:lnTo>
                    <a:pt x="414" y="998"/>
                  </a:lnTo>
                  <a:lnTo>
                    <a:pt x="414" y="1021"/>
                  </a:lnTo>
                  <a:lnTo>
                    <a:pt x="416" y="1024"/>
                  </a:lnTo>
                  <a:lnTo>
                    <a:pt x="419" y="1028"/>
                  </a:lnTo>
                  <a:lnTo>
                    <a:pt x="419" y="1031"/>
                  </a:lnTo>
                  <a:lnTo>
                    <a:pt x="419" y="1033"/>
                  </a:lnTo>
                  <a:lnTo>
                    <a:pt x="416" y="1035"/>
                  </a:lnTo>
                  <a:lnTo>
                    <a:pt x="409" y="1038"/>
                  </a:lnTo>
                  <a:lnTo>
                    <a:pt x="407" y="1038"/>
                  </a:lnTo>
                  <a:lnTo>
                    <a:pt x="405" y="1043"/>
                  </a:lnTo>
                  <a:lnTo>
                    <a:pt x="405" y="1071"/>
                  </a:lnTo>
                  <a:lnTo>
                    <a:pt x="402" y="1078"/>
                  </a:lnTo>
                  <a:lnTo>
                    <a:pt x="397" y="1083"/>
                  </a:lnTo>
                  <a:lnTo>
                    <a:pt x="397" y="1083"/>
                  </a:lnTo>
                  <a:lnTo>
                    <a:pt x="395" y="1080"/>
                  </a:lnTo>
                  <a:lnTo>
                    <a:pt x="393" y="1080"/>
                  </a:lnTo>
                  <a:lnTo>
                    <a:pt x="393" y="1080"/>
                  </a:lnTo>
                  <a:lnTo>
                    <a:pt x="390" y="1078"/>
                  </a:lnTo>
                  <a:lnTo>
                    <a:pt x="386" y="1080"/>
                  </a:lnTo>
                  <a:lnTo>
                    <a:pt x="378" y="1080"/>
                  </a:lnTo>
                  <a:lnTo>
                    <a:pt x="371" y="1078"/>
                  </a:lnTo>
                  <a:lnTo>
                    <a:pt x="357" y="1078"/>
                  </a:lnTo>
                  <a:lnTo>
                    <a:pt x="343" y="1078"/>
                  </a:lnTo>
                  <a:lnTo>
                    <a:pt x="331" y="1078"/>
                  </a:lnTo>
                  <a:lnTo>
                    <a:pt x="329" y="1078"/>
                  </a:lnTo>
                  <a:lnTo>
                    <a:pt x="329" y="1080"/>
                  </a:lnTo>
                  <a:lnTo>
                    <a:pt x="326" y="1083"/>
                  </a:lnTo>
                  <a:lnTo>
                    <a:pt x="324" y="1085"/>
                  </a:lnTo>
                  <a:lnTo>
                    <a:pt x="324" y="1085"/>
                  </a:lnTo>
                  <a:lnTo>
                    <a:pt x="322" y="1085"/>
                  </a:lnTo>
                  <a:lnTo>
                    <a:pt x="317" y="1088"/>
                  </a:lnTo>
                  <a:lnTo>
                    <a:pt x="315" y="1088"/>
                  </a:lnTo>
                  <a:lnTo>
                    <a:pt x="312" y="1085"/>
                  </a:lnTo>
                  <a:lnTo>
                    <a:pt x="312" y="1085"/>
                  </a:lnTo>
                  <a:lnTo>
                    <a:pt x="310" y="1088"/>
                  </a:lnTo>
                  <a:lnTo>
                    <a:pt x="307" y="1088"/>
                  </a:lnTo>
                  <a:lnTo>
                    <a:pt x="307" y="1090"/>
                  </a:lnTo>
                  <a:lnTo>
                    <a:pt x="303" y="1090"/>
                  </a:lnTo>
                  <a:lnTo>
                    <a:pt x="274" y="1095"/>
                  </a:lnTo>
                  <a:lnTo>
                    <a:pt x="272" y="1095"/>
                  </a:lnTo>
                  <a:lnTo>
                    <a:pt x="272" y="1095"/>
                  </a:lnTo>
                  <a:lnTo>
                    <a:pt x="270" y="1097"/>
                  </a:lnTo>
                  <a:lnTo>
                    <a:pt x="270" y="1099"/>
                  </a:lnTo>
                  <a:lnTo>
                    <a:pt x="267" y="1099"/>
                  </a:lnTo>
                  <a:lnTo>
                    <a:pt x="265" y="1099"/>
                  </a:lnTo>
                  <a:lnTo>
                    <a:pt x="262" y="1099"/>
                  </a:lnTo>
                  <a:lnTo>
                    <a:pt x="260" y="1099"/>
                  </a:lnTo>
                  <a:lnTo>
                    <a:pt x="258" y="1102"/>
                  </a:lnTo>
                  <a:lnTo>
                    <a:pt x="258" y="1102"/>
                  </a:lnTo>
                  <a:lnTo>
                    <a:pt x="253" y="1104"/>
                  </a:lnTo>
                  <a:lnTo>
                    <a:pt x="253" y="1104"/>
                  </a:lnTo>
                  <a:lnTo>
                    <a:pt x="251" y="1107"/>
                  </a:lnTo>
                  <a:lnTo>
                    <a:pt x="251" y="1107"/>
                  </a:lnTo>
                  <a:lnTo>
                    <a:pt x="251" y="1109"/>
                  </a:lnTo>
                  <a:lnTo>
                    <a:pt x="253" y="1109"/>
                  </a:lnTo>
                  <a:lnTo>
                    <a:pt x="253" y="1111"/>
                  </a:lnTo>
                  <a:lnTo>
                    <a:pt x="251" y="1114"/>
                  </a:lnTo>
                  <a:lnTo>
                    <a:pt x="246" y="1121"/>
                  </a:lnTo>
                  <a:lnTo>
                    <a:pt x="244" y="1123"/>
                  </a:lnTo>
                  <a:lnTo>
                    <a:pt x="244" y="1125"/>
                  </a:lnTo>
                  <a:lnTo>
                    <a:pt x="246" y="1130"/>
                  </a:lnTo>
                  <a:lnTo>
                    <a:pt x="246" y="1133"/>
                  </a:lnTo>
                  <a:lnTo>
                    <a:pt x="244" y="1135"/>
                  </a:lnTo>
                  <a:lnTo>
                    <a:pt x="236" y="1135"/>
                  </a:lnTo>
                  <a:lnTo>
                    <a:pt x="229" y="1130"/>
                  </a:lnTo>
                  <a:lnTo>
                    <a:pt x="222" y="1130"/>
                  </a:lnTo>
                  <a:lnTo>
                    <a:pt x="220" y="1135"/>
                  </a:lnTo>
                  <a:lnTo>
                    <a:pt x="217" y="1140"/>
                  </a:lnTo>
                  <a:lnTo>
                    <a:pt x="217" y="1142"/>
                  </a:lnTo>
                  <a:lnTo>
                    <a:pt x="210" y="1142"/>
                  </a:lnTo>
                  <a:lnTo>
                    <a:pt x="206" y="1144"/>
                  </a:lnTo>
                  <a:lnTo>
                    <a:pt x="203" y="1147"/>
                  </a:lnTo>
                  <a:lnTo>
                    <a:pt x="196" y="1149"/>
                  </a:lnTo>
                  <a:lnTo>
                    <a:pt x="175" y="1156"/>
                  </a:lnTo>
                  <a:lnTo>
                    <a:pt x="172" y="1159"/>
                  </a:lnTo>
                  <a:lnTo>
                    <a:pt x="168" y="1163"/>
                  </a:lnTo>
                  <a:lnTo>
                    <a:pt x="168" y="1170"/>
                  </a:lnTo>
                  <a:lnTo>
                    <a:pt x="165" y="1182"/>
                  </a:lnTo>
                  <a:lnTo>
                    <a:pt x="165" y="1192"/>
                  </a:lnTo>
                  <a:lnTo>
                    <a:pt x="163" y="1204"/>
                  </a:lnTo>
                  <a:lnTo>
                    <a:pt x="161" y="1220"/>
                  </a:lnTo>
                  <a:lnTo>
                    <a:pt x="158" y="1234"/>
                  </a:lnTo>
                  <a:lnTo>
                    <a:pt x="158" y="1237"/>
                  </a:lnTo>
                  <a:lnTo>
                    <a:pt x="156" y="1242"/>
                  </a:lnTo>
                  <a:lnTo>
                    <a:pt x="151" y="1242"/>
                  </a:lnTo>
                  <a:lnTo>
                    <a:pt x="149" y="1242"/>
                  </a:lnTo>
                  <a:lnTo>
                    <a:pt x="144" y="1242"/>
                  </a:lnTo>
                  <a:lnTo>
                    <a:pt x="142" y="1246"/>
                  </a:lnTo>
                  <a:lnTo>
                    <a:pt x="142" y="1253"/>
                  </a:lnTo>
                  <a:lnTo>
                    <a:pt x="144" y="1263"/>
                  </a:lnTo>
                  <a:lnTo>
                    <a:pt x="144" y="1268"/>
                  </a:lnTo>
                  <a:lnTo>
                    <a:pt x="142" y="1270"/>
                  </a:lnTo>
                  <a:lnTo>
                    <a:pt x="139" y="1272"/>
                  </a:lnTo>
                  <a:lnTo>
                    <a:pt x="139" y="1275"/>
                  </a:lnTo>
                  <a:lnTo>
                    <a:pt x="139" y="1277"/>
                  </a:lnTo>
                  <a:lnTo>
                    <a:pt x="137" y="1289"/>
                  </a:lnTo>
                  <a:lnTo>
                    <a:pt x="137" y="1305"/>
                  </a:lnTo>
                  <a:lnTo>
                    <a:pt x="135" y="1324"/>
                  </a:lnTo>
                  <a:lnTo>
                    <a:pt x="135" y="1341"/>
                  </a:lnTo>
                  <a:lnTo>
                    <a:pt x="130" y="1355"/>
                  </a:lnTo>
                  <a:lnTo>
                    <a:pt x="130" y="1355"/>
                  </a:lnTo>
                  <a:lnTo>
                    <a:pt x="132" y="1355"/>
                  </a:lnTo>
                  <a:lnTo>
                    <a:pt x="135" y="1355"/>
                  </a:lnTo>
                  <a:lnTo>
                    <a:pt x="137" y="1355"/>
                  </a:lnTo>
                  <a:lnTo>
                    <a:pt x="139" y="1355"/>
                  </a:lnTo>
                  <a:lnTo>
                    <a:pt x="146" y="1355"/>
                  </a:lnTo>
                  <a:lnTo>
                    <a:pt x="146" y="1355"/>
                  </a:lnTo>
                  <a:lnTo>
                    <a:pt x="149" y="1358"/>
                  </a:lnTo>
                  <a:lnTo>
                    <a:pt x="149" y="1358"/>
                  </a:lnTo>
                  <a:lnTo>
                    <a:pt x="151" y="1358"/>
                  </a:lnTo>
                  <a:lnTo>
                    <a:pt x="154" y="1360"/>
                  </a:lnTo>
                  <a:lnTo>
                    <a:pt x="154" y="1360"/>
                  </a:lnTo>
                  <a:lnTo>
                    <a:pt x="156" y="1362"/>
                  </a:lnTo>
                  <a:lnTo>
                    <a:pt x="156" y="1362"/>
                  </a:lnTo>
                  <a:lnTo>
                    <a:pt x="158" y="1360"/>
                  </a:lnTo>
                  <a:lnTo>
                    <a:pt x="158" y="1360"/>
                  </a:lnTo>
                  <a:lnTo>
                    <a:pt x="161" y="1360"/>
                  </a:lnTo>
                  <a:lnTo>
                    <a:pt x="161" y="1358"/>
                  </a:lnTo>
                  <a:lnTo>
                    <a:pt x="163" y="1358"/>
                  </a:lnTo>
                  <a:lnTo>
                    <a:pt x="163" y="1358"/>
                  </a:lnTo>
                  <a:lnTo>
                    <a:pt x="163" y="1362"/>
                  </a:lnTo>
                  <a:lnTo>
                    <a:pt x="163" y="1365"/>
                  </a:lnTo>
                  <a:lnTo>
                    <a:pt x="161" y="1367"/>
                  </a:lnTo>
                  <a:lnTo>
                    <a:pt x="158" y="1369"/>
                  </a:lnTo>
                  <a:lnTo>
                    <a:pt x="158" y="1372"/>
                  </a:lnTo>
                  <a:lnTo>
                    <a:pt x="158" y="1372"/>
                  </a:lnTo>
                  <a:lnTo>
                    <a:pt x="156" y="1374"/>
                  </a:lnTo>
                  <a:lnTo>
                    <a:pt x="154" y="1377"/>
                  </a:lnTo>
                  <a:lnTo>
                    <a:pt x="154" y="1379"/>
                  </a:lnTo>
                  <a:lnTo>
                    <a:pt x="154" y="1381"/>
                  </a:lnTo>
                  <a:lnTo>
                    <a:pt x="154" y="1384"/>
                  </a:lnTo>
                  <a:lnTo>
                    <a:pt x="151" y="1388"/>
                  </a:lnTo>
                  <a:lnTo>
                    <a:pt x="154" y="1391"/>
                  </a:lnTo>
                  <a:lnTo>
                    <a:pt x="158" y="1393"/>
                  </a:lnTo>
                  <a:lnTo>
                    <a:pt x="163" y="1391"/>
                  </a:lnTo>
                  <a:lnTo>
                    <a:pt x="168" y="1391"/>
                  </a:lnTo>
                  <a:lnTo>
                    <a:pt x="172" y="1388"/>
                  </a:lnTo>
                  <a:lnTo>
                    <a:pt x="175" y="1388"/>
                  </a:lnTo>
                  <a:lnTo>
                    <a:pt x="175" y="1381"/>
                  </a:lnTo>
                  <a:lnTo>
                    <a:pt x="177" y="1381"/>
                  </a:lnTo>
                  <a:lnTo>
                    <a:pt x="177" y="1379"/>
                  </a:lnTo>
                  <a:lnTo>
                    <a:pt x="180" y="1374"/>
                  </a:lnTo>
                  <a:lnTo>
                    <a:pt x="189" y="1374"/>
                  </a:lnTo>
                  <a:lnTo>
                    <a:pt x="199" y="1374"/>
                  </a:lnTo>
                  <a:lnTo>
                    <a:pt x="206" y="1374"/>
                  </a:lnTo>
                  <a:lnTo>
                    <a:pt x="213" y="1377"/>
                  </a:lnTo>
                  <a:lnTo>
                    <a:pt x="217" y="1374"/>
                  </a:lnTo>
                  <a:lnTo>
                    <a:pt x="215" y="1372"/>
                  </a:lnTo>
                  <a:lnTo>
                    <a:pt x="213" y="1369"/>
                  </a:lnTo>
                  <a:lnTo>
                    <a:pt x="213" y="1367"/>
                  </a:lnTo>
                  <a:lnTo>
                    <a:pt x="210" y="1365"/>
                  </a:lnTo>
                  <a:lnTo>
                    <a:pt x="213" y="1360"/>
                  </a:lnTo>
                  <a:lnTo>
                    <a:pt x="215" y="1358"/>
                  </a:lnTo>
                  <a:lnTo>
                    <a:pt x="217" y="1355"/>
                  </a:lnTo>
                  <a:lnTo>
                    <a:pt x="225" y="1353"/>
                  </a:lnTo>
                  <a:lnTo>
                    <a:pt x="234" y="1353"/>
                  </a:lnTo>
                  <a:lnTo>
                    <a:pt x="239" y="1353"/>
                  </a:lnTo>
                  <a:lnTo>
                    <a:pt x="244" y="1355"/>
                  </a:lnTo>
                  <a:lnTo>
                    <a:pt x="248" y="1358"/>
                  </a:lnTo>
                  <a:lnTo>
                    <a:pt x="253" y="1360"/>
                  </a:lnTo>
                  <a:lnTo>
                    <a:pt x="253" y="1362"/>
                  </a:lnTo>
                  <a:lnTo>
                    <a:pt x="255" y="1367"/>
                  </a:lnTo>
                  <a:lnTo>
                    <a:pt x="255" y="1369"/>
                  </a:lnTo>
                  <a:lnTo>
                    <a:pt x="253" y="1369"/>
                  </a:lnTo>
                  <a:lnTo>
                    <a:pt x="253" y="1369"/>
                  </a:lnTo>
                  <a:lnTo>
                    <a:pt x="251" y="1372"/>
                  </a:lnTo>
                  <a:lnTo>
                    <a:pt x="251" y="1372"/>
                  </a:lnTo>
                  <a:lnTo>
                    <a:pt x="251" y="1372"/>
                  </a:lnTo>
                  <a:lnTo>
                    <a:pt x="248" y="1372"/>
                  </a:lnTo>
                  <a:lnTo>
                    <a:pt x="246" y="1377"/>
                  </a:lnTo>
                  <a:lnTo>
                    <a:pt x="251" y="1377"/>
                  </a:lnTo>
                  <a:lnTo>
                    <a:pt x="260" y="1379"/>
                  </a:lnTo>
                  <a:lnTo>
                    <a:pt x="267" y="1379"/>
                  </a:lnTo>
                  <a:lnTo>
                    <a:pt x="267" y="1374"/>
                  </a:lnTo>
                  <a:lnTo>
                    <a:pt x="265" y="1374"/>
                  </a:lnTo>
                  <a:lnTo>
                    <a:pt x="262" y="1374"/>
                  </a:lnTo>
                  <a:lnTo>
                    <a:pt x="260" y="1372"/>
                  </a:lnTo>
                  <a:lnTo>
                    <a:pt x="258" y="1367"/>
                  </a:lnTo>
                  <a:lnTo>
                    <a:pt x="260" y="1365"/>
                  </a:lnTo>
                  <a:lnTo>
                    <a:pt x="262" y="1362"/>
                  </a:lnTo>
                  <a:lnTo>
                    <a:pt x="265" y="1360"/>
                  </a:lnTo>
                  <a:lnTo>
                    <a:pt x="267" y="1358"/>
                  </a:lnTo>
                  <a:lnTo>
                    <a:pt x="272" y="1355"/>
                  </a:lnTo>
                  <a:lnTo>
                    <a:pt x="277" y="1353"/>
                  </a:lnTo>
                  <a:lnTo>
                    <a:pt x="281" y="1355"/>
                  </a:lnTo>
                  <a:lnTo>
                    <a:pt x="286" y="1353"/>
                  </a:lnTo>
                  <a:lnTo>
                    <a:pt x="281" y="1353"/>
                  </a:lnTo>
                  <a:lnTo>
                    <a:pt x="281" y="1350"/>
                  </a:lnTo>
                  <a:lnTo>
                    <a:pt x="284" y="1346"/>
                  </a:lnTo>
                  <a:lnTo>
                    <a:pt x="291" y="1343"/>
                  </a:lnTo>
                  <a:lnTo>
                    <a:pt x="305" y="1343"/>
                  </a:lnTo>
                  <a:lnTo>
                    <a:pt x="333" y="1346"/>
                  </a:lnTo>
                  <a:lnTo>
                    <a:pt x="364" y="1350"/>
                  </a:lnTo>
                  <a:lnTo>
                    <a:pt x="378" y="1353"/>
                  </a:lnTo>
                  <a:lnTo>
                    <a:pt x="383" y="1353"/>
                  </a:lnTo>
                  <a:lnTo>
                    <a:pt x="393" y="1346"/>
                  </a:lnTo>
                  <a:lnTo>
                    <a:pt x="400" y="1346"/>
                  </a:lnTo>
                  <a:lnTo>
                    <a:pt x="405" y="1346"/>
                  </a:lnTo>
                  <a:lnTo>
                    <a:pt x="416" y="1348"/>
                  </a:lnTo>
                  <a:lnTo>
                    <a:pt x="423" y="1353"/>
                  </a:lnTo>
                  <a:lnTo>
                    <a:pt x="428" y="1353"/>
                  </a:lnTo>
                  <a:lnTo>
                    <a:pt x="440" y="1350"/>
                  </a:lnTo>
                  <a:lnTo>
                    <a:pt x="445" y="1353"/>
                  </a:lnTo>
                  <a:lnTo>
                    <a:pt x="454" y="1358"/>
                  </a:lnTo>
                  <a:lnTo>
                    <a:pt x="461" y="1358"/>
                  </a:lnTo>
                  <a:lnTo>
                    <a:pt x="461" y="1358"/>
                  </a:lnTo>
                  <a:lnTo>
                    <a:pt x="461" y="1358"/>
                  </a:lnTo>
                  <a:lnTo>
                    <a:pt x="464" y="1355"/>
                  </a:lnTo>
                  <a:lnTo>
                    <a:pt x="464" y="1353"/>
                  </a:lnTo>
                  <a:lnTo>
                    <a:pt x="464" y="1353"/>
                  </a:lnTo>
                  <a:lnTo>
                    <a:pt x="464" y="1353"/>
                  </a:lnTo>
                  <a:lnTo>
                    <a:pt x="461" y="1350"/>
                  </a:lnTo>
                  <a:lnTo>
                    <a:pt x="457" y="1346"/>
                  </a:lnTo>
                  <a:lnTo>
                    <a:pt x="457" y="1343"/>
                  </a:lnTo>
                  <a:lnTo>
                    <a:pt x="454" y="1339"/>
                  </a:lnTo>
                  <a:lnTo>
                    <a:pt x="457" y="1341"/>
                  </a:lnTo>
                  <a:lnTo>
                    <a:pt x="459" y="1339"/>
                  </a:lnTo>
                  <a:lnTo>
                    <a:pt x="461" y="1334"/>
                  </a:lnTo>
                  <a:lnTo>
                    <a:pt x="466" y="1329"/>
                  </a:lnTo>
                  <a:lnTo>
                    <a:pt x="471" y="1327"/>
                  </a:lnTo>
                  <a:lnTo>
                    <a:pt x="473" y="1324"/>
                  </a:lnTo>
                  <a:lnTo>
                    <a:pt x="478" y="1322"/>
                  </a:lnTo>
                  <a:lnTo>
                    <a:pt x="490" y="1322"/>
                  </a:lnTo>
                  <a:lnTo>
                    <a:pt x="502" y="1322"/>
                  </a:lnTo>
                  <a:lnTo>
                    <a:pt x="513" y="1322"/>
                  </a:lnTo>
                  <a:lnTo>
                    <a:pt x="530" y="1329"/>
                  </a:lnTo>
                  <a:lnTo>
                    <a:pt x="537" y="1332"/>
                  </a:lnTo>
                  <a:lnTo>
                    <a:pt x="542" y="1329"/>
                  </a:lnTo>
                  <a:lnTo>
                    <a:pt x="544" y="1329"/>
                  </a:lnTo>
                  <a:lnTo>
                    <a:pt x="549" y="1329"/>
                  </a:lnTo>
                  <a:lnTo>
                    <a:pt x="554" y="1329"/>
                  </a:lnTo>
                  <a:lnTo>
                    <a:pt x="558" y="1329"/>
                  </a:lnTo>
                  <a:lnTo>
                    <a:pt x="558" y="1329"/>
                  </a:lnTo>
                  <a:lnTo>
                    <a:pt x="561" y="1324"/>
                  </a:lnTo>
                  <a:lnTo>
                    <a:pt x="558" y="1317"/>
                  </a:lnTo>
                  <a:lnTo>
                    <a:pt x="556" y="1315"/>
                  </a:lnTo>
                  <a:lnTo>
                    <a:pt x="554" y="1315"/>
                  </a:lnTo>
                  <a:lnTo>
                    <a:pt x="551" y="1317"/>
                  </a:lnTo>
                  <a:lnTo>
                    <a:pt x="549" y="1320"/>
                  </a:lnTo>
                  <a:lnTo>
                    <a:pt x="547" y="1317"/>
                  </a:lnTo>
                  <a:lnTo>
                    <a:pt x="547" y="1315"/>
                  </a:lnTo>
                  <a:lnTo>
                    <a:pt x="547" y="1315"/>
                  </a:lnTo>
                  <a:lnTo>
                    <a:pt x="542" y="1315"/>
                  </a:lnTo>
                  <a:lnTo>
                    <a:pt x="544" y="1313"/>
                  </a:lnTo>
                  <a:lnTo>
                    <a:pt x="554" y="1308"/>
                  </a:lnTo>
                  <a:lnTo>
                    <a:pt x="556" y="1310"/>
                  </a:lnTo>
                  <a:lnTo>
                    <a:pt x="561" y="1310"/>
                  </a:lnTo>
                  <a:lnTo>
                    <a:pt x="568" y="1308"/>
                  </a:lnTo>
                  <a:lnTo>
                    <a:pt x="570" y="1308"/>
                  </a:lnTo>
                  <a:lnTo>
                    <a:pt x="573" y="1308"/>
                  </a:lnTo>
                  <a:lnTo>
                    <a:pt x="575" y="1310"/>
                  </a:lnTo>
                  <a:lnTo>
                    <a:pt x="573" y="1313"/>
                  </a:lnTo>
                  <a:lnTo>
                    <a:pt x="570" y="1313"/>
                  </a:lnTo>
                  <a:lnTo>
                    <a:pt x="568" y="1313"/>
                  </a:lnTo>
                  <a:lnTo>
                    <a:pt x="566" y="1313"/>
                  </a:lnTo>
                  <a:lnTo>
                    <a:pt x="563" y="1313"/>
                  </a:lnTo>
                  <a:lnTo>
                    <a:pt x="561" y="1313"/>
                  </a:lnTo>
                  <a:lnTo>
                    <a:pt x="561" y="1315"/>
                  </a:lnTo>
                  <a:lnTo>
                    <a:pt x="561" y="1317"/>
                  </a:lnTo>
                  <a:lnTo>
                    <a:pt x="563" y="1320"/>
                  </a:lnTo>
                  <a:lnTo>
                    <a:pt x="566" y="1320"/>
                  </a:lnTo>
                  <a:lnTo>
                    <a:pt x="566" y="1322"/>
                  </a:lnTo>
                  <a:lnTo>
                    <a:pt x="566" y="1324"/>
                  </a:lnTo>
                  <a:lnTo>
                    <a:pt x="563" y="1327"/>
                  </a:lnTo>
                  <a:lnTo>
                    <a:pt x="563" y="1332"/>
                  </a:lnTo>
                  <a:lnTo>
                    <a:pt x="580" y="1334"/>
                  </a:lnTo>
                  <a:lnTo>
                    <a:pt x="589" y="1334"/>
                  </a:lnTo>
                  <a:lnTo>
                    <a:pt x="592" y="1334"/>
                  </a:lnTo>
                  <a:lnTo>
                    <a:pt x="594" y="1339"/>
                  </a:lnTo>
                  <a:lnTo>
                    <a:pt x="594" y="1339"/>
                  </a:lnTo>
                  <a:lnTo>
                    <a:pt x="601" y="1339"/>
                  </a:lnTo>
                  <a:lnTo>
                    <a:pt x="611" y="1341"/>
                  </a:lnTo>
                  <a:lnTo>
                    <a:pt x="613" y="1343"/>
                  </a:lnTo>
                  <a:lnTo>
                    <a:pt x="620" y="1348"/>
                  </a:lnTo>
                  <a:lnTo>
                    <a:pt x="622" y="1350"/>
                  </a:lnTo>
                  <a:lnTo>
                    <a:pt x="625" y="1350"/>
                  </a:lnTo>
                  <a:lnTo>
                    <a:pt x="627" y="1348"/>
                  </a:lnTo>
                  <a:lnTo>
                    <a:pt x="629" y="1348"/>
                  </a:lnTo>
                  <a:lnTo>
                    <a:pt x="632" y="1348"/>
                  </a:lnTo>
                  <a:lnTo>
                    <a:pt x="634" y="1343"/>
                  </a:lnTo>
                  <a:lnTo>
                    <a:pt x="637" y="1341"/>
                  </a:lnTo>
                  <a:lnTo>
                    <a:pt x="639" y="1341"/>
                  </a:lnTo>
                  <a:lnTo>
                    <a:pt x="646" y="1343"/>
                  </a:lnTo>
                  <a:lnTo>
                    <a:pt x="651" y="1346"/>
                  </a:lnTo>
                  <a:lnTo>
                    <a:pt x="653" y="1346"/>
                  </a:lnTo>
                  <a:lnTo>
                    <a:pt x="656" y="1350"/>
                  </a:lnTo>
                  <a:lnTo>
                    <a:pt x="656" y="1355"/>
                  </a:lnTo>
                  <a:lnTo>
                    <a:pt x="651" y="1362"/>
                  </a:lnTo>
                  <a:lnTo>
                    <a:pt x="653" y="1362"/>
                  </a:lnTo>
                  <a:lnTo>
                    <a:pt x="658" y="1362"/>
                  </a:lnTo>
                  <a:lnTo>
                    <a:pt x="660" y="1362"/>
                  </a:lnTo>
                  <a:lnTo>
                    <a:pt x="670" y="1360"/>
                  </a:lnTo>
                  <a:lnTo>
                    <a:pt x="670" y="1360"/>
                  </a:lnTo>
                  <a:lnTo>
                    <a:pt x="670" y="1358"/>
                  </a:lnTo>
                  <a:lnTo>
                    <a:pt x="667" y="1358"/>
                  </a:lnTo>
                  <a:lnTo>
                    <a:pt x="665" y="1355"/>
                  </a:lnTo>
                  <a:lnTo>
                    <a:pt x="663" y="1355"/>
                  </a:lnTo>
                  <a:lnTo>
                    <a:pt x="663" y="1353"/>
                  </a:lnTo>
                  <a:lnTo>
                    <a:pt x="663" y="1350"/>
                  </a:lnTo>
                  <a:lnTo>
                    <a:pt x="663" y="1346"/>
                  </a:lnTo>
                  <a:lnTo>
                    <a:pt x="665" y="1341"/>
                  </a:lnTo>
                  <a:lnTo>
                    <a:pt x="667" y="1339"/>
                  </a:lnTo>
                  <a:lnTo>
                    <a:pt x="672" y="1334"/>
                  </a:lnTo>
                  <a:lnTo>
                    <a:pt x="677" y="1332"/>
                  </a:lnTo>
                  <a:lnTo>
                    <a:pt x="686" y="1332"/>
                  </a:lnTo>
                  <a:lnTo>
                    <a:pt x="693" y="1332"/>
                  </a:lnTo>
                  <a:lnTo>
                    <a:pt x="696" y="1334"/>
                  </a:lnTo>
                  <a:lnTo>
                    <a:pt x="701" y="1332"/>
                  </a:lnTo>
                  <a:lnTo>
                    <a:pt x="708" y="1332"/>
                  </a:lnTo>
                  <a:lnTo>
                    <a:pt x="717" y="1334"/>
                  </a:lnTo>
                  <a:lnTo>
                    <a:pt x="727" y="1334"/>
                  </a:lnTo>
                  <a:lnTo>
                    <a:pt x="731" y="1334"/>
                  </a:lnTo>
                  <a:lnTo>
                    <a:pt x="736" y="1336"/>
                  </a:lnTo>
                  <a:lnTo>
                    <a:pt x="741" y="1336"/>
                  </a:lnTo>
                  <a:lnTo>
                    <a:pt x="746" y="1339"/>
                  </a:lnTo>
                  <a:lnTo>
                    <a:pt x="748" y="1339"/>
                  </a:lnTo>
                  <a:lnTo>
                    <a:pt x="750" y="1336"/>
                  </a:lnTo>
                  <a:lnTo>
                    <a:pt x="753" y="1336"/>
                  </a:lnTo>
                  <a:lnTo>
                    <a:pt x="753" y="1336"/>
                  </a:lnTo>
                  <a:lnTo>
                    <a:pt x="757" y="1329"/>
                  </a:lnTo>
                  <a:lnTo>
                    <a:pt x="760" y="1324"/>
                  </a:lnTo>
                  <a:lnTo>
                    <a:pt x="764" y="1322"/>
                  </a:lnTo>
                  <a:lnTo>
                    <a:pt x="772" y="1324"/>
                  </a:lnTo>
                  <a:lnTo>
                    <a:pt x="774" y="1322"/>
                  </a:lnTo>
                  <a:lnTo>
                    <a:pt x="779" y="1322"/>
                  </a:lnTo>
                  <a:lnTo>
                    <a:pt x="783" y="1320"/>
                  </a:lnTo>
                  <a:lnTo>
                    <a:pt x="788" y="1320"/>
                  </a:lnTo>
                  <a:lnTo>
                    <a:pt x="788" y="1322"/>
                  </a:lnTo>
                  <a:lnTo>
                    <a:pt x="786" y="1324"/>
                  </a:lnTo>
                  <a:lnTo>
                    <a:pt x="790" y="1324"/>
                  </a:lnTo>
                  <a:lnTo>
                    <a:pt x="793" y="1324"/>
                  </a:lnTo>
                  <a:lnTo>
                    <a:pt x="798" y="1322"/>
                  </a:lnTo>
                  <a:lnTo>
                    <a:pt x="802" y="1322"/>
                  </a:lnTo>
                  <a:lnTo>
                    <a:pt x="805" y="1322"/>
                  </a:lnTo>
                  <a:lnTo>
                    <a:pt x="828" y="1329"/>
                  </a:lnTo>
                  <a:lnTo>
                    <a:pt x="833" y="1329"/>
                  </a:lnTo>
                  <a:lnTo>
                    <a:pt x="835" y="1329"/>
                  </a:lnTo>
                  <a:lnTo>
                    <a:pt x="845" y="1324"/>
                  </a:lnTo>
                  <a:lnTo>
                    <a:pt x="852" y="1322"/>
                  </a:lnTo>
                  <a:lnTo>
                    <a:pt x="859" y="1320"/>
                  </a:lnTo>
                  <a:lnTo>
                    <a:pt x="864" y="1317"/>
                  </a:lnTo>
                  <a:lnTo>
                    <a:pt x="869" y="1315"/>
                  </a:lnTo>
                  <a:lnTo>
                    <a:pt x="873" y="1315"/>
                  </a:lnTo>
                  <a:lnTo>
                    <a:pt x="880" y="1315"/>
                  </a:lnTo>
                  <a:lnTo>
                    <a:pt x="895" y="1313"/>
                  </a:lnTo>
                  <a:lnTo>
                    <a:pt x="907" y="1310"/>
                  </a:lnTo>
                  <a:lnTo>
                    <a:pt x="921" y="1310"/>
                  </a:lnTo>
                  <a:lnTo>
                    <a:pt x="925" y="1308"/>
                  </a:lnTo>
                  <a:lnTo>
                    <a:pt x="933" y="1305"/>
                  </a:lnTo>
                  <a:lnTo>
                    <a:pt x="937" y="1303"/>
                  </a:lnTo>
                  <a:lnTo>
                    <a:pt x="942" y="1305"/>
                  </a:lnTo>
                  <a:lnTo>
                    <a:pt x="947" y="1303"/>
                  </a:lnTo>
                  <a:lnTo>
                    <a:pt x="956" y="1305"/>
                  </a:lnTo>
                  <a:lnTo>
                    <a:pt x="970" y="1313"/>
                  </a:lnTo>
                  <a:lnTo>
                    <a:pt x="975" y="1315"/>
                  </a:lnTo>
                  <a:lnTo>
                    <a:pt x="978" y="1317"/>
                  </a:lnTo>
                  <a:lnTo>
                    <a:pt x="980" y="1317"/>
                  </a:lnTo>
                  <a:lnTo>
                    <a:pt x="982" y="1315"/>
                  </a:lnTo>
                  <a:lnTo>
                    <a:pt x="980" y="1313"/>
                  </a:lnTo>
                  <a:lnTo>
                    <a:pt x="973" y="1308"/>
                  </a:lnTo>
                  <a:lnTo>
                    <a:pt x="980" y="1303"/>
                  </a:lnTo>
                  <a:lnTo>
                    <a:pt x="975" y="1301"/>
                  </a:lnTo>
                  <a:lnTo>
                    <a:pt x="973" y="1301"/>
                  </a:lnTo>
                  <a:lnTo>
                    <a:pt x="970" y="1301"/>
                  </a:lnTo>
                  <a:lnTo>
                    <a:pt x="966" y="1303"/>
                  </a:lnTo>
                  <a:lnTo>
                    <a:pt x="966" y="1301"/>
                  </a:lnTo>
                  <a:lnTo>
                    <a:pt x="963" y="1296"/>
                  </a:lnTo>
                  <a:lnTo>
                    <a:pt x="961" y="1294"/>
                  </a:lnTo>
                  <a:lnTo>
                    <a:pt x="959" y="1294"/>
                  </a:lnTo>
                  <a:lnTo>
                    <a:pt x="956" y="1294"/>
                  </a:lnTo>
                  <a:lnTo>
                    <a:pt x="954" y="1291"/>
                  </a:lnTo>
                  <a:lnTo>
                    <a:pt x="954" y="1289"/>
                  </a:lnTo>
                  <a:lnTo>
                    <a:pt x="952" y="1289"/>
                  </a:lnTo>
                  <a:lnTo>
                    <a:pt x="947" y="1289"/>
                  </a:lnTo>
                  <a:lnTo>
                    <a:pt x="942" y="1289"/>
                  </a:lnTo>
                  <a:lnTo>
                    <a:pt x="937" y="1291"/>
                  </a:lnTo>
                  <a:lnTo>
                    <a:pt x="937" y="1291"/>
                  </a:lnTo>
                  <a:lnTo>
                    <a:pt x="937" y="1294"/>
                  </a:lnTo>
                  <a:lnTo>
                    <a:pt x="937" y="1294"/>
                  </a:lnTo>
                  <a:lnTo>
                    <a:pt x="937" y="1294"/>
                  </a:lnTo>
                  <a:lnTo>
                    <a:pt x="937" y="1294"/>
                  </a:lnTo>
                  <a:lnTo>
                    <a:pt x="935" y="1296"/>
                  </a:lnTo>
                  <a:lnTo>
                    <a:pt x="935" y="1296"/>
                  </a:lnTo>
                  <a:lnTo>
                    <a:pt x="935" y="1296"/>
                  </a:lnTo>
                  <a:lnTo>
                    <a:pt x="933" y="1298"/>
                  </a:lnTo>
                  <a:lnTo>
                    <a:pt x="930" y="1301"/>
                  </a:lnTo>
                  <a:lnTo>
                    <a:pt x="928" y="1301"/>
                  </a:lnTo>
                  <a:lnTo>
                    <a:pt x="914" y="1303"/>
                  </a:lnTo>
                  <a:lnTo>
                    <a:pt x="909" y="1303"/>
                  </a:lnTo>
                  <a:lnTo>
                    <a:pt x="911" y="1301"/>
                  </a:lnTo>
                  <a:lnTo>
                    <a:pt x="914" y="1301"/>
                  </a:lnTo>
                  <a:lnTo>
                    <a:pt x="914" y="1298"/>
                  </a:lnTo>
                  <a:lnTo>
                    <a:pt x="916" y="1298"/>
                  </a:lnTo>
                  <a:lnTo>
                    <a:pt x="918" y="1296"/>
                  </a:lnTo>
                  <a:lnTo>
                    <a:pt x="921" y="1289"/>
                  </a:lnTo>
                  <a:lnTo>
                    <a:pt x="923" y="1287"/>
                  </a:lnTo>
                  <a:lnTo>
                    <a:pt x="925" y="1284"/>
                  </a:lnTo>
                  <a:lnTo>
                    <a:pt x="928" y="1282"/>
                  </a:lnTo>
                  <a:lnTo>
                    <a:pt x="935" y="1279"/>
                  </a:lnTo>
                  <a:lnTo>
                    <a:pt x="937" y="1279"/>
                  </a:lnTo>
                  <a:lnTo>
                    <a:pt x="937" y="1277"/>
                  </a:lnTo>
                  <a:lnTo>
                    <a:pt x="937" y="1277"/>
                  </a:lnTo>
                  <a:lnTo>
                    <a:pt x="940" y="1277"/>
                  </a:lnTo>
                  <a:lnTo>
                    <a:pt x="944" y="1279"/>
                  </a:lnTo>
                  <a:lnTo>
                    <a:pt x="947" y="1279"/>
                  </a:lnTo>
                  <a:lnTo>
                    <a:pt x="952" y="1277"/>
                  </a:lnTo>
                  <a:lnTo>
                    <a:pt x="956" y="1277"/>
                  </a:lnTo>
                  <a:lnTo>
                    <a:pt x="959" y="1275"/>
                  </a:lnTo>
                  <a:lnTo>
                    <a:pt x="959" y="1279"/>
                  </a:lnTo>
                  <a:lnTo>
                    <a:pt x="961" y="1282"/>
                  </a:lnTo>
                  <a:lnTo>
                    <a:pt x="966" y="1282"/>
                  </a:lnTo>
                  <a:lnTo>
                    <a:pt x="970" y="1279"/>
                  </a:lnTo>
                  <a:lnTo>
                    <a:pt x="970" y="1284"/>
                  </a:lnTo>
                  <a:lnTo>
                    <a:pt x="975" y="1289"/>
                  </a:lnTo>
                  <a:lnTo>
                    <a:pt x="978" y="1291"/>
                  </a:lnTo>
                  <a:lnTo>
                    <a:pt x="978" y="1294"/>
                  </a:lnTo>
                  <a:lnTo>
                    <a:pt x="980" y="1296"/>
                  </a:lnTo>
                  <a:lnTo>
                    <a:pt x="982" y="1294"/>
                  </a:lnTo>
                  <a:lnTo>
                    <a:pt x="982" y="1296"/>
                  </a:lnTo>
                  <a:lnTo>
                    <a:pt x="982" y="1296"/>
                  </a:lnTo>
                  <a:lnTo>
                    <a:pt x="982" y="1298"/>
                  </a:lnTo>
                  <a:lnTo>
                    <a:pt x="985" y="1296"/>
                  </a:lnTo>
                  <a:lnTo>
                    <a:pt x="987" y="1301"/>
                  </a:lnTo>
                  <a:lnTo>
                    <a:pt x="989" y="1308"/>
                  </a:lnTo>
                  <a:lnTo>
                    <a:pt x="992" y="1310"/>
                  </a:lnTo>
                  <a:lnTo>
                    <a:pt x="994" y="1313"/>
                  </a:lnTo>
                  <a:lnTo>
                    <a:pt x="997" y="1317"/>
                  </a:lnTo>
                  <a:lnTo>
                    <a:pt x="994" y="1322"/>
                  </a:lnTo>
                  <a:lnTo>
                    <a:pt x="989" y="1322"/>
                  </a:lnTo>
                  <a:lnTo>
                    <a:pt x="989" y="1324"/>
                  </a:lnTo>
                  <a:lnTo>
                    <a:pt x="992" y="1327"/>
                  </a:lnTo>
                  <a:lnTo>
                    <a:pt x="997" y="1332"/>
                  </a:lnTo>
                  <a:lnTo>
                    <a:pt x="1006" y="1341"/>
                  </a:lnTo>
                  <a:lnTo>
                    <a:pt x="1008" y="1341"/>
                  </a:lnTo>
                  <a:lnTo>
                    <a:pt x="1011" y="1343"/>
                  </a:lnTo>
                  <a:lnTo>
                    <a:pt x="1015" y="1348"/>
                  </a:lnTo>
                  <a:lnTo>
                    <a:pt x="1018" y="1350"/>
                  </a:lnTo>
                  <a:lnTo>
                    <a:pt x="1018" y="1355"/>
                  </a:lnTo>
                  <a:lnTo>
                    <a:pt x="1020" y="1360"/>
                  </a:lnTo>
                  <a:lnTo>
                    <a:pt x="1023" y="1365"/>
                  </a:lnTo>
                  <a:lnTo>
                    <a:pt x="1020" y="1367"/>
                  </a:lnTo>
                  <a:lnTo>
                    <a:pt x="1018" y="1372"/>
                  </a:lnTo>
                  <a:lnTo>
                    <a:pt x="1015" y="1374"/>
                  </a:lnTo>
                  <a:lnTo>
                    <a:pt x="1015" y="1379"/>
                  </a:lnTo>
                  <a:lnTo>
                    <a:pt x="1015" y="1391"/>
                  </a:lnTo>
                  <a:lnTo>
                    <a:pt x="1011" y="1405"/>
                  </a:lnTo>
                  <a:lnTo>
                    <a:pt x="1011" y="1412"/>
                  </a:lnTo>
                  <a:lnTo>
                    <a:pt x="1015" y="1414"/>
                  </a:lnTo>
                  <a:lnTo>
                    <a:pt x="1015" y="1414"/>
                  </a:lnTo>
                  <a:lnTo>
                    <a:pt x="1044" y="1393"/>
                  </a:lnTo>
                  <a:lnTo>
                    <a:pt x="1046" y="1391"/>
                  </a:lnTo>
                  <a:lnTo>
                    <a:pt x="1046" y="1391"/>
                  </a:lnTo>
                  <a:lnTo>
                    <a:pt x="1046" y="1391"/>
                  </a:lnTo>
                  <a:lnTo>
                    <a:pt x="1053" y="1391"/>
                  </a:lnTo>
                  <a:lnTo>
                    <a:pt x="1056" y="1388"/>
                  </a:lnTo>
                  <a:lnTo>
                    <a:pt x="1058" y="1388"/>
                  </a:lnTo>
                  <a:lnTo>
                    <a:pt x="1060" y="1386"/>
                  </a:lnTo>
                  <a:lnTo>
                    <a:pt x="1065" y="1381"/>
                  </a:lnTo>
                  <a:lnTo>
                    <a:pt x="1068" y="1377"/>
                  </a:lnTo>
                  <a:lnTo>
                    <a:pt x="1070" y="1374"/>
                  </a:lnTo>
                  <a:lnTo>
                    <a:pt x="1072" y="1372"/>
                  </a:lnTo>
                  <a:lnTo>
                    <a:pt x="1072" y="1369"/>
                  </a:lnTo>
                  <a:lnTo>
                    <a:pt x="1072" y="1367"/>
                  </a:lnTo>
                  <a:lnTo>
                    <a:pt x="1072" y="1365"/>
                  </a:lnTo>
                  <a:lnTo>
                    <a:pt x="1072" y="1365"/>
                  </a:lnTo>
                  <a:lnTo>
                    <a:pt x="1072" y="1362"/>
                  </a:lnTo>
                  <a:lnTo>
                    <a:pt x="1075" y="1360"/>
                  </a:lnTo>
                  <a:lnTo>
                    <a:pt x="1079" y="1353"/>
                  </a:lnTo>
                  <a:lnTo>
                    <a:pt x="1084" y="1348"/>
                  </a:lnTo>
                  <a:lnTo>
                    <a:pt x="1089" y="1346"/>
                  </a:lnTo>
                  <a:lnTo>
                    <a:pt x="1089" y="1343"/>
                  </a:lnTo>
                  <a:lnTo>
                    <a:pt x="1091" y="1341"/>
                  </a:lnTo>
                  <a:lnTo>
                    <a:pt x="1096" y="1329"/>
                  </a:lnTo>
                  <a:lnTo>
                    <a:pt x="1096" y="1327"/>
                  </a:lnTo>
                  <a:lnTo>
                    <a:pt x="1096" y="1327"/>
                  </a:lnTo>
                  <a:lnTo>
                    <a:pt x="1096" y="1324"/>
                  </a:lnTo>
                  <a:lnTo>
                    <a:pt x="1096" y="1320"/>
                  </a:lnTo>
                  <a:lnTo>
                    <a:pt x="1096" y="1320"/>
                  </a:lnTo>
                  <a:lnTo>
                    <a:pt x="1096" y="1317"/>
                  </a:lnTo>
                  <a:lnTo>
                    <a:pt x="1096" y="1315"/>
                  </a:lnTo>
                  <a:lnTo>
                    <a:pt x="1105" y="1298"/>
                  </a:lnTo>
                  <a:lnTo>
                    <a:pt x="1105" y="1296"/>
                  </a:lnTo>
                  <a:lnTo>
                    <a:pt x="1110" y="1294"/>
                  </a:lnTo>
                  <a:lnTo>
                    <a:pt x="1113" y="1294"/>
                  </a:lnTo>
                  <a:lnTo>
                    <a:pt x="1115" y="1291"/>
                  </a:lnTo>
                  <a:lnTo>
                    <a:pt x="1115" y="1289"/>
                  </a:lnTo>
                  <a:lnTo>
                    <a:pt x="1117" y="1284"/>
                  </a:lnTo>
                  <a:lnTo>
                    <a:pt x="1124" y="1275"/>
                  </a:lnTo>
                  <a:lnTo>
                    <a:pt x="1129" y="1270"/>
                  </a:lnTo>
                  <a:lnTo>
                    <a:pt x="1131" y="1265"/>
                  </a:lnTo>
                  <a:lnTo>
                    <a:pt x="1141" y="1242"/>
                  </a:lnTo>
                  <a:lnTo>
                    <a:pt x="1143" y="1234"/>
                  </a:lnTo>
                  <a:lnTo>
                    <a:pt x="1143" y="1230"/>
                  </a:lnTo>
                  <a:lnTo>
                    <a:pt x="1143" y="1225"/>
                  </a:lnTo>
                  <a:lnTo>
                    <a:pt x="1141" y="1213"/>
                  </a:lnTo>
                  <a:lnTo>
                    <a:pt x="1141" y="1211"/>
                  </a:lnTo>
                  <a:lnTo>
                    <a:pt x="1146" y="1194"/>
                  </a:lnTo>
                  <a:lnTo>
                    <a:pt x="1143" y="1187"/>
                  </a:lnTo>
                  <a:lnTo>
                    <a:pt x="1143" y="1182"/>
                  </a:lnTo>
                  <a:lnTo>
                    <a:pt x="1098" y="1099"/>
                  </a:lnTo>
                  <a:lnTo>
                    <a:pt x="1096" y="1095"/>
                  </a:lnTo>
                  <a:lnTo>
                    <a:pt x="1096" y="1085"/>
                  </a:lnTo>
                  <a:lnTo>
                    <a:pt x="1094" y="1076"/>
                  </a:lnTo>
                  <a:lnTo>
                    <a:pt x="1094" y="1062"/>
                  </a:lnTo>
                  <a:lnTo>
                    <a:pt x="1091" y="979"/>
                  </a:lnTo>
                  <a:lnTo>
                    <a:pt x="1091" y="960"/>
                  </a:lnTo>
                  <a:lnTo>
                    <a:pt x="1091" y="953"/>
                  </a:lnTo>
                  <a:lnTo>
                    <a:pt x="1091" y="943"/>
                  </a:lnTo>
                  <a:lnTo>
                    <a:pt x="1098" y="915"/>
                  </a:lnTo>
                  <a:lnTo>
                    <a:pt x="1098" y="910"/>
                  </a:lnTo>
                  <a:lnTo>
                    <a:pt x="1101" y="905"/>
                  </a:lnTo>
                  <a:lnTo>
                    <a:pt x="1103" y="900"/>
                  </a:lnTo>
                  <a:lnTo>
                    <a:pt x="1115" y="879"/>
                  </a:lnTo>
                  <a:lnTo>
                    <a:pt x="1127" y="865"/>
                  </a:lnTo>
                  <a:lnTo>
                    <a:pt x="1134" y="844"/>
                  </a:lnTo>
                  <a:lnTo>
                    <a:pt x="1136" y="841"/>
                  </a:lnTo>
                  <a:lnTo>
                    <a:pt x="1143" y="837"/>
                  </a:lnTo>
                  <a:lnTo>
                    <a:pt x="1162" y="834"/>
                  </a:lnTo>
                  <a:lnTo>
                    <a:pt x="1186" y="827"/>
                  </a:lnTo>
                  <a:lnTo>
                    <a:pt x="1226" y="808"/>
                  </a:lnTo>
                  <a:lnTo>
                    <a:pt x="1236" y="796"/>
                  </a:lnTo>
                  <a:lnTo>
                    <a:pt x="1240" y="792"/>
                  </a:lnTo>
                  <a:lnTo>
                    <a:pt x="1278" y="761"/>
                  </a:lnTo>
                  <a:lnTo>
                    <a:pt x="1281" y="758"/>
                  </a:lnTo>
                  <a:lnTo>
                    <a:pt x="1290" y="754"/>
                  </a:lnTo>
                  <a:lnTo>
                    <a:pt x="1304" y="747"/>
                  </a:lnTo>
                  <a:lnTo>
                    <a:pt x="1304" y="747"/>
                  </a:lnTo>
                  <a:lnTo>
                    <a:pt x="1307" y="744"/>
                  </a:lnTo>
                  <a:lnTo>
                    <a:pt x="1307" y="744"/>
                  </a:lnTo>
                  <a:lnTo>
                    <a:pt x="1307" y="744"/>
                  </a:lnTo>
                  <a:lnTo>
                    <a:pt x="1316" y="730"/>
                  </a:lnTo>
                  <a:lnTo>
                    <a:pt x="1316" y="728"/>
                  </a:lnTo>
                  <a:lnTo>
                    <a:pt x="1319" y="725"/>
                  </a:lnTo>
                  <a:lnTo>
                    <a:pt x="1321" y="725"/>
                  </a:lnTo>
                  <a:lnTo>
                    <a:pt x="1321" y="725"/>
                  </a:lnTo>
                  <a:lnTo>
                    <a:pt x="1328" y="723"/>
                  </a:lnTo>
                  <a:lnTo>
                    <a:pt x="1345" y="720"/>
                  </a:lnTo>
                  <a:lnTo>
                    <a:pt x="1375" y="723"/>
                  </a:lnTo>
                  <a:lnTo>
                    <a:pt x="1456" y="718"/>
                  </a:lnTo>
                  <a:lnTo>
                    <a:pt x="1480" y="718"/>
                  </a:lnTo>
                  <a:lnTo>
                    <a:pt x="1470" y="704"/>
                  </a:lnTo>
                  <a:lnTo>
                    <a:pt x="1470" y="702"/>
                  </a:lnTo>
                  <a:lnTo>
                    <a:pt x="1470" y="702"/>
                  </a:lnTo>
                  <a:lnTo>
                    <a:pt x="1470" y="699"/>
                  </a:lnTo>
                  <a:lnTo>
                    <a:pt x="1472" y="699"/>
                  </a:lnTo>
                  <a:lnTo>
                    <a:pt x="1472" y="697"/>
                  </a:lnTo>
                  <a:lnTo>
                    <a:pt x="1472" y="697"/>
                  </a:lnTo>
                  <a:lnTo>
                    <a:pt x="1475" y="697"/>
                  </a:lnTo>
                  <a:lnTo>
                    <a:pt x="1482" y="694"/>
                  </a:lnTo>
                  <a:lnTo>
                    <a:pt x="1484" y="692"/>
                  </a:lnTo>
                  <a:lnTo>
                    <a:pt x="1484" y="690"/>
                  </a:lnTo>
                  <a:lnTo>
                    <a:pt x="1487" y="690"/>
                  </a:lnTo>
                  <a:lnTo>
                    <a:pt x="1491" y="685"/>
                  </a:lnTo>
                  <a:lnTo>
                    <a:pt x="1496" y="678"/>
                  </a:lnTo>
                  <a:lnTo>
                    <a:pt x="1506" y="654"/>
                  </a:lnTo>
                  <a:lnTo>
                    <a:pt x="1506" y="652"/>
                  </a:lnTo>
                  <a:lnTo>
                    <a:pt x="1506" y="649"/>
                  </a:lnTo>
                  <a:lnTo>
                    <a:pt x="1506" y="649"/>
                  </a:lnTo>
                  <a:lnTo>
                    <a:pt x="1503" y="647"/>
                  </a:lnTo>
                  <a:lnTo>
                    <a:pt x="1503" y="647"/>
                  </a:lnTo>
                  <a:lnTo>
                    <a:pt x="1501" y="645"/>
                  </a:lnTo>
                  <a:lnTo>
                    <a:pt x="1501" y="645"/>
                  </a:lnTo>
                  <a:lnTo>
                    <a:pt x="1501" y="645"/>
                  </a:lnTo>
                  <a:lnTo>
                    <a:pt x="1501" y="642"/>
                  </a:lnTo>
                  <a:lnTo>
                    <a:pt x="1501" y="642"/>
                  </a:lnTo>
                  <a:lnTo>
                    <a:pt x="1501" y="640"/>
                  </a:lnTo>
                  <a:lnTo>
                    <a:pt x="1501" y="635"/>
                  </a:lnTo>
                  <a:lnTo>
                    <a:pt x="1503" y="630"/>
                  </a:lnTo>
                  <a:lnTo>
                    <a:pt x="1503" y="628"/>
                  </a:lnTo>
                  <a:lnTo>
                    <a:pt x="1506" y="628"/>
                  </a:lnTo>
                  <a:lnTo>
                    <a:pt x="1506" y="626"/>
                  </a:lnTo>
                  <a:lnTo>
                    <a:pt x="1510" y="623"/>
                  </a:lnTo>
                  <a:lnTo>
                    <a:pt x="1513" y="621"/>
                  </a:lnTo>
                  <a:lnTo>
                    <a:pt x="1515" y="616"/>
                  </a:lnTo>
                  <a:lnTo>
                    <a:pt x="1525" y="602"/>
                  </a:lnTo>
                  <a:lnTo>
                    <a:pt x="1527" y="600"/>
                  </a:lnTo>
                  <a:lnTo>
                    <a:pt x="1529" y="600"/>
                  </a:lnTo>
                  <a:lnTo>
                    <a:pt x="1529" y="597"/>
                  </a:lnTo>
                  <a:lnTo>
                    <a:pt x="1532" y="597"/>
                  </a:lnTo>
                  <a:lnTo>
                    <a:pt x="1532" y="595"/>
                  </a:lnTo>
                  <a:lnTo>
                    <a:pt x="1534" y="595"/>
                  </a:lnTo>
                  <a:lnTo>
                    <a:pt x="1536" y="590"/>
                  </a:lnTo>
                  <a:lnTo>
                    <a:pt x="1541" y="562"/>
                  </a:lnTo>
                  <a:lnTo>
                    <a:pt x="1543" y="557"/>
                  </a:lnTo>
                  <a:lnTo>
                    <a:pt x="1541" y="555"/>
                  </a:lnTo>
                  <a:lnTo>
                    <a:pt x="1541" y="555"/>
                  </a:lnTo>
                  <a:lnTo>
                    <a:pt x="1541" y="555"/>
                  </a:lnTo>
                  <a:lnTo>
                    <a:pt x="1541" y="555"/>
                  </a:lnTo>
                  <a:lnTo>
                    <a:pt x="1539" y="555"/>
                  </a:lnTo>
                  <a:lnTo>
                    <a:pt x="1539" y="555"/>
                  </a:lnTo>
                  <a:lnTo>
                    <a:pt x="1539" y="555"/>
                  </a:lnTo>
                  <a:lnTo>
                    <a:pt x="1536" y="557"/>
                  </a:lnTo>
                  <a:lnTo>
                    <a:pt x="1536" y="557"/>
                  </a:lnTo>
                  <a:lnTo>
                    <a:pt x="1534" y="559"/>
                  </a:lnTo>
                  <a:lnTo>
                    <a:pt x="1534" y="559"/>
                  </a:lnTo>
                  <a:lnTo>
                    <a:pt x="1534" y="559"/>
                  </a:lnTo>
                  <a:lnTo>
                    <a:pt x="1534" y="559"/>
                  </a:lnTo>
                  <a:lnTo>
                    <a:pt x="1532" y="557"/>
                  </a:lnTo>
                  <a:lnTo>
                    <a:pt x="1529" y="552"/>
                  </a:lnTo>
                  <a:lnTo>
                    <a:pt x="1529" y="550"/>
                  </a:lnTo>
                  <a:lnTo>
                    <a:pt x="1529" y="548"/>
                  </a:lnTo>
                  <a:lnTo>
                    <a:pt x="1529" y="543"/>
                  </a:lnTo>
                  <a:lnTo>
                    <a:pt x="1529" y="540"/>
                  </a:lnTo>
                  <a:lnTo>
                    <a:pt x="1529" y="538"/>
                  </a:lnTo>
                  <a:lnTo>
                    <a:pt x="1529" y="538"/>
                  </a:lnTo>
                  <a:lnTo>
                    <a:pt x="1529" y="536"/>
                  </a:lnTo>
                  <a:lnTo>
                    <a:pt x="1527" y="536"/>
                  </a:lnTo>
                  <a:lnTo>
                    <a:pt x="1527" y="536"/>
                  </a:lnTo>
                  <a:lnTo>
                    <a:pt x="1525" y="533"/>
                  </a:lnTo>
                  <a:lnTo>
                    <a:pt x="1525" y="533"/>
                  </a:lnTo>
                  <a:lnTo>
                    <a:pt x="1522" y="533"/>
                  </a:lnTo>
                  <a:lnTo>
                    <a:pt x="1515" y="533"/>
                  </a:lnTo>
                  <a:lnTo>
                    <a:pt x="1515" y="531"/>
                  </a:lnTo>
                  <a:lnTo>
                    <a:pt x="1513" y="531"/>
                  </a:lnTo>
                  <a:lnTo>
                    <a:pt x="1513" y="531"/>
                  </a:lnTo>
                  <a:lnTo>
                    <a:pt x="1513" y="529"/>
                  </a:lnTo>
                  <a:lnTo>
                    <a:pt x="1513" y="526"/>
                  </a:lnTo>
                  <a:lnTo>
                    <a:pt x="1517" y="503"/>
                  </a:lnTo>
                  <a:lnTo>
                    <a:pt x="1517" y="495"/>
                  </a:lnTo>
                  <a:lnTo>
                    <a:pt x="1517" y="491"/>
                  </a:lnTo>
                  <a:lnTo>
                    <a:pt x="1517" y="488"/>
                  </a:lnTo>
                  <a:lnTo>
                    <a:pt x="1517" y="486"/>
                  </a:lnTo>
                  <a:lnTo>
                    <a:pt x="1520" y="481"/>
                  </a:lnTo>
                  <a:lnTo>
                    <a:pt x="1522" y="481"/>
                  </a:lnTo>
                  <a:lnTo>
                    <a:pt x="1522" y="481"/>
                  </a:lnTo>
                  <a:lnTo>
                    <a:pt x="1522" y="479"/>
                  </a:lnTo>
                  <a:lnTo>
                    <a:pt x="1525" y="479"/>
                  </a:lnTo>
                  <a:lnTo>
                    <a:pt x="1529" y="477"/>
                  </a:lnTo>
                  <a:lnTo>
                    <a:pt x="1539" y="477"/>
                  </a:lnTo>
                  <a:lnTo>
                    <a:pt x="1543" y="472"/>
                  </a:lnTo>
                  <a:lnTo>
                    <a:pt x="1548" y="462"/>
                  </a:lnTo>
                  <a:lnTo>
                    <a:pt x="1551" y="462"/>
                  </a:lnTo>
                  <a:lnTo>
                    <a:pt x="1553" y="460"/>
                  </a:lnTo>
                  <a:lnTo>
                    <a:pt x="1558" y="458"/>
                  </a:lnTo>
                  <a:lnTo>
                    <a:pt x="1558" y="455"/>
                  </a:lnTo>
                  <a:lnTo>
                    <a:pt x="1560" y="453"/>
                  </a:lnTo>
                  <a:lnTo>
                    <a:pt x="1570" y="432"/>
                  </a:lnTo>
                  <a:lnTo>
                    <a:pt x="1577" y="413"/>
                  </a:lnTo>
                  <a:lnTo>
                    <a:pt x="1579" y="403"/>
                  </a:lnTo>
                  <a:lnTo>
                    <a:pt x="1579" y="398"/>
                  </a:lnTo>
                  <a:lnTo>
                    <a:pt x="1581" y="398"/>
                  </a:lnTo>
                  <a:lnTo>
                    <a:pt x="1581" y="394"/>
                  </a:lnTo>
                  <a:lnTo>
                    <a:pt x="1581" y="391"/>
                  </a:lnTo>
                  <a:lnTo>
                    <a:pt x="1584" y="389"/>
                  </a:lnTo>
                  <a:lnTo>
                    <a:pt x="1586" y="387"/>
                  </a:lnTo>
                  <a:lnTo>
                    <a:pt x="1588" y="384"/>
                  </a:lnTo>
                  <a:lnTo>
                    <a:pt x="1588" y="384"/>
                  </a:lnTo>
                  <a:lnTo>
                    <a:pt x="1593" y="375"/>
                  </a:lnTo>
                  <a:lnTo>
                    <a:pt x="1593" y="370"/>
                  </a:lnTo>
                  <a:lnTo>
                    <a:pt x="1593" y="368"/>
                  </a:lnTo>
                  <a:lnTo>
                    <a:pt x="1593" y="368"/>
                  </a:lnTo>
                  <a:lnTo>
                    <a:pt x="1593" y="368"/>
                  </a:lnTo>
                  <a:lnTo>
                    <a:pt x="1591" y="368"/>
                  </a:lnTo>
                  <a:lnTo>
                    <a:pt x="1588" y="365"/>
                  </a:lnTo>
                  <a:lnTo>
                    <a:pt x="1588" y="365"/>
                  </a:lnTo>
                  <a:lnTo>
                    <a:pt x="1586" y="365"/>
                  </a:lnTo>
                  <a:lnTo>
                    <a:pt x="1586" y="368"/>
                  </a:lnTo>
                  <a:lnTo>
                    <a:pt x="1586" y="368"/>
                  </a:lnTo>
                  <a:lnTo>
                    <a:pt x="1584" y="368"/>
                  </a:lnTo>
                  <a:lnTo>
                    <a:pt x="1584" y="368"/>
                  </a:lnTo>
                  <a:lnTo>
                    <a:pt x="1584" y="370"/>
                  </a:lnTo>
                  <a:lnTo>
                    <a:pt x="1581" y="372"/>
                  </a:lnTo>
                  <a:lnTo>
                    <a:pt x="1581" y="372"/>
                  </a:lnTo>
                  <a:lnTo>
                    <a:pt x="1581" y="372"/>
                  </a:lnTo>
                  <a:lnTo>
                    <a:pt x="1579" y="372"/>
                  </a:lnTo>
                  <a:lnTo>
                    <a:pt x="1579" y="372"/>
                  </a:lnTo>
                  <a:lnTo>
                    <a:pt x="1579" y="372"/>
                  </a:lnTo>
                  <a:lnTo>
                    <a:pt x="1579" y="370"/>
                  </a:lnTo>
                  <a:lnTo>
                    <a:pt x="1579" y="370"/>
                  </a:lnTo>
                  <a:lnTo>
                    <a:pt x="1579" y="365"/>
                  </a:lnTo>
                  <a:lnTo>
                    <a:pt x="1579" y="365"/>
                  </a:lnTo>
                  <a:lnTo>
                    <a:pt x="1579" y="363"/>
                  </a:lnTo>
                  <a:lnTo>
                    <a:pt x="1579" y="363"/>
                  </a:lnTo>
                  <a:lnTo>
                    <a:pt x="1577" y="363"/>
                  </a:lnTo>
                  <a:lnTo>
                    <a:pt x="1574" y="360"/>
                  </a:lnTo>
                  <a:lnTo>
                    <a:pt x="1574" y="360"/>
                  </a:lnTo>
                  <a:lnTo>
                    <a:pt x="1574" y="358"/>
                  </a:lnTo>
                  <a:lnTo>
                    <a:pt x="1574" y="358"/>
                  </a:lnTo>
                  <a:lnTo>
                    <a:pt x="1577" y="356"/>
                  </a:lnTo>
                  <a:lnTo>
                    <a:pt x="1579" y="342"/>
                  </a:lnTo>
                  <a:lnTo>
                    <a:pt x="1581" y="332"/>
                  </a:lnTo>
                  <a:lnTo>
                    <a:pt x="1584" y="325"/>
                  </a:lnTo>
                  <a:lnTo>
                    <a:pt x="1598" y="301"/>
                  </a:lnTo>
                  <a:lnTo>
                    <a:pt x="1598" y="299"/>
                  </a:lnTo>
                  <a:lnTo>
                    <a:pt x="1600" y="297"/>
                  </a:lnTo>
                  <a:lnTo>
                    <a:pt x="1600" y="294"/>
                  </a:lnTo>
                  <a:lnTo>
                    <a:pt x="1598" y="294"/>
                  </a:lnTo>
                  <a:lnTo>
                    <a:pt x="1598" y="292"/>
                  </a:lnTo>
                  <a:lnTo>
                    <a:pt x="1596" y="289"/>
                  </a:lnTo>
                  <a:lnTo>
                    <a:pt x="1596" y="287"/>
                  </a:lnTo>
                  <a:lnTo>
                    <a:pt x="1598" y="285"/>
                  </a:lnTo>
                  <a:lnTo>
                    <a:pt x="1598" y="280"/>
                  </a:lnTo>
                  <a:lnTo>
                    <a:pt x="1600" y="278"/>
                  </a:lnTo>
                  <a:lnTo>
                    <a:pt x="1600" y="275"/>
                  </a:lnTo>
                  <a:lnTo>
                    <a:pt x="1603" y="275"/>
                  </a:lnTo>
                  <a:lnTo>
                    <a:pt x="1605" y="275"/>
                  </a:lnTo>
                  <a:lnTo>
                    <a:pt x="1607" y="275"/>
                  </a:lnTo>
                  <a:lnTo>
                    <a:pt x="1607" y="275"/>
                  </a:lnTo>
                  <a:lnTo>
                    <a:pt x="1622" y="254"/>
                  </a:lnTo>
                  <a:lnTo>
                    <a:pt x="1622" y="254"/>
                  </a:lnTo>
                  <a:lnTo>
                    <a:pt x="1626" y="254"/>
                  </a:lnTo>
                  <a:lnTo>
                    <a:pt x="1626" y="254"/>
                  </a:lnTo>
                  <a:lnTo>
                    <a:pt x="1629" y="252"/>
                  </a:lnTo>
                  <a:lnTo>
                    <a:pt x="1629" y="249"/>
                  </a:lnTo>
                  <a:lnTo>
                    <a:pt x="1629" y="247"/>
                  </a:lnTo>
                  <a:lnTo>
                    <a:pt x="1626" y="242"/>
                  </a:lnTo>
                  <a:lnTo>
                    <a:pt x="1629" y="202"/>
                  </a:lnTo>
                  <a:lnTo>
                    <a:pt x="1626" y="195"/>
                  </a:lnTo>
                  <a:lnTo>
                    <a:pt x="1626" y="190"/>
                  </a:lnTo>
                  <a:lnTo>
                    <a:pt x="1626" y="180"/>
                  </a:lnTo>
                  <a:lnTo>
                    <a:pt x="1629" y="164"/>
                  </a:lnTo>
                  <a:lnTo>
                    <a:pt x="1629" y="150"/>
                  </a:lnTo>
                  <a:lnTo>
                    <a:pt x="1629" y="150"/>
                  </a:lnTo>
                  <a:lnTo>
                    <a:pt x="1631" y="14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34A683CB-EC7F-7142-94F2-EDACCE91C20C}"/>
                </a:ext>
              </a:extLst>
            </p:cNvPr>
            <p:cNvSpPr>
              <a:spLocks/>
            </p:cNvSpPr>
            <p:nvPr/>
          </p:nvSpPr>
          <p:spPr bwMode="auto">
            <a:xfrm>
              <a:off x="9984114" y="1253579"/>
              <a:ext cx="671720" cy="1003408"/>
            </a:xfrm>
            <a:custGeom>
              <a:avLst/>
              <a:gdLst>
                <a:gd name="T0" fmla="*/ 298 w 322"/>
                <a:gd name="T1" fmla="*/ 55 h 481"/>
                <a:gd name="T2" fmla="*/ 272 w 322"/>
                <a:gd name="T3" fmla="*/ 67 h 481"/>
                <a:gd name="T4" fmla="*/ 210 w 322"/>
                <a:gd name="T5" fmla="*/ 31 h 481"/>
                <a:gd name="T6" fmla="*/ 175 w 322"/>
                <a:gd name="T7" fmla="*/ 3 h 481"/>
                <a:gd name="T8" fmla="*/ 125 w 322"/>
                <a:gd name="T9" fmla="*/ 5 h 481"/>
                <a:gd name="T10" fmla="*/ 116 w 322"/>
                <a:gd name="T11" fmla="*/ 15 h 481"/>
                <a:gd name="T12" fmla="*/ 116 w 322"/>
                <a:gd name="T13" fmla="*/ 19 h 481"/>
                <a:gd name="T14" fmla="*/ 120 w 322"/>
                <a:gd name="T15" fmla="*/ 24 h 481"/>
                <a:gd name="T16" fmla="*/ 118 w 322"/>
                <a:gd name="T17" fmla="*/ 29 h 481"/>
                <a:gd name="T18" fmla="*/ 113 w 322"/>
                <a:gd name="T19" fmla="*/ 41 h 481"/>
                <a:gd name="T20" fmla="*/ 109 w 322"/>
                <a:gd name="T21" fmla="*/ 45 h 481"/>
                <a:gd name="T22" fmla="*/ 106 w 322"/>
                <a:gd name="T23" fmla="*/ 52 h 481"/>
                <a:gd name="T24" fmla="*/ 97 w 322"/>
                <a:gd name="T25" fmla="*/ 55 h 481"/>
                <a:gd name="T26" fmla="*/ 92 w 322"/>
                <a:gd name="T27" fmla="*/ 57 h 481"/>
                <a:gd name="T28" fmla="*/ 87 w 322"/>
                <a:gd name="T29" fmla="*/ 62 h 481"/>
                <a:gd name="T30" fmla="*/ 85 w 322"/>
                <a:gd name="T31" fmla="*/ 67 h 481"/>
                <a:gd name="T32" fmla="*/ 68 w 322"/>
                <a:gd name="T33" fmla="*/ 69 h 481"/>
                <a:gd name="T34" fmla="*/ 54 w 322"/>
                <a:gd name="T35" fmla="*/ 74 h 481"/>
                <a:gd name="T36" fmla="*/ 42 w 322"/>
                <a:gd name="T37" fmla="*/ 95 h 481"/>
                <a:gd name="T38" fmla="*/ 45 w 322"/>
                <a:gd name="T39" fmla="*/ 102 h 481"/>
                <a:gd name="T40" fmla="*/ 38 w 322"/>
                <a:gd name="T41" fmla="*/ 119 h 481"/>
                <a:gd name="T42" fmla="*/ 35 w 322"/>
                <a:gd name="T43" fmla="*/ 114 h 481"/>
                <a:gd name="T44" fmla="*/ 30 w 322"/>
                <a:gd name="T45" fmla="*/ 114 h 481"/>
                <a:gd name="T46" fmla="*/ 21 w 322"/>
                <a:gd name="T47" fmla="*/ 116 h 481"/>
                <a:gd name="T48" fmla="*/ 9 w 322"/>
                <a:gd name="T49" fmla="*/ 116 h 481"/>
                <a:gd name="T50" fmla="*/ 7 w 322"/>
                <a:gd name="T51" fmla="*/ 124 h 481"/>
                <a:gd name="T52" fmla="*/ 7 w 322"/>
                <a:gd name="T53" fmla="*/ 135 h 481"/>
                <a:gd name="T54" fmla="*/ 4 w 322"/>
                <a:gd name="T55" fmla="*/ 147 h 481"/>
                <a:gd name="T56" fmla="*/ 0 w 322"/>
                <a:gd name="T57" fmla="*/ 157 h 481"/>
                <a:gd name="T58" fmla="*/ 16 w 322"/>
                <a:gd name="T59" fmla="*/ 195 h 481"/>
                <a:gd name="T60" fmla="*/ 19 w 322"/>
                <a:gd name="T61" fmla="*/ 223 h 481"/>
                <a:gd name="T62" fmla="*/ 28 w 322"/>
                <a:gd name="T63" fmla="*/ 277 h 481"/>
                <a:gd name="T64" fmla="*/ 30 w 322"/>
                <a:gd name="T65" fmla="*/ 306 h 481"/>
                <a:gd name="T66" fmla="*/ 40 w 322"/>
                <a:gd name="T67" fmla="*/ 325 h 481"/>
                <a:gd name="T68" fmla="*/ 38 w 322"/>
                <a:gd name="T69" fmla="*/ 339 h 481"/>
                <a:gd name="T70" fmla="*/ 38 w 322"/>
                <a:gd name="T71" fmla="*/ 351 h 481"/>
                <a:gd name="T72" fmla="*/ 33 w 322"/>
                <a:gd name="T73" fmla="*/ 370 h 481"/>
                <a:gd name="T74" fmla="*/ 35 w 322"/>
                <a:gd name="T75" fmla="*/ 389 h 481"/>
                <a:gd name="T76" fmla="*/ 30 w 322"/>
                <a:gd name="T77" fmla="*/ 396 h 481"/>
                <a:gd name="T78" fmla="*/ 35 w 322"/>
                <a:gd name="T79" fmla="*/ 396 h 481"/>
                <a:gd name="T80" fmla="*/ 42 w 322"/>
                <a:gd name="T81" fmla="*/ 403 h 481"/>
                <a:gd name="T82" fmla="*/ 38 w 322"/>
                <a:gd name="T83" fmla="*/ 420 h 481"/>
                <a:gd name="T84" fmla="*/ 71 w 322"/>
                <a:gd name="T85" fmla="*/ 441 h 481"/>
                <a:gd name="T86" fmla="*/ 83 w 322"/>
                <a:gd name="T87" fmla="*/ 439 h 481"/>
                <a:gd name="T88" fmla="*/ 97 w 322"/>
                <a:gd name="T89" fmla="*/ 443 h 481"/>
                <a:gd name="T90" fmla="*/ 161 w 322"/>
                <a:gd name="T91" fmla="*/ 460 h 481"/>
                <a:gd name="T92" fmla="*/ 116 w 322"/>
                <a:gd name="T93" fmla="*/ 417 h 481"/>
                <a:gd name="T94" fmla="*/ 113 w 322"/>
                <a:gd name="T95" fmla="*/ 384 h 481"/>
                <a:gd name="T96" fmla="*/ 128 w 322"/>
                <a:gd name="T97" fmla="*/ 330 h 481"/>
                <a:gd name="T98" fmla="*/ 97 w 322"/>
                <a:gd name="T99" fmla="*/ 294 h 481"/>
                <a:gd name="T100" fmla="*/ 135 w 322"/>
                <a:gd name="T101" fmla="*/ 266 h 481"/>
                <a:gd name="T102" fmla="*/ 137 w 322"/>
                <a:gd name="T103" fmla="*/ 235 h 481"/>
                <a:gd name="T104" fmla="*/ 90 w 322"/>
                <a:gd name="T105" fmla="*/ 230 h 481"/>
                <a:gd name="T106" fmla="*/ 104 w 322"/>
                <a:gd name="T107" fmla="*/ 195 h 481"/>
                <a:gd name="T108" fmla="*/ 78 w 322"/>
                <a:gd name="T109" fmla="*/ 171 h 481"/>
                <a:gd name="T110" fmla="*/ 71 w 322"/>
                <a:gd name="T111" fmla="*/ 147 h 481"/>
                <a:gd name="T112" fmla="*/ 87 w 322"/>
                <a:gd name="T113" fmla="*/ 121 h 481"/>
                <a:gd name="T114" fmla="*/ 125 w 322"/>
                <a:gd name="T115" fmla="*/ 90 h 481"/>
                <a:gd name="T116" fmla="*/ 279 w 322"/>
                <a:gd name="T117" fmla="*/ 105 h 481"/>
                <a:gd name="T118" fmla="*/ 317 w 322"/>
                <a:gd name="T119" fmla="*/ 100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22" h="481">
                  <a:moveTo>
                    <a:pt x="319" y="76"/>
                  </a:moveTo>
                  <a:lnTo>
                    <a:pt x="317" y="69"/>
                  </a:lnTo>
                  <a:lnTo>
                    <a:pt x="312" y="64"/>
                  </a:lnTo>
                  <a:lnTo>
                    <a:pt x="305" y="55"/>
                  </a:lnTo>
                  <a:lnTo>
                    <a:pt x="303" y="52"/>
                  </a:lnTo>
                  <a:lnTo>
                    <a:pt x="300" y="52"/>
                  </a:lnTo>
                  <a:lnTo>
                    <a:pt x="298" y="55"/>
                  </a:lnTo>
                  <a:lnTo>
                    <a:pt x="298" y="55"/>
                  </a:lnTo>
                  <a:lnTo>
                    <a:pt x="293" y="60"/>
                  </a:lnTo>
                  <a:lnTo>
                    <a:pt x="289" y="62"/>
                  </a:lnTo>
                  <a:lnTo>
                    <a:pt x="289" y="62"/>
                  </a:lnTo>
                  <a:lnTo>
                    <a:pt x="281" y="64"/>
                  </a:lnTo>
                  <a:lnTo>
                    <a:pt x="279" y="64"/>
                  </a:lnTo>
                  <a:lnTo>
                    <a:pt x="272" y="67"/>
                  </a:lnTo>
                  <a:lnTo>
                    <a:pt x="265" y="64"/>
                  </a:lnTo>
                  <a:lnTo>
                    <a:pt x="265" y="64"/>
                  </a:lnTo>
                  <a:lnTo>
                    <a:pt x="253" y="62"/>
                  </a:lnTo>
                  <a:lnTo>
                    <a:pt x="241" y="57"/>
                  </a:lnTo>
                  <a:lnTo>
                    <a:pt x="218" y="43"/>
                  </a:lnTo>
                  <a:lnTo>
                    <a:pt x="213" y="38"/>
                  </a:lnTo>
                  <a:lnTo>
                    <a:pt x="210" y="31"/>
                  </a:lnTo>
                  <a:lnTo>
                    <a:pt x="203" y="17"/>
                  </a:lnTo>
                  <a:lnTo>
                    <a:pt x="199" y="10"/>
                  </a:lnTo>
                  <a:lnTo>
                    <a:pt x="194" y="3"/>
                  </a:lnTo>
                  <a:lnTo>
                    <a:pt x="189" y="0"/>
                  </a:lnTo>
                  <a:lnTo>
                    <a:pt x="184" y="0"/>
                  </a:lnTo>
                  <a:lnTo>
                    <a:pt x="184" y="0"/>
                  </a:lnTo>
                  <a:lnTo>
                    <a:pt x="175" y="3"/>
                  </a:lnTo>
                  <a:lnTo>
                    <a:pt x="165" y="5"/>
                  </a:lnTo>
                  <a:lnTo>
                    <a:pt x="151" y="7"/>
                  </a:lnTo>
                  <a:lnTo>
                    <a:pt x="151" y="7"/>
                  </a:lnTo>
                  <a:lnTo>
                    <a:pt x="135" y="5"/>
                  </a:lnTo>
                  <a:lnTo>
                    <a:pt x="135" y="5"/>
                  </a:lnTo>
                  <a:lnTo>
                    <a:pt x="128" y="5"/>
                  </a:lnTo>
                  <a:lnTo>
                    <a:pt x="125" y="5"/>
                  </a:lnTo>
                  <a:lnTo>
                    <a:pt x="120" y="7"/>
                  </a:lnTo>
                  <a:lnTo>
                    <a:pt x="118" y="7"/>
                  </a:lnTo>
                  <a:lnTo>
                    <a:pt x="118" y="10"/>
                  </a:lnTo>
                  <a:lnTo>
                    <a:pt x="118" y="10"/>
                  </a:lnTo>
                  <a:lnTo>
                    <a:pt x="118" y="10"/>
                  </a:lnTo>
                  <a:lnTo>
                    <a:pt x="116" y="15"/>
                  </a:lnTo>
                  <a:lnTo>
                    <a:pt x="116" y="15"/>
                  </a:lnTo>
                  <a:lnTo>
                    <a:pt x="116" y="17"/>
                  </a:lnTo>
                  <a:lnTo>
                    <a:pt x="116" y="17"/>
                  </a:lnTo>
                  <a:lnTo>
                    <a:pt x="116" y="17"/>
                  </a:lnTo>
                  <a:lnTo>
                    <a:pt x="116" y="17"/>
                  </a:lnTo>
                  <a:lnTo>
                    <a:pt x="116" y="17"/>
                  </a:lnTo>
                  <a:lnTo>
                    <a:pt x="116" y="19"/>
                  </a:lnTo>
                  <a:lnTo>
                    <a:pt x="116" y="19"/>
                  </a:lnTo>
                  <a:lnTo>
                    <a:pt x="118" y="19"/>
                  </a:lnTo>
                  <a:lnTo>
                    <a:pt x="118" y="19"/>
                  </a:lnTo>
                  <a:lnTo>
                    <a:pt x="118" y="19"/>
                  </a:lnTo>
                  <a:lnTo>
                    <a:pt x="120" y="19"/>
                  </a:lnTo>
                  <a:lnTo>
                    <a:pt x="120" y="22"/>
                  </a:lnTo>
                  <a:lnTo>
                    <a:pt x="120" y="24"/>
                  </a:lnTo>
                  <a:lnTo>
                    <a:pt x="120" y="24"/>
                  </a:lnTo>
                  <a:lnTo>
                    <a:pt x="120" y="24"/>
                  </a:lnTo>
                  <a:lnTo>
                    <a:pt x="120" y="24"/>
                  </a:lnTo>
                  <a:lnTo>
                    <a:pt x="120" y="24"/>
                  </a:lnTo>
                  <a:lnTo>
                    <a:pt x="120" y="26"/>
                  </a:lnTo>
                  <a:lnTo>
                    <a:pt x="118" y="26"/>
                  </a:lnTo>
                  <a:lnTo>
                    <a:pt x="118" y="26"/>
                  </a:lnTo>
                  <a:lnTo>
                    <a:pt x="118" y="29"/>
                  </a:lnTo>
                  <a:lnTo>
                    <a:pt x="116" y="29"/>
                  </a:lnTo>
                  <a:lnTo>
                    <a:pt x="116" y="31"/>
                  </a:lnTo>
                  <a:lnTo>
                    <a:pt x="116" y="34"/>
                  </a:lnTo>
                  <a:lnTo>
                    <a:pt x="116" y="36"/>
                  </a:lnTo>
                  <a:lnTo>
                    <a:pt x="116" y="38"/>
                  </a:lnTo>
                  <a:lnTo>
                    <a:pt x="113" y="41"/>
                  </a:lnTo>
                  <a:lnTo>
                    <a:pt x="113" y="41"/>
                  </a:lnTo>
                  <a:lnTo>
                    <a:pt x="113" y="41"/>
                  </a:lnTo>
                  <a:lnTo>
                    <a:pt x="111" y="43"/>
                  </a:lnTo>
                  <a:lnTo>
                    <a:pt x="111" y="43"/>
                  </a:lnTo>
                  <a:lnTo>
                    <a:pt x="111" y="43"/>
                  </a:lnTo>
                  <a:lnTo>
                    <a:pt x="111" y="43"/>
                  </a:lnTo>
                  <a:lnTo>
                    <a:pt x="111" y="43"/>
                  </a:lnTo>
                  <a:lnTo>
                    <a:pt x="109" y="45"/>
                  </a:lnTo>
                  <a:lnTo>
                    <a:pt x="109" y="50"/>
                  </a:lnTo>
                  <a:lnTo>
                    <a:pt x="109" y="50"/>
                  </a:lnTo>
                  <a:lnTo>
                    <a:pt x="109" y="50"/>
                  </a:lnTo>
                  <a:lnTo>
                    <a:pt x="106" y="50"/>
                  </a:lnTo>
                  <a:lnTo>
                    <a:pt x="106" y="50"/>
                  </a:lnTo>
                  <a:lnTo>
                    <a:pt x="106" y="52"/>
                  </a:lnTo>
                  <a:lnTo>
                    <a:pt x="106" y="52"/>
                  </a:lnTo>
                  <a:lnTo>
                    <a:pt x="106" y="52"/>
                  </a:lnTo>
                  <a:lnTo>
                    <a:pt x="106" y="52"/>
                  </a:lnTo>
                  <a:lnTo>
                    <a:pt x="104" y="52"/>
                  </a:lnTo>
                  <a:lnTo>
                    <a:pt x="102" y="55"/>
                  </a:lnTo>
                  <a:lnTo>
                    <a:pt x="102" y="55"/>
                  </a:lnTo>
                  <a:lnTo>
                    <a:pt x="99" y="55"/>
                  </a:lnTo>
                  <a:lnTo>
                    <a:pt x="97" y="55"/>
                  </a:lnTo>
                  <a:lnTo>
                    <a:pt x="97" y="55"/>
                  </a:lnTo>
                  <a:lnTo>
                    <a:pt x="97" y="55"/>
                  </a:lnTo>
                  <a:lnTo>
                    <a:pt x="94" y="55"/>
                  </a:lnTo>
                  <a:lnTo>
                    <a:pt x="94" y="57"/>
                  </a:lnTo>
                  <a:lnTo>
                    <a:pt x="94" y="57"/>
                  </a:lnTo>
                  <a:lnTo>
                    <a:pt x="92" y="57"/>
                  </a:lnTo>
                  <a:lnTo>
                    <a:pt x="92" y="57"/>
                  </a:lnTo>
                  <a:lnTo>
                    <a:pt x="92" y="60"/>
                  </a:lnTo>
                  <a:lnTo>
                    <a:pt x="92" y="60"/>
                  </a:lnTo>
                  <a:lnTo>
                    <a:pt x="92" y="60"/>
                  </a:lnTo>
                  <a:lnTo>
                    <a:pt x="92" y="62"/>
                  </a:lnTo>
                  <a:lnTo>
                    <a:pt x="90" y="62"/>
                  </a:lnTo>
                  <a:lnTo>
                    <a:pt x="90" y="62"/>
                  </a:lnTo>
                  <a:lnTo>
                    <a:pt x="87" y="62"/>
                  </a:lnTo>
                  <a:lnTo>
                    <a:pt x="87" y="62"/>
                  </a:lnTo>
                  <a:lnTo>
                    <a:pt x="87" y="62"/>
                  </a:lnTo>
                  <a:lnTo>
                    <a:pt x="85" y="67"/>
                  </a:lnTo>
                  <a:lnTo>
                    <a:pt x="85" y="67"/>
                  </a:lnTo>
                  <a:lnTo>
                    <a:pt x="85" y="67"/>
                  </a:lnTo>
                  <a:lnTo>
                    <a:pt x="85" y="67"/>
                  </a:lnTo>
                  <a:lnTo>
                    <a:pt x="85" y="67"/>
                  </a:lnTo>
                  <a:lnTo>
                    <a:pt x="75" y="64"/>
                  </a:lnTo>
                  <a:lnTo>
                    <a:pt x="73" y="67"/>
                  </a:lnTo>
                  <a:lnTo>
                    <a:pt x="73" y="67"/>
                  </a:lnTo>
                  <a:lnTo>
                    <a:pt x="73" y="67"/>
                  </a:lnTo>
                  <a:lnTo>
                    <a:pt x="68" y="69"/>
                  </a:lnTo>
                  <a:lnTo>
                    <a:pt x="68" y="69"/>
                  </a:lnTo>
                  <a:lnTo>
                    <a:pt x="68" y="69"/>
                  </a:lnTo>
                  <a:lnTo>
                    <a:pt x="66" y="69"/>
                  </a:lnTo>
                  <a:lnTo>
                    <a:pt x="66" y="69"/>
                  </a:lnTo>
                  <a:lnTo>
                    <a:pt x="61" y="69"/>
                  </a:lnTo>
                  <a:lnTo>
                    <a:pt x="61" y="71"/>
                  </a:lnTo>
                  <a:lnTo>
                    <a:pt x="61" y="71"/>
                  </a:lnTo>
                  <a:lnTo>
                    <a:pt x="59" y="71"/>
                  </a:lnTo>
                  <a:lnTo>
                    <a:pt x="54" y="74"/>
                  </a:lnTo>
                  <a:lnTo>
                    <a:pt x="54" y="76"/>
                  </a:lnTo>
                  <a:lnTo>
                    <a:pt x="52" y="79"/>
                  </a:lnTo>
                  <a:lnTo>
                    <a:pt x="52" y="79"/>
                  </a:lnTo>
                  <a:lnTo>
                    <a:pt x="52" y="81"/>
                  </a:lnTo>
                  <a:lnTo>
                    <a:pt x="49" y="83"/>
                  </a:lnTo>
                  <a:lnTo>
                    <a:pt x="49" y="86"/>
                  </a:lnTo>
                  <a:lnTo>
                    <a:pt x="42" y="95"/>
                  </a:lnTo>
                  <a:lnTo>
                    <a:pt x="42" y="95"/>
                  </a:lnTo>
                  <a:lnTo>
                    <a:pt x="42" y="95"/>
                  </a:lnTo>
                  <a:lnTo>
                    <a:pt x="42" y="97"/>
                  </a:lnTo>
                  <a:lnTo>
                    <a:pt x="42" y="97"/>
                  </a:lnTo>
                  <a:lnTo>
                    <a:pt x="45" y="100"/>
                  </a:lnTo>
                  <a:lnTo>
                    <a:pt x="45" y="102"/>
                  </a:lnTo>
                  <a:lnTo>
                    <a:pt x="45" y="102"/>
                  </a:lnTo>
                  <a:lnTo>
                    <a:pt x="45" y="102"/>
                  </a:lnTo>
                  <a:lnTo>
                    <a:pt x="42" y="114"/>
                  </a:lnTo>
                  <a:lnTo>
                    <a:pt x="40" y="116"/>
                  </a:lnTo>
                  <a:lnTo>
                    <a:pt x="40" y="119"/>
                  </a:lnTo>
                  <a:lnTo>
                    <a:pt x="38" y="119"/>
                  </a:lnTo>
                  <a:lnTo>
                    <a:pt x="38" y="119"/>
                  </a:lnTo>
                  <a:lnTo>
                    <a:pt x="38" y="119"/>
                  </a:lnTo>
                  <a:lnTo>
                    <a:pt x="38" y="116"/>
                  </a:lnTo>
                  <a:lnTo>
                    <a:pt x="38" y="116"/>
                  </a:lnTo>
                  <a:lnTo>
                    <a:pt x="35" y="116"/>
                  </a:lnTo>
                  <a:lnTo>
                    <a:pt x="35" y="114"/>
                  </a:lnTo>
                  <a:lnTo>
                    <a:pt x="35" y="114"/>
                  </a:lnTo>
                  <a:lnTo>
                    <a:pt x="35" y="114"/>
                  </a:lnTo>
                  <a:lnTo>
                    <a:pt x="35" y="114"/>
                  </a:lnTo>
                  <a:lnTo>
                    <a:pt x="35" y="114"/>
                  </a:lnTo>
                  <a:lnTo>
                    <a:pt x="35" y="114"/>
                  </a:lnTo>
                  <a:lnTo>
                    <a:pt x="35" y="114"/>
                  </a:lnTo>
                  <a:lnTo>
                    <a:pt x="33" y="114"/>
                  </a:lnTo>
                  <a:lnTo>
                    <a:pt x="33" y="114"/>
                  </a:lnTo>
                  <a:lnTo>
                    <a:pt x="33" y="112"/>
                  </a:lnTo>
                  <a:lnTo>
                    <a:pt x="30" y="114"/>
                  </a:lnTo>
                  <a:lnTo>
                    <a:pt x="28" y="114"/>
                  </a:lnTo>
                  <a:lnTo>
                    <a:pt x="26" y="114"/>
                  </a:lnTo>
                  <a:lnTo>
                    <a:pt x="23" y="116"/>
                  </a:lnTo>
                  <a:lnTo>
                    <a:pt x="23" y="116"/>
                  </a:lnTo>
                  <a:lnTo>
                    <a:pt x="23" y="116"/>
                  </a:lnTo>
                  <a:lnTo>
                    <a:pt x="21" y="116"/>
                  </a:lnTo>
                  <a:lnTo>
                    <a:pt x="21" y="116"/>
                  </a:lnTo>
                  <a:lnTo>
                    <a:pt x="19" y="116"/>
                  </a:lnTo>
                  <a:lnTo>
                    <a:pt x="16" y="116"/>
                  </a:lnTo>
                  <a:lnTo>
                    <a:pt x="16" y="116"/>
                  </a:lnTo>
                  <a:lnTo>
                    <a:pt x="16" y="116"/>
                  </a:lnTo>
                  <a:lnTo>
                    <a:pt x="12" y="116"/>
                  </a:lnTo>
                  <a:lnTo>
                    <a:pt x="12" y="116"/>
                  </a:lnTo>
                  <a:lnTo>
                    <a:pt x="9" y="116"/>
                  </a:lnTo>
                  <a:lnTo>
                    <a:pt x="9" y="119"/>
                  </a:lnTo>
                  <a:lnTo>
                    <a:pt x="9" y="119"/>
                  </a:lnTo>
                  <a:lnTo>
                    <a:pt x="7" y="121"/>
                  </a:lnTo>
                  <a:lnTo>
                    <a:pt x="7" y="121"/>
                  </a:lnTo>
                  <a:lnTo>
                    <a:pt x="7" y="124"/>
                  </a:lnTo>
                  <a:lnTo>
                    <a:pt x="7" y="124"/>
                  </a:lnTo>
                  <a:lnTo>
                    <a:pt x="7" y="124"/>
                  </a:lnTo>
                  <a:lnTo>
                    <a:pt x="7" y="126"/>
                  </a:lnTo>
                  <a:lnTo>
                    <a:pt x="7" y="126"/>
                  </a:lnTo>
                  <a:lnTo>
                    <a:pt x="7" y="128"/>
                  </a:lnTo>
                  <a:lnTo>
                    <a:pt x="7" y="133"/>
                  </a:lnTo>
                  <a:lnTo>
                    <a:pt x="7" y="133"/>
                  </a:lnTo>
                  <a:lnTo>
                    <a:pt x="7" y="135"/>
                  </a:lnTo>
                  <a:lnTo>
                    <a:pt x="7" y="135"/>
                  </a:lnTo>
                  <a:lnTo>
                    <a:pt x="4" y="138"/>
                  </a:lnTo>
                  <a:lnTo>
                    <a:pt x="4" y="138"/>
                  </a:lnTo>
                  <a:lnTo>
                    <a:pt x="4" y="138"/>
                  </a:lnTo>
                  <a:lnTo>
                    <a:pt x="4" y="138"/>
                  </a:lnTo>
                  <a:lnTo>
                    <a:pt x="4" y="138"/>
                  </a:lnTo>
                  <a:lnTo>
                    <a:pt x="4" y="145"/>
                  </a:lnTo>
                  <a:lnTo>
                    <a:pt x="4" y="147"/>
                  </a:lnTo>
                  <a:lnTo>
                    <a:pt x="4" y="147"/>
                  </a:lnTo>
                  <a:lnTo>
                    <a:pt x="4" y="147"/>
                  </a:lnTo>
                  <a:lnTo>
                    <a:pt x="4" y="150"/>
                  </a:lnTo>
                  <a:lnTo>
                    <a:pt x="2" y="152"/>
                  </a:lnTo>
                  <a:lnTo>
                    <a:pt x="0" y="157"/>
                  </a:lnTo>
                  <a:lnTo>
                    <a:pt x="0" y="157"/>
                  </a:lnTo>
                  <a:lnTo>
                    <a:pt x="0" y="157"/>
                  </a:lnTo>
                  <a:lnTo>
                    <a:pt x="2" y="161"/>
                  </a:lnTo>
                  <a:lnTo>
                    <a:pt x="9" y="173"/>
                  </a:lnTo>
                  <a:lnTo>
                    <a:pt x="9" y="176"/>
                  </a:lnTo>
                  <a:lnTo>
                    <a:pt x="9" y="178"/>
                  </a:lnTo>
                  <a:lnTo>
                    <a:pt x="14" y="180"/>
                  </a:lnTo>
                  <a:lnTo>
                    <a:pt x="14" y="180"/>
                  </a:lnTo>
                  <a:lnTo>
                    <a:pt x="16" y="195"/>
                  </a:lnTo>
                  <a:lnTo>
                    <a:pt x="16" y="199"/>
                  </a:lnTo>
                  <a:lnTo>
                    <a:pt x="16" y="204"/>
                  </a:lnTo>
                  <a:lnTo>
                    <a:pt x="16" y="206"/>
                  </a:lnTo>
                  <a:lnTo>
                    <a:pt x="16" y="206"/>
                  </a:lnTo>
                  <a:lnTo>
                    <a:pt x="16" y="209"/>
                  </a:lnTo>
                  <a:lnTo>
                    <a:pt x="16" y="209"/>
                  </a:lnTo>
                  <a:lnTo>
                    <a:pt x="19" y="223"/>
                  </a:lnTo>
                  <a:lnTo>
                    <a:pt x="21" y="235"/>
                  </a:lnTo>
                  <a:lnTo>
                    <a:pt x="21" y="235"/>
                  </a:lnTo>
                  <a:lnTo>
                    <a:pt x="21" y="235"/>
                  </a:lnTo>
                  <a:lnTo>
                    <a:pt x="21" y="235"/>
                  </a:lnTo>
                  <a:lnTo>
                    <a:pt x="30" y="256"/>
                  </a:lnTo>
                  <a:lnTo>
                    <a:pt x="30" y="261"/>
                  </a:lnTo>
                  <a:lnTo>
                    <a:pt x="28" y="277"/>
                  </a:lnTo>
                  <a:lnTo>
                    <a:pt x="30" y="282"/>
                  </a:lnTo>
                  <a:lnTo>
                    <a:pt x="33" y="287"/>
                  </a:lnTo>
                  <a:lnTo>
                    <a:pt x="33" y="289"/>
                  </a:lnTo>
                  <a:lnTo>
                    <a:pt x="35" y="294"/>
                  </a:lnTo>
                  <a:lnTo>
                    <a:pt x="35" y="296"/>
                  </a:lnTo>
                  <a:lnTo>
                    <a:pt x="33" y="299"/>
                  </a:lnTo>
                  <a:lnTo>
                    <a:pt x="30" y="306"/>
                  </a:lnTo>
                  <a:lnTo>
                    <a:pt x="30" y="308"/>
                  </a:lnTo>
                  <a:lnTo>
                    <a:pt x="30" y="311"/>
                  </a:lnTo>
                  <a:lnTo>
                    <a:pt x="30" y="313"/>
                  </a:lnTo>
                  <a:lnTo>
                    <a:pt x="30" y="315"/>
                  </a:lnTo>
                  <a:lnTo>
                    <a:pt x="35" y="318"/>
                  </a:lnTo>
                  <a:lnTo>
                    <a:pt x="38" y="320"/>
                  </a:lnTo>
                  <a:lnTo>
                    <a:pt x="40" y="325"/>
                  </a:lnTo>
                  <a:lnTo>
                    <a:pt x="40" y="330"/>
                  </a:lnTo>
                  <a:lnTo>
                    <a:pt x="40" y="332"/>
                  </a:lnTo>
                  <a:lnTo>
                    <a:pt x="40" y="334"/>
                  </a:lnTo>
                  <a:lnTo>
                    <a:pt x="40" y="334"/>
                  </a:lnTo>
                  <a:lnTo>
                    <a:pt x="38" y="334"/>
                  </a:lnTo>
                  <a:lnTo>
                    <a:pt x="38" y="337"/>
                  </a:lnTo>
                  <a:lnTo>
                    <a:pt x="38" y="339"/>
                  </a:lnTo>
                  <a:lnTo>
                    <a:pt x="38" y="346"/>
                  </a:lnTo>
                  <a:lnTo>
                    <a:pt x="40" y="346"/>
                  </a:lnTo>
                  <a:lnTo>
                    <a:pt x="40" y="349"/>
                  </a:lnTo>
                  <a:lnTo>
                    <a:pt x="40" y="351"/>
                  </a:lnTo>
                  <a:lnTo>
                    <a:pt x="38" y="351"/>
                  </a:lnTo>
                  <a:lnTo>
                    <a:pt x="38" y="351"/>
                  </a:lnTo>
                  <a:lnTo>
                    <a:pt x="38" y="351"/>
                  </a:lnTo>
                  <a:lnTo>
                    <a:pt x="38" y="351"/>
                  </a:lnTo>
                  <a:lnTo>
                    <a:pt x="35" y="353"/>
                  </a:lnTo>
                  <a:lnTo>
                    <a:pt x="33" y="358"/>
                  </a:lnTo>
                  <a:lnTo>
                    <a:pt x="30" y="360"/>
                  </a:lnTo>
                  <a:lnTo>
                    <a:pt x="30" y="365"/>
                  </a:lnTo>
                  <a:lnTo>
                    <a:pt x="30" y="367"/>
                  </a:lnTo>
                  <a:lnTo>
                    <a:pt x="33" y="370"/>
                  </a:lnTo>
                  <a:lnTo>
                    <a:pt x="35" y="372"/>
                  </a:lnTo>
                  <a:lnTo>
                    <a:pt x="35" y="375"/>
                  </a:lnTo>
                  <a:lnTo>
                    <a:pt x="35" y="377"/>
                  </a:lnTo>
                  <a:lnTo>
                    <a:pt x="35" y="379"/>
                  </a:lnTo>
                  <a:lnTo>
                    <a:pt x="33" y="382"/>
                  </a:lnTo>
                  <a:lnTo>
                    <a:pt x="33" y="384"/>
                  </a:lnTo>
                  <a:lnTo>
                    <a:pt x="35" y="389"/>
                  </a:lnTo>
                  <a:lnTo>
                    <a:pt x="35" y="394"/>
                  </a:lnTo>
                  <a:lnTo>
                    <a:pt x="35" y="394"/>
                  </a:lnTo>
                  <a:lnTo>
                    <a:pt x="33" y="394"/>
                  </a:lnTo>
                  <a:lnTo>
                    <a:pt x="33" y="394"/>
                  </a:lnTo>
                  <a:lnTo>
                    <a:pt x="30" y="394"/>
                  </a:lnTo>
                  <a:lnTo>
                    <a:pt x="30" y="394"/>
                  </a:lnTo>
                  <a:lnTo>
                    <a:pt x="30" y="396"/>
                  </a:lnTo>
                  <a:lnTo>
                    <a:pt x="30" y="396"/>
                  </a:lnTo>
                  <a:lnTo>
                    <a:pt x="33" y="396"/>
                  </a:lnTo>
                  <a:lnTo>
                    <a:pt x="33" y="396"/>
                  </a:lnTo>
                  <a:lnTo>
                    <a:pt x="33" y="396"/>
                  </a:lnTo>
                  <a:lnTo>
                    <a:pt x="33" y="396"/>
                  </a:lnTo>
                  <a:lnTo>
                    <a:pt x="35" y="396"/>
                  </a:lnTo>
                  <a:lnTo>
                    <a:pt x="35" y="396"/>
                  </a:lnTo>
                  <a:lnTo>
                    <a:pt x="35" y="396"/>
                  </a:lnTo>
                  <a:lnTo>
                    <a:pt x="38" y="396"/>
                  </a:lnTo>
                  <a:lnTo>
                    <a:pt x="38" y="396"/>
                  </a:lnTo>
                  <a:lnTo>
                    <a:pt x="38" y="398"/>
                  </a:lnTo>
                  <a:lnTo>
                    <a:pt x="38" y="398"/>
                  </a:lnTo>
                  <a:lnTo>
                    <a:pt x="38" y="401"/>
                  </a:lnTo>
                  <a:lnTo>
                    <a:pt x="42" y="403"/>
                  </a:lnTo>
                  <a:lnTo>
                    <a:pt x="42" y="403"/>
                  </a:lnTo>
                  <a:lnTo>
                    <a:pt x="45" y="405"/>
                  </a:lnTo>
                  <a:lnTo>
                    <a:pt x="45" y="408"/>
                  </a:lnTo>
                  <a:lnTo>
                    <a:pt x="42" y="410"/>
                  </a:lnTo>
                  <a:lnTo>
                    <a:pt x="42" y="412"/>
                  </a:lnTo>
                  <a:lnTo>
                    <a:pt x="42" y="415"/>
                  </a:lnTo>
                  <a:lnTo>
                    <a:pt x="38" y="420"/>
                  </a:lnTo>
                  <a:lnTo>
                    <a:pt x="42" y="422"/>
                  </a:lnTo>
                  <a:lnTo>
                    <a:pt x="47" y="427"/>
                  </a:lnTo>
                  <a:lnTo>
                    <a:pt x="57" y="431"/>
                  </a:lnTo>
                  <a:lnTo>
                    <a:pt x="64" y="434"/>
                  </a:lnTo>
                  <a:lnTo>
                    <a:pt x="64" y="439"/>
                  </a:lnTo>
                  <a:lnTo>
                    <a:pt x="66" y="439"/>
                  </a:lnTo>
                  <a:lnTo>
                    <a:pt x="71" y="441"/>
                  </a:lnTo>
                  <a:lnTo>
                    <a:pt x="73" y="441"/>
                  </a:lnTo>
                  <a:lnTo>
                    <a:pt x="75" y="441"/>
                  </a:lnTo>
                  <a:lnTo>
                    <a:pt x="75" y="441"/>
                  </a:lnTo>
                  <a:lnTo>
                    <a:pt x="78" y="439"/>
                  </a:lnTo>
                  <a:lnTo>
                    <a:pt x="78" y="439"/>
                  </a:lnTo>
                  <a:lnTo>
                    <a:pt x="80" y="439"/>
                  </a:lnTo>
                  <a:lnTo>
                    <a:pt x="83" y="439"/>
                  </a:lnTo>
                  <a:lnTo>
                    <a:pt x="87" y="439"/>
                  </a:lnTo>
                  <a:lnTo>
                    <a:pt x="92" y="439"/>
                  </a:lnTo>
                  <a:lnTo>
                    <a:pt x="94" y="441"/>
                  </a:lnTo>
                  <a:lnTo>
                    <a:pt x="94" y="441"/>
                  </a:lnTo>
                  <a:lnTo>
                    <a:pt x="97" y="443"/>
                  </a:lnTo>
                  <a:lnTo>
                    <a:pt x="97" y="443"/>
                  </a:lnTo>
                  <a:lnTo>
                    <a:pt x="97" y="443"/>
                  </a:lnTo>
                  <a:lnTo>
                    <a:pt x="99" y="448"/>
                  </a:lnTo>
                  <a:lnTo>
                    <a:pt x="102" y="450"/>
                  </a:lnTo>
                  <a:lnTo>
                    <a:pt x="158" y="481"/>
                  </a:lnTo>
                  <a:lnTo>
                    <a:pt x="161" y="479"/>
                  </a:lnTo>
                  <a:lnTo>
                    <a:pt x="161" y="476"/>
                  </a:lnTo>
                  <a:lnTo>
                    <a:pt x="163" y="472"/>
                  </a:lnTo>
                  <a:lnTo>
                    <a:pt x="161" y="460"/>
                  </a:lnTo>
                  <a:lnTo>
                    <a:pt x="161" y="450"/>
                  </a:lnTo>
                  <a:lnTo>
                    <a:pt x="158" y="446"/>
                  </a:lnTo>
                  <a:lnTo>
                    <a:pt x="154" y="443"/>
                  </a:lnTo>
                  <a:lnTo>
                    <a:pt x="137" y="439"/>
                  </a:lnTo>
                  <a:lnTo>
                    <a:pt x="130" y="436"/>
                  </a:lnTo>
                  <a:lnTo>
                    <a:pt x="120" y="422"/>
                  </a:lnTo>
                  <a:lnTo>
                    <a:pt x="116" y="417"/>
                  </a:lnTo>
                  <a:lnTo>
                    <a:pt x="109" y="412"/>
                  </a:lnTo>
                  <a:lnTo>
                    <a:pt x="104" y="408"/>
                  </a:lnTo>
                  <a:lnTo>
                    <a:pt x="102" y="401"/>
                  </a:lnTo>
                  <a:lnTo>
                    <a:pt x="102" y="391"/>
                  </a:lnTo>
                  <a:lnTo>
                    <a:pt x="104" y="389"/>
                  </a:lnTo>
                  <a:lnTo>
                    <a:pt x="106" y="386"/>
                  </a:lnTo>
                  <a:lnTo>
                    <a:pt x="113" y="384"/>
                  </a:lnTo>
                  <a:lnTo>
                    <a:pt x="116" y="382"/>
                  </a:lnTo>
                  <a:lnTo>
                    <a:pt x="118" y="379"/>
                  </a:lnTo>
                  <a:lnTo>
                    <a:pt x="120" y="377"/>
                  </a:lnTo>
                  <a:lnTo>
                    <a:pt x="123" y="372"/>
                  </a:lnTo>
                  <a:lnTo>
                    <a:pt x="128" y="358"/>
                  </a:lnTo>
                  <a:lnTo>
                    <a:pt x="132" y="341"/>
                  </a:lnTo>
                  <a:lnTo>
                    <a:pt x="128" y="330"/>
                  </a:lnTo>
                  <a:lnTo>
                    <a:pt x="118" y="322"/>
                  </a:lnTo>
                  <a:lnTo>
                    <a:pt x="109" y="318"/>
                  </a:lnTo>
                  <a:lnTo>
                    <a:pt x="99" y="311"/>
                  </a:lnTo>
                  <a:lnTo>
                    <a:pt x="99" y="306"/>
                  </a:lnTo>
                  <a:lnTo>
                    <a:pt x="97" y="304"/>
                  </a:lnTo>
                  <a:lnTo>
                    <a:pt x="97" y="301"/>
                  </a:lnTo>
                  <a:lnTo>
                    <a:pt x="97" y="294"/>
                  </a:lnTo>
                  <a:lnTo>
                    <a:pt x="99" y="292"/>
                  </a:lnTo>
                  <a:lnTo>
                    <a:pt x="99" y="289"/>
                  </a:lnTo>
                  <a:lnTo>
                    <a:pt x="99" y="287"/>
                  </a:lnTo>
                  <a:lnTo>
                    <a:pt x="106" y="275"/>
                  </a:lnTo>
                  <a:lnTo>
                    <a:pt x="111" y="273"/>
                  </a:lnTo>
                  <a:lnTo>
                    <a:pt x="128" y="268"/>
                  </a:lnTo>
                  <a:lnTo>
                    <a:pt x="135" y="266"/>
                  </a:lnTo>
                  <a:lnTo>
                    <a:pt x="142" y="261"/>
                  </a:lnTo>
                  <a:lnTo>
                    <a:pt x="147" y="256"/>
                  </a:lnTo>
                  <a:lnTo>
                    <a:pt x="149" y="251"/>
                  </a:lnTo>
                  <a:lnTo>
                    <a:pt x="151" y="244"/>
                  </a:lnTo>
                  <a:lnTo>
                    <a:pt x="149" y="237"/>
                  </a:lnTo>
                  <a:lnTo>
                    <a:pt x="144" y="232"/>
                  </a:lnTo>
                  <a:lnTo>
                    <a:pt x="137" y="235"/>
                  </a:lnTo>
                  <a:lnTo>
                    <a:pt x="130" y="235"/>
                  </a:lnTo>
                  <a:lnTo>
                    <a:pt x="125" y="235"/>
                  </a:lnTo>
                  <a:lnTo>
                    <a:pt x="116" y="232"/>
                  </a:lnTo>
                  <a:lnTo>
                    <a:pt x="111" y="232"/>
                  </a:lnTo>
                  <a:lnTo>
                    <a:pt x="99" y="235"/>
                  </a:lnTo>
                  <a:lnTo>
                    <a:pt x="94" y="235"/>
                  </a:lnTo>
                  <a:lnTo>
                    <a:pt x="90" y="230"/>
                  </a:lnTo>
                  <a:lnTo>
                    <a:pt x="85" y="225"/>
                  </a:lnTo>
                  <a:lnTo>
                    <a:pt x="85" y="218"/>
                  </a:lnTo>
                  <a:lnTo>
                    <a:pt x="85" y="211"/>
                  </a:lnTo>
                  <a:lnTo>
                    <a:pt x="90" y="209"/>
                  </a:lnTo>
                  <a:lnTo>
                    <a:pt x="99" y="202"/>
                  </a:lnTo>
                  <a:lnTo>
                    <a:pt x="104" y="199"/>
                  </a:lnTo>
                  <a:lnTo>
                    <a:pt x="104" y="195"/>
                  </a:lnTo>
                  <a:lnTo>
                    <a:pt x="102" y="190"/>
                  </a:lnTo>
                  <a:lnTo>
                    <a:pt x="99" y="187"/>
                  </a:lnTo>
                  <a:lnTo>
                    <a:pt x="97" y="176"/>
                  </a:lnTo>
                  <a:lnTo>
                    <a:pt x="92" y="173"/>
                  </a:lnTo>
                  <a:lnTo>
                    <a:pt x="87" y="171"/>
                  </a:lnTo>
                  <a:lnTo>
                    <a:pt x="83" y="173"/>
                  </a:lnTo>
                  <a:lnTo>
                    <a:pt x="78" y="171"/>
                  </a:lnTo>
                  <a:lnTo>
                    <a:pt x="73" y="171"/>
                  </a:lnTo>
                  <a:lnTo>
                    <a:pt x="71" y="169"/>
                  </a:lnTo>
                  <a:lnTo>
                    <a:pt x="66" y="164"/>
                  </a:lnTo>
                  <a:lnTo>
                    <a:pt x="66" y="159"/>
                  </a:lnTo>
                  <a:lnTo>
                    <a:pt x="66" y="154"/>
                  </a:lnTo>
                  <a:lnTo>
                    <a:pt x="68" y="150"/>
                  </a:lnTo>
                  <a:lnTo>
                    <a:pt x="71" y="147"/>
                  </a:lnTo>
                  <a:lnTo>
                    <a:pt x="75" y="145"/>
                  </a:lnTo>
                  <a:lnTo>
                    <a:pt x="75" y="142"/>
                  </a:lnTo>
                  <a:lnTo>
                    <a:pt x="78" y="140"/>
                  </a:lnTo>
                  <a:lnTo>
                    <a:pt x="78" y="133"/>
                  </a:lnTo>
                  <a:lnTo>
                    <a:pt x="78" y="133"/>
                  </a:lnTo>
                  <a:lnTo>
                    <a:pt x="80" y="128"/>
                  </a:lnTo>
                  <a:lnTo>
                    <a:pt x="87" y="121"/>
                  </a:lnTo>
                  <a:lnTo>
                    <a:pt x="92" y="119"/>
                  </a:lnTo>
                  <a:lnTo>
                    <a:pt x="92" y="112"/>
                  </a:lnTo>
                  <a:lnTo>
                    <a:pt x="90" y="107"/>
                  </a:lnTo>
                  <a:lnTo>
                    <a:pt x="90" y="102"/>
                  </a:lnTo>
                  <a:lnTo>
                    <a:pt x="94" y="97"/>
                  </a:lnTo>
                  <a:lnTo>
                    <a:pt x="97" y="95"/>
                  </a:lnTo>
                  <a:lnTo>
                    <a:pt x="125" y="90"/>
                  </a:lnTo>
                  <a:lnTo>
                    <a:pt x="130" y="88"/>
                  </a:lnTo>
                  <a:lnTo>
                    <a:pt x="142" y="79"/>
                  </a:lnTo>
                  <a:lnTo>
                    <a:pt x="154" y="74"/>
                  </a:lnTo>
                  <a:lnTo>
                    <a:pt x="165" y="74"/>
                  </a:lnTo>
                  <a:lnTo>
                    <a:pt x="175" y="76"/>
                  </a:lnTo>
                  <a:lnTo>
                    <a:pt x="220" y="93"/>
                  </a:lnTo>
                  <a:lnTo>
                    <a:pt x="279" y="105"/>
                  </a:lnTo>
                  <a:lnTo>
                    <a:pt x="296" y="102"/>
                  </a:lnTo>
                  <a:lnTo>
                    <a:pt x="308" y="100"/>
                  </a:lnTo>
                  <a:lnTo>
                    <a:pt x="315" y="100"/>
                  </a:lnTo>
                  <a:lnTo>
                    <a:pt x="317" y="102"/>
                  </a:lnTo>
                  <a:lnTo>
                    <a:pt x="317" y="102"/>
                  </a:lnTo>
                  <a:lnTo>
                    <a:pt x="317" y="102"/>
                  </a:lnTo>
                  <a:lnTo>
                    <a:pt x="317" y="100"/>
                  </a:lnTo>
                  <a:lnTo>
                    <a:pt x="317" y="100"/>
                  </a:lnTo>
                  <a:lnTo>
                    <a:pt x="322" y="90"/>
                  </a:lnTo>
                  <a:lnTo>
                    <a:pt x="322" y="90"/>
                  </a:lnTo>
                  <a:lnTo>
                    <a:pt x="322" y="83"/>
                  </a:lnTo>
                  <a:lnTo>
                    <a:pt x="319" y="7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1E3865DE-F9AA-B94E-BFC1-782E8B48737B}"/>
              </a:ext>
            </a:extLst>
          </p:cNvPr>
          <p:cNvGrpSpPr/>
          <p:nvPr/>
        </p:nvGrpSpPr>
        <p:grpSpPr>
          <a:xfrm>
            <a:off x="572544" y="1809255"/>
            <a:ext cx="420391" cy="420391"/>
            <a:chOff x="4821018" y="1941899"/>
            <a:chExt cx="784660" cy="784660"/>
          </a:xfrm>
        </p:grpSpPr>
        <p:sp>
          <p:nvSpPr>
            <p:cNvPr id="81" name="Teardrop 80">
              <a:extLst>
                <a:ext uri="{FF2B5EF4-FFF2-40B4-BE49-F238E27FC236}">
                  <a16:creationId xmlns:a16="http://schemas.microsoft.com/office/drawing/2014/main" id="{145F92CC-620D-C649-B6CA-28FE48B35027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E740E3FA-5A6E-FE44-AF2F-5EB0CEB2B4A3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3D1C59CF-C9F7-A245-B73F-034C8CE3EEC4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0188E955-DF83-544B-A0E6-A12FEFE347C2}"/>
              </a:ext>
            </a:extLst>
          </p:cNvPr>
          <p:cNvGrpSpPr/>
          <p:nvPr/>
        </p:nvGrpSpPr>
        <p:grpSpPr>
          <a:xfrm>
            <a:off x="1175054" y="1834784"/>
            <a:ext cx="2202816" cy="814901"/>
            <a:chOff x="1101373" y="1303380"/>
            <a:chExt cx="2937088" cy="1086536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A9466501-7769-6C43-9F9E-8060790D187E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Lahore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BBAC2E3F-F603-0B4B-AB19-708B65925CFA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ACE7B03E-0E49-804E-A815-B28B3B306F3C}"/>
              </a:ext>
            </a:extLst>
          </p:cNvPr>
          <p:cNvGrpSpPr/>
          <p:nvPr/>
        </p:nvGrpSpPr>
        <p:grpSpPr>
          <a:xfrm>
            <a:off x="572544" y="3679947"/>
            <a:ext cx="420391" cy="420391"/>
            <a:chOff x="4821018" y="1941899"/>
            <a:chExt cx="784660" cy="784660"/>
          </a:xfrm>
        </p:grpSpPr>
        <p:sp>
          <p:nvSpPr>
            <p:cNvPr id="88" name="Teardrop 87">
              <a:extLst>
                <a:ext uri="{FF2B5EF4-FFF2-40B4-BE49-F238E27FC236}">
                  <a16:creationId xmlns:a16="http://schemas.microsoft.com/office/drawing/2014/main" id="{369A0944-1A0D-5A44-9ECB-C5031F1287BA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7859A73F-3EB3-1844-B78B-429CA08619CC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588AD47B-B6A2-1247-81C2-D79417155643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E75D02BE-BB3E-F949-91A5-C01D2B8B72A5}"/>
              </a:ext>
            </a:extLst>
          </p:cNvPr>
          <p:cNvGrpSpPr/>
          <p:nvPr/>
        </p:nvGrpSpPr>
        <p:grpSpPr>
          <a:xfrm>
            <a:off x="1175054" y="3705476"/>
            <a:ext cx="2202816" cy="814901"/>
            <a:chOff x="1101373" y="1303380"/>
            <a:chExt cx="2937088" cy="1086536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506A03CE-FCD7-2444-B45D-E3B9756B3F4E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Karachi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4819C40C-BEC8-3F4A-8361-105BAB99FF2D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E950732C-1C98-C741-8501-063B6AB6CA9C}"/>
              </a:ext>
            </a:extLst>
          </p:cNvPr>
          <p:cNvGrpSpPr/>
          <p:nvPr/>
        </p:nvGrpSpPr>
        <p:grpSpPr>
          <a:xfrm>
            <a:off x="572544" y="4615294"/>
            <a:ext cx="420391" cy="420391"/>
            <a:chOff x="4821018" y="1941899"/>
            <a:chExt cx="784660" cy="784660"/>
          </a:xfrm>
        </p:grpSpPr>
        <p:sp>
          <p:nvSpPr>
            <p:cNvPr id="95" name="Teardrop 94">
              <a:extLst>
                <a:ext uri="{FF2B5EF4-FFF2-40B4-BE49-F238E27FC236}">
                  <a16:creationId xmlns:a16="http://schemas.microsoft.com/office/drawing/2014/main" id="{0949BAFD-A284-CC4A-B6F6-F46B9D1458B3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4E38C181-B9DC-FD44-884A-CDF58309DEA3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249EA3BF-060D-AB47-A88B-B9142BAAF8B0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B36AA7FB-8F17-844D-8CC9-EA6C805317D0}"/>
              </a:ext>
            </a:extLst>
          </p:cNvPr>
          <p:cNvGrpSpPr/>
          <p:nvPr/>
        </p:nvGrpSpPr>
        <p:grpSpPr>
          <a:xfrm>
            <a:off x="1175054" y="4640823"/>
            <a:ext cx="2202816" cy="814901"/>
            <a:chOff x="1101373" y="1303380"/>
            <a:chExt cx="2937088" cy="1086536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63C88CF5-A599-0A46-A580-BB115B6E57EA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Quetta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E5EEB177-A99E-5F45-988E-A8FDDE5EDDCA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3D09EF7B-365D-E84A-9945-CF7A92247A9A}"/>
              </a:ext>
            </a:extLst>
          </p:cNvPr>
          <p:cNvGrpSpPr/>
          <p:nvPr/>
        </p:nvGrpSpPr>
        <p:grpSpPr>
          <a:xfrm>
            <a:off x="1175054" y="2770130"/>
            <a:ext cx="2202816" cy="814901"/>
            <a:chOff x="1101373" y="1303380"/>
            <a:chExt cx="2937088" cy="1086536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2CEDF126-EBB1-2847-B9D0-9A969F54D2C5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Islamabad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9CA43EC5-C277-974C-BFED-E114699A03EC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65C88639-8C54-4442-9CC8-BE76943AAA27}"/>
              </a:ext>
            </a:extLst>
          </p:cNvPr>
          <p:cNvGrpSpPr/>
          <p:nvPr/>
        </p:nvGrpSpPr>
        <p:grpSpPr>
          <a:xfrm>
            <a:off x="572544" y="2744601"/>
            <a:ext cx="420391" cy="420391"/>
            <a:chOff x="763392" y="2516468"/>
            <a:chExt cx="560521" cy="560521"/>
          </a:xfrm>
        </p:grpSpPr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4F2E2F87-8753-984F-AEB9-5747316FDCD0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107" name="Teardrop 106">
                <a:extLst>
                  <a:ext uri="{FF2B5EF4-FFF2-40B4-BE49-F238E27FC236}">
                    <a16:creationId xmlns:a16="http://schemas.microsoft.com/office/drawing/2014/main" id="{77492627-2CCF-FC46-A36F-8E82A419F037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C4B1CBD2-CD19-5848-A535-F2B031ED4B75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09" name="Oval 108">
                <a:extLst>
                  <a:ext uri="{FF2B5EF4-FFF2-40B4-BE49-F238E27FC236}">
                    <a16:creationId xmlns:a16="http://schemas.microsoft.com/office/drawing/2014/main" id="{49995A1E-4C14-8A45-9FC8-62F341B9DBD5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106" name="Freeform 282">
              <a:extLst>
                <a:ext uri="{FF2B5EF4-FFF2-40B4-BE49-F238E27FC236}">
                  <a16:creationId xmlns:a16="http://schemas.microsoft.com/office/drawing/2014/main" id="{B530D29E-606E-8C45-9F40-727477A8D842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>
                <a:defRPr/>
              </a:pPr>
              <a:endParaRPr lang="en-US" sz="76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5D06CA1D-A582-4893-B13A-C694F9FECA5F}"/>
              </a:ext>
            </a:extLst>
          </p:cNvPr>
          <p:cNvGrpSpPr/>
          <p:nvPr/>
        </p:nvGrpSpPr>
        <p:grpSpPr>
          <a:xfrm>
            <a:off x="8061828" y="166445"/>
            <a:ext cx="951843" cy="632480"/>
            <a:chOff x="10749104" y="167387"/>
            <a:chExt cx="1269124" cy="843307"/>
          </a:xfrm>
        </p:grpSpPr>
        <p:sp>
          <p:nvSpPr>
            <p:cNvPr id="111" name="Rectangle: Rounded Corners 110">
              <a:extLst>
                <a:ext uri="{FF2B5EF4-FFF2-40B4-BE49-F238E27FC236}">
                  <a16:creationId xmlns:a16="http://schemas.microsoft.com/office/drawing/2014/main" id="{5983E9BB-52EA-486A-BED4-73D13D4B16D9}"/>
                </a:ext>
              </a:extLst>
            </p:cNvPr>
            <p:cNvSpPr/>
            <p:nvPr/>
          </p:nvSpPr>
          <p:spPr>
            <a:xfrm>
              <a:off x="10804033" y="202619"/>
              <a:ext cx="1159264" cy="772842"/>
            </a:xfrm>
            <a:prstGeom prst="roundRect">
              <a:avLst>
                <a:gd name="adj" fmla="val 18168"/>
              </a:avLst>
            </a:prstGeom>
            <a:solidFill>
              <a:schemeClr val="tx1"/>
            </a:solidFill>
            <a:ln w="1408" cap="flat">
              <a:noFill/>
              <a:prstDash val="solid"/>
              <a:miter/>
            </a:ln>
            <a:effectLst>
              <a:outerShdw blurRad="152400" dist="88900" dir="2700000" algn="tl" rotWithShape="0">
                <a:prstClr val="black">
                  <a:alpha val="60000"/>
                </a:prstClr>
              </a:outerShdw>
            </a:effectLst>
          </p:spPr>
          <p:txBody>
            <a:bodyPr rtlCol="0" anchor="ctr"/>
            <a:lstStyle/>
            <a:p>
              <a:endParaRPr lang="en-US" sz="1013"/>
            </a:p>
          </p:txBody>
        </p:sp>
        <p:sp>
          <p:nvSpPr>
            <p:cNvPr id="112" name="Rectangle: Rounded Corners 111">
              <a:extLst>
                <a:ext uri="{FF2B5EF4-FFF2-40B4-BE49-F238E27FC236}">
                  <a16:creationId xmlns:a16="http://schemas.microsoft.com/office/drawing/2014/main" id="{C90D7D7E-8364-4AE7-B095-F860FF8E2FA3}"/>
                </a:ext>
              </a:extLst>
            </p:cNvPr>
            <p:cNvSpPr/>
            <p:nvPr/>
          </p:nvSpPr>
          <p:spPr>
            <a:xfrm>
              <a:off x="10749104" y="167387"/>
              <a:ext cx="1269124" cy="843307"/>
            </a:xfrm>
            <a:prstGeom prst="roundRect">
              <a:avLst/>
            </a:prstGeom>
            <a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a:blipFill>
            <a:ln w="1408" cap="flat">
              <a:noFill/>
              <a:prstDash val="solid"/>
              <a:miter/>
            </a:ln>
            <a:effectLst/>
          </p:spPr>
          <p:txBody>
            <a:bodyPr rtlCol="0" anchor="ctr"/>
            <a:lstStyle/>
            <a:p>
              <a:endParaRPr lang="en-US" sz="1013"/>
            </a:p>
          </p:txBody>
        </p:sp>
      </p:grp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A929F12A-AB74-49A3-8C08-0A07BAC66D0F}"/>
              </a:ext>
            </a:extLst>
          </p:cNvPr>
          <p:cNvSpPr/>
          <p:nvPr/>
        </p:nvSpPr>
        <p:spPr>
          <a:xfrm>
            <a:off x="5257801" y="2278857"/>
            <a:ext cx="1278731" cy="1078706"/>
          </a:xfrm>
          <a:custGeom>
            <a:avLst/>
            <a:gdLst>
              <a:gd name="connsiteX0" fmla="*/ 1704975 w 1704975"/>
              <a:gd name="connsiteY0" fmla="*/ 0 h 1438275"/>
              <a:gd name="connsiteX1" fmla="*/ 914400 w 1704975"/>
              <a:gd name="connsiteY1" fmla="*/ 1000125 h 1438275"/>
              <a:gd name="connsiteX2" fmla="*/ 0 w 1704975"/>
              <a:gd name="connsiteY2" fmla="*/ 1438275 h 143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04975" h="1438275">
                <a:moveTo>
                  <a:pt x="1704975" y="0"/>
                </a:moveTo>
                <a:cubicBezTo>
                  <a:pt x="1451768" y="380206"/>
                  <a:pt x="1198562" y="760413"/>
                  <a:pt x="914400" y="1000125"/>
                </a:cubicBezTo>
                <a:cubicBezTo>
                  <a:pt x="630238" y="1239837"/>
                  <a:pt x="315119" y="1339056"/>
                  <a:pt x="0" y="1438275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5C4537E8-F48D-483E-A480-BFE9C9EB9190}"/>
              </a:ext>
            </a:extLst>
          </p:cNvPr>
          <p:cNvSpPr/>
          <p:nvPr/>
        </p:nvSpPr>
        <p:spPr>
          <a:xfrm>
            <a:off x="5257800" y="2250281"/>
            <a:ext cx="1285875" cy="2714625"/>
          </a:xfrm>
          <a:custGeom>
            <a:avLst/>
            <a:gdLst>
              <a:gd name="connsiteX0" fmla="*/ 1714500 w 1714500"/>
              <a:gd name="connsiteY0" fmla="*/ 0 h 3619500"/>
              <a:gd name="connsiteX1" fmla="*/ 619125 w 1714500"/>
              <a:gd name="connsiteY1" fmla="*/ 2857500 h 3619500"/>
              <a:gd name="connsiteX2" fmla="*/ 0 w 1714500"/>
              <a:gd name="connsiteY2" fmla="*/ 3619500 h 3619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14500" h="3619500">
                <a:moveTo>
                  <a:pt x="1714500" y="0"/>
                </a:moveTo>
                <a:cubicBezTo>
                  <a:pt x="1309687" y="1127125"/>
                  <a:pt x="904875" y="2254250"/>
                  <a:pt x="619125" y="2857500"/>
                </a:cubicBezTo>
                <a:cubicBezTo>
                  <a:pt x="333375" y="3460750"/>
                  <a:pt x="166687" y="3540125"/>
                  <a:pt x="0" y="361950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CE0A06B-3358-4D44-A0F5-367D8CFBEBBB}"/>
              </a:ext>
            </a:extLst>
          </p:cNvPr>
          <p:cNvSpPr/>
          <p:nvPr/>
        </p:nvSpPr>
        <p:spPr>
          <a:xfrm>
            <a:off x="6543675" y="2278856"/>
            <a:ext cx="635794" cy="700088"/>
          </a:xfrm>
          <a:custGeom>
            <a:avLst/>
            <a:gdLst>
              <a:gd name="connsiteX0" fmla="*/ 0 w 847725"/>
              <a:gd name="connsiteY0" fmla="*/ 0 h 933450"/>
              <a:gd name="connsiteX1" fmla="*/ 409575 w 847725"/>
              <a:gd name="connsiteY1" fmla="*/ 685800 h 933450"/>
              <a:gd name="connsiteX2" fmla="*/ 847725 w 847725"/>
              <a:gd name="connsiteY2" fmla="*/ 933450 h 93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7725" h="933450">
                <a:moveTo>
                  <a:pt x="0" y="0"/>
                </a:moveTo>
                <a:cubicBezTo>
                  <a:pt x="134144" y="265112"/>
                  <a:pt x="268288" y="530225"/>
                  <a:pt x="409575" y="685800"/>
                </a:cubicBezTo>
                <a:cubicBezTo>
                  <a:pt x="550862" y="841375"/>
                  <a:pt x="699293" y="887412"/>
                  <a:pt x="847725" y="93345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8" name="Freeform 454">
            <a:extLst>
              <a:ext uri="{FF2B5EF4-FFF2-40B4-BE49-F238E27FC236}">
                <a16:creationId xmlns:a16="http://schemas.microsoft.com/office/drawing/2014/main" id="{1DEA0E44-CD58-DB4B-B7E8-D3A2DCDE1316}"/>
              </a:ext>
            </a:extLst>
          </p:cNvPr>
          <p:cNvSpPr/>
          <p:nvPr/>
        </p:nvSpPr>
        <p:spPr>
          <a:xfrm rot="9414008">
            <a:off x="5893342" y="3479169"/>
            <a:ext cx="292454" cy="292287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9" name="Freeform 454">
            <a:extLst>
              <a:ext uri="{FF2B5EF4-FFF2-40B4-BE49-F238E27FC236}">
                <a16:creationId xmlns:a16="http://schemas.microsoft.com/office/drawing/2014/main" id="{DB560A0D-593D-4B42-8C2A-8BC8A1D5467D}"/>
              </a:ext>
            </a:extLst>
          </p:cNvPr>
          <p:cNvSpPr/>
          <p:nvPr/>
        </p:nvSpPr>
        <p:spPr>
          <a:xfrm rot="10800000">
            <a:off x="5920354" y="2761494"/>
            <a:ext cx="292454" cy="292287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77B89CF8-CDDB-1C40-84AE-0F2B068777A4}"/>
              </a:ext>
            </a:extLst>
          </p:cNvPr>
          <p:cNvGrpSpPr/>
          <p:nvPr/>
        </p:nvGrpSpPr>
        <p:grpSpPr>
          <a:xfrm>
            <a:off x="6328155" y="1703996"/>
            <a:ext cx="420391" cy="601205"/>
            <a:chOff x="7477976" y="2509295"/>
            <a:chExt cx="560521" cy="8016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DE06FAEB-9040-CB48-ABB4-859442DD433D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4722B575-74A1-9D42-94F6-887239638116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54" name="Group 53">
                <a:extLst>
                  <a:ext uri="{FF2B5EF4-FFF2-40B4-BE49-F238E27FC236}">
                    <a16:creationId xmlns:a16="http://schemas.microsoft.com/office/drawing/2014/main" id="{25FEBF85-CAAF-554E-84F8-A618CADFD52F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56" name="Teardrop 55">
                  <a:extLst>
                    <a:ext uri="{FF2B5EF4-FFF2-40B4-BE49-F238E27FC236}">
                      <a16:creationId xmlns:a16="http://schemas.microsoft.com/office/drawing/2014/main" id="{E98F62DD-8B40-7B4C-8E8E-CB6A0F58C5E4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58" name="Oval 57">
                  <a:extLst>
                    <a:ext uri="{FF2B5EF4-FFF2-40B4-BE49-F238E27FC236}">
                      <a16:creationId xmlns:a16="http://schemas.microsoft.com/office/drawing/2014/main" id="{8AD4FEF9-20F4-5A48-81D2-8501E2E292C8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59" name="Oval 58">
                  <a:extLst>
                    <a:ext uri="{FF2B5EF4-FFF2-40B4-BE49-F238E27FC236}">
                      <a16:creationId xmlns:a16="http://schemas.microsoft.com/office/drawing/2014/main" id="{A671E4AC-1F4E-FF4F-84DB-1E43DECFAAA3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sp>
            <p:nvSpPr>
              <p:cNvPr id="55" name="Freeform 282">
                <a:extLst>
                  <a:ext uri="{FF2B5EF4-FFF2-40B4-BE49-F238E27FC236}">
                    <a16:creationId xmlns:a16="http://schemas.microsoft.com/office/drawing/2014/main" id="{C4BB576E-6BE2-CD49-9EBE-7EEC6F727B39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514350">
                  <a:defRPr/>
                </a:pPr>
                <a:endParaRPr lang="en-US" sz="76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F30569C-600C-0A4D-9DA8-4DAF9AB5DAB2}"/>
              </a:ext>
            </a:extLst>
          </p:cNvPr>
          <p:cNvGrpSpPr/>
          <p:nvPr/>
        </p:nvGrpSpPr>
        <p:grpSpPr>
          <a:xfrm>
            <a:off x="6968694" y="2398834"/>
            <a:ext cx="420391" cy="619811"/>
            <a:chOff x="10224542" y="1889713"/>
            <a:chExt cx="560521" cy="8264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AD8AB436-3919-5E40-A76F-58415491962A}"/>
                </a:ext>
              </a:extLst>
            </p:cNvPr>
            <p:cNvSpPr/>
            <p:nvPr/>
          </p:nvSpPr>
          <p:spPr>
            <a:xfrm>
              <a:off x="10429364" y="2571084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0BDEB614-5966-B449-AB5E-BE3BAA5EBB9B}"/>
                </a:ext>
              </a:extLst>
            </p:cNvPr>
            <p:cNvGrpSpPr/>
            <p:nvPr/>
          </p:nvGrpSpPr>
          <p:grpSpPr>
            <a:xfrm>
              <a:off x="10224542" y="1889713"/>
              <a:ext cx="560521" cy="560521"/>
              <a:chOff x="4821018" y="1941899"/>
              <a:chExt cx="784660" cy="784660"/>
            </a:xfrm>
          </p:grpSpPr>
          <p:sp>
            <p:nvSpPr>
              <p:cNvPr id="63" name="Teardrop 62">
                <a:extLst>
                  <a:ext uri="{FF2B5EF4-FFF2-40B4-BE49-F238E27FC236}">
                    <a16:creationId xmlns:a16="http://schemas.microsoft.com/office/drawing/2014/main" id="{1A3163AB-D924-0346-9139-C6157A2C27D2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881BF581-0F24-234C-BAC7-18011E6ED53E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28470271-6C72-D84B-9151-7131227AE401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DEA6CCF7-0FE6-0047-88FC-81DF46B1216E}"/>
              </a:ext>
            </a:extLst>
          </p:cNvPr>
          <p:cNvGrpSpPr/>
          <p:nvPr/>
        </p:nvGrpSpPr>
        <p:grpSpPr>
          <a:xfrm>
            <a:off x="5029266" y="4396503"/>
            <a:ext cx="420391" cy="615434"/>
            <a:chOff x="6317174" y="4342713"/>
            <a:chExt cx="560521" cy="82057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E804FDBC-A6CD-9E45-8AE1-F9F83A48314A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E6345829-A223-CA44-A030-539861EE3502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69" name="Teardrop 68">
                <a:extLst>
                  <a:ext uri="{FF2B5EF4-FFF2-40B4-BE49-F238E27FC236}">
                    <a16:creationId xmlns:a16="http://schemas.microsoft.com/office/drawing/2014/main" id="{46DC2688-7EC4-4E4D-8A41-23980CD78D04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7408F012-857B-4A41-B6C9-DD4882413E89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6A4F6400-5244-7B4C-8E61-B80877AA6596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664109CB-D8FF-7A4C-B788-C41DD19B035A}"/>
              </a:ext>
            </a:extLst>
          </p:cNvPr>
          <p:cNvGrpSpPr/>
          <p:nvPr/>
        </p:nvGrpSpPr>
        <p:grpSpPr>
          <a:xfrm>
            <a:off x="5025663" y="2785103"/>
            <a:ext cx="420391" cy="614256"/>
            <a:chOff x="6943667" y="1707053"/>
            <a:chExt cx="560521" cy="81900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58AD2B18-B15B-4A4A-BE54-AF3F1D756470}"/>
                </a:ext>
              </a:extLst>
            </p:cNvPr>
            <p:cNvSpPr/>
            <p:nvPr/>
          </p:nvSpPr>
          <p:spPr>
            <a:xfrm>
              <a:off x="7155917" y="2381018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F47B65EF-4C8C-F948-8946-63D9341ECC14}"/>
                </a:ext>
              </a:extLst>
            </p:cNvPr>
            <p:cNvGrpSpPr/>
            <p:nvPr/>
          </p:nvGrpSpPr>
          <p:grpSpPr>
            <a:xfrm>
              <a:off x="6943667" y="1707053"/>
              <a:ext cx="560521" cy="560521"/>
              <a:chOff x="4821018" y="1941899"/>
              <a:chExt cx="784660" cy="784660"/>
            </a:xfrm>
          </p:grpSpPr>
          <p:sp>
            <p:nvSpPr>
              <p:cNvPr id="75" name="Teardrop 74">
                <a:extLst>
                  <a:ext uri="{FF2B5EF4-FFF2-40B4-BE49-F238E27FC236}">
                    <a16:creationId xmlns:a16="http://schemas.microsoft.com/office/drawing/2014/main" id="{3BC9B298-D9FC-5442-86D5-35BFBA594E48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22F37453-93E5-E642-B7C7-D0082C258858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5F013FAC-592F-8044-9749-8FE72BA861D2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55205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of Pakistan – Slide Template 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AC6E59A-2217-4477-B0F7-DD2746199678}"/>
              </a:ext>
            </a:extLst>
          </p:cNvPr>
          <p:cNvGraphicFramePr/>
          <p:nvPr/>
        </p:nvGraphicFramePr>
        <p:xfrm>
          <a:off x="6820081" y="4555508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7B7587AB-E618-4555-9218-9D6E7DCE5BC3}"/>
              </a:ext>
            </a:extLst>
          </p:cNvPr>
          <p:cNvGraphicFramePr/>
          <p:nvPr/>
        </p:nvGraphicFramePr>
        <p:xfrm>
          <a:off x="6820081" y="3760793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CB87E6B8-8DFC-4362-8530-83CA242BB348}"/>
              </a:ext>
            </a:extLst>
          </p:cNvPr>
          <p:cNvSpPr txBox="1"/>
          <p:nvPr/>
        </p:nvSpPr>
        <p:spPr>
          <a:xfrm>
            <a:off x="7210599" y="5070270"/>
            <a:ext cx="420308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b="1" dirty="0">
                <a:solidFill>
                  <a:schemeClr val="bg1"/>
                </a:solidFill>
              </a:rPr>
              <a:t>65%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C1DF0E-2AF2-4884-A5D8-B18077E3D3A8}"/>
              </a:ext>
            </a:extLst>
          </p:cNvPr>
          <p:cNvSpPr txBox="1"/>
          <p:nvPr/>
        </p:nvSpPr>
        <p:spPr>
          <a:xfrm>
            <a:off x="7233682" y="4271162"/>
            <a:ext cx="4203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</a:rPr>
              <a:t>80%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A85EA0-082F-4837-B4A8-1C69F19C05F4}"/>
              </a:ext>
            </a:extLst>
          </p:cNvPr>
          <p:cNvSpPr/>
          <p:nvPr/>
        </p:nvSpPr>
        <p:spPr>
          <a:xfrm>
            <a:off x="7810059" y="4882749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</a:rPr>
              <a:t>Lorem Ipsum</a:t>
            </a:r>
            <a:endParaRPr lang="en-US" sz="1350" dirty="0">
              <a:solidFill>
                <a:schemeClr val="bg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DBD766-D327-4C10-82A9-3315F507696D}"/>
              </a:ext>
            </a:extLst>
          </p:cNvPr>
          <p:cNvSpPr/>
          <p:nvPr/>
        </p:nvSpPr>
        <p:spPr>
          <a:xfrm>
            <a:off x="7810059" y="4088034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</a:rPr>
              <a:t>Lorem Ipsum</a:t>
            </a:r>
            <a:endParaRPr lang="en-US" sz="1350" dirty="0">
              <a:solidFill>
                <a:schemeClr val="bg1"/>
              </a:solidFill>
            </a:endParaRPr>
          </a:p>
        </p:txBody>
      </p:sp>
      <p:pic>
        <p:nvPicPr>
          <p:cNvPr id="19" name="Graphic 18" descr="Man">
            <a:extLst>
              <a:ext uri="{FF2B5EF4-FFF2-40B4-BE49-F238E27FC236}">
                <a16:creationId xmlns:a16="http://schemas.microsoft.com/office/drawing/2014/main" id="{7FFFA9DD-1DDD-442A-A0B0-AC9431E4D3D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254660" y="4790872"/>
            <a:ext cx="332185" cy="332185"/>
          </a:xfrm>
          <a:prstGeom prst="rect">
            <a:avLst/>
          </a:prstGeom>
        </p:spPr>
      </p:pic>
      <p:pic>
        <p:nvPicPr>
          <p:cNvPr id="20" name="Graphic 19" descr="Woman">
            <a:extLst>
              <a:ext uri="{FF2B5EF4-FFF2-40B4-BE49-F238E27FC236}">
                <a16:creationId xmlns:a16="http://schemas.microsoft.com/office/drawing/2014/main" id="{490AF1B4-D5F1-4BAB-939B-B6578BB0C79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54660" y="3972930"/>
            <a:ext cx="332185" cy="332185"/>
          </a:xfrm>
          <a:prstGeom prst="rect">
            <a:avLst/>
          </a:prstGeom>
        </p:spPr>
      </p:pic>
      <p:grpSp>
        <p:nvGrpSpPr>
          <p:cNvPr id="42" name="Group 41">
            <a:extLst>
              <a:ext uri="{FF2B5EF4-FFF2-40B4-BE49-F238E27FC236}">
                <a16:creationId xmlns:a16="http://schemas.microsoft.com/office/drawing/2014/main" id="{ED71665D-54A7-5846-A4CD-B0E264729998}"/>
              </a:ext>
            </a:extLst>
          </p:cNvPr>
          <p:cNvGrpSpPr/>
          <p:nvPr/>
        </p:nvGrpSpPr>
        <p:grpSpPr>
          <a:xfrm>
            <a:off x="3556919" y="1149704"/>
            <a:ext cx="4393302" cy="4216506"/>
            <a:chOff x="5444786" y="389938"/>
            <a:chExt cx="5857736" cy="5622008"/>
          </a:xfrm>
        </p:grpSpPr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79391D25-A3DF-4949-B781-3D8B13E02C0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43391" y="4061453"/>
              <a:ext cx="1606288" cy="1950493"/>
            </a:xfrm>
            <a:custGeom>
              <a:avLst/>
              <a:gdLst>
                <a:gd name="T0" fmla="*/ 128 w 770"/>
                <a:gd name="T1" fmla="*/ 866 h 935"/>
                <a:gd name="T2" fmla="*/ 751 w 770"/>
                <a:gd name="T3" fmla="*/ 788 h 935"/>
                <a:gd name="T4" fmla="*/ 746 w 770"/>
                <a:gd name="T5" fmla="*/ 769 h 935"/>
                <a:gd name="T6" fmla="*/ 739 w 770"/>
                <a:gd name="T7" fmla="*/ 696 h 935"/>
                <a:gd name="T8" fmla="*/ 696 w 770"/>
                <a:gd name="T9" fmla="*/ 613 h 935"/>
                <a:gd name="T10" fmla="*/ 663 w 770"/>
                <a:gd name="T11" fmla="*/ 556 h 935"/>
                <a:gd name="T12" fmla="*/ 594 w 770"/>
                <a:gd name="T13" fmla="*/ 506 h 935"/>
                <a:gd name="T14" fmla="*/ 606 w 770"/>
                <a:gd name="T15" fmla="*/ 433 h 935"/>
                <a:gd name="T16" fmla="*/ 549 w 770"/>
                <a:gd name="T17" fmla="*/ 381 h 935"/>
                <a:gd name="T18" fmla="*/ 507 w 770"/>
                <a:gd name="T19" fmla="*/ 263 h 935"/>
                <a:gd name="T20" fmla="*/ 613 w 770"/>
                <a:gd name="T21" fmla="*/ 125 h 935"/>
                <a:gd name="T22" fmla="*/ 552 w 770"/>
                <a:gd name="T23" fmla="*/ 45 h 935"/>
                <a:gd name="T24" fmla="*/ 540 w 770"/>
                <a:gd name="T25" fmla="*/ 23 h 935"/>
                <a:gd name="T26" fmla="*/ 511 w 770"/>
                <a:gd name="T27" fmla="*/ 4 h 935"/>
                <a:gd name="T28" fmla="*/ 369 w 770"/>
                <a:gd name="T29" fmla="*/ 14 h 935"/>
                <a:gd name="T30" fmla="*/ 301 w 770"/>
                <a:gd name="T31" fmla="*/ 35 h 935"/>
                <a:gd name="T32" fmla="*/ 156 w 770"/>
                <a:gd name="T33" fmla="*/ 125 h 935"/>
                <a:gd name="T34" fmla="*/ 85 w 770"/>
                <a:gd name="T35" fmla="*/ 234 h 935"/>
                <a:gd name="T36" fmla="*/ 137 w 770"/>
                <a:gd name="T37" fmla="*/ 478 h 935"/>
                <a:gd name="T38" fmla="*/ 118 w 770"/>
                <a:gd name="T39" fmla="*/ 566 h 935"/>
                <a:gd name="T40" fmla="*/ 90 w 770"/>
                <a:gd name="T41" fmla="*/ 611 h 935"/>
                <a:gd name="T42" fmla="*/ 73 w 770"/>
                <a:gd name="T43" fmla="*/ 644 h 935"/>
                <a:gd name="T44" fmla="*/ 59 w 770"/>
                <a:gd name="T45" fmla="*/ 672 h 935"/>
                <a:gd name="T46" fmla="*/ 5 w 770"/>
                <a:gd name="T47" fmla="*/ 708 h 935"/>
                <a:gd name="T48" fmla="*/ 35 w 770"/>
                <a:gd name="T49" fmla="*/ 715 h 935"/>
                <a:gd name="T50" fmla="*/ 57 w 770"/>
                <a:gd name="T51" fmla="*/ 717 h 935"/>
                <a:gd name="T52" fmla="*/ 83 w 770"/>
                <a:gd name="T53" fmla="*/ 724 h 935"/>
                <a:gd name="T54" fmla="*/ 104 w 770"/>
                <a:gd name="T55" fmla="*/ 731 h 935"/>
                <a:gd name="T56" fmla="*/ 90 w 770"/>
                <a:gd name="T57" fmla="*/ 760 h 935"/>
                <a:gd name="T58" fmla="*/ 95 w 770"/>
                <a:gd name="T59" fmla="*/ 769 h 935"/>
                <a:gd name="T60" fmla="*/ 109 w 770"/>
                <a:gd name="T61" fmla="*/ 795 h 935"/>
                <a:gd name="T62" fmla="*/ 114 w 770"/>
                <a:gd name="T63" fmla="*/ 812 h 935"/>
                <a:gd name="T64" fmla="*/ 114 w 770"/>
                <a:gd name="T65" fmla="*/ 840 h 935"/>
                <a:gd name="T66" fmla="*/ 154 w 770"/>
                <a:gd name="T67" fmla="*/ 862 h 935"/>
                <a:gd name="T68" fmla="*/ 147 w 770"/>
                <a:gd name="T69" fmla="*/ 888 h 935"/>
                <a:gd name="T70" fmla="*/ 147 w 770"/>
                <a:gd name="T71" fmla="*/ 897 h 935"/>
                <a:gd name="T72" fmla="*/ 159 w 770"/>
                <a:gd name="T73" fmla="*/ 900 h 935"/>
                <a:gd name="T74" fmla="*/ 173 w 770"/>
                <a:gd name="T75" fmla="*/ 890 h 935"/>
                <a:gd name="T76" fmla="*/ 170 w 770"/>
                <a:gd name="T77" fmla="*/ 911 h 935"/>
                <a:gd name="T78" fmla="*/ 187 w 770"/>
                <a:gd name="T79" fmla="*/ 907 h 935"/>
                <a:gd name="T80" fmla="*/ 211 w 770"/>
                <a:gd name="T81" fmla="*/ 904 h 935"/>
                <a:gd name="T82" fmla="*/ 223 w 770"/>
                <a:gd name="T83" fmla="*/ 909 h 935"/>
                <a:gd name="T84" fmla="*/ 234 w 770"/>
                <a:gd name="T85" fmla="*/ 916 h 935"/>
                <a:gd name="T86" fmla="*/ 246 w 770"/>
                <a:gd name="T87" fmla="*/ 890 h 935"/>
                <a:gd name="T88" fmla="*/ 246 w 770"/>
                <a:gd name="T89" fmla="*/ 916 h 935"/>
                <a:gd name="T90" fmla="*/ 256 w 770"/>
                <a:gd name="T91" fmla="*/ 930 h 935"/>
                <a:gd name="T92" fmla="*/ 263 w 770"/>
                <a:gd name="T93" fmla="*/ 902 h 935"/>
                <a:gd name="T94" fmla="*/ 275 w 770"/>
                <a:gd name="T95" fmla="*/ 897 h 935"/>
                <a:gd name="T96" fmla="*/ 279 w 770"/>
                <a:gd name="T97" fmla="*/ 890 h 935"/>
                <a:gd name="T98" fmla="*/ 291 w 770"/>
                <a:gd name="T99" fmla="*/ 885 h 935"/>
                <a:gd name="T100" fmla="*/ 329 w 770"/>
                <a:gd name="T101" fmla="*/ 883 h 935"/>
                <a:gd name="T102" fmla="*/ 379 w 770"/>
                <a:gd name="T103" fmla="*/ 831 h 935"/>
                <a:gd name="T104" fmla="*/ 398 w 770"/>
                <a:gd name="T105" fmla="*/ 824 h 935"/>
                <a:gd name="T106" fmla="*/ 457 w 770"/>
                <a:gd name="T107" fmla="*/ 821 h 935"/>
                <a:gd name="T108" fmla="*/ 597 w 770"/>
                <a:gd name="T109" fmla="*/ 821 h 935"/>
                <a:gd name="T110" fmla="*/ 644 w 770"/>
                <a:gd name="T111" fmla="*/ 805 h 935"/>
                <a:gd name="T112" fmla="*/ 677 w 770"/>
                <a:gd name="T113" fmla="*/ 821 h 935"/>
                <a:gd name="T114" fmla="*/ 727 w 770"/>
                <a:gd name="T115" fmla="*/ 821 h 935"/>
                <a:gd name="T116" fmla="*/ 758 w 770"/>
                <a:gd name="T117" fmla="*/ 803 h 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70" h="935">
                  <a:moveTo>
                    <a:pt x="140" y="871"/>
                  </a:moveTo>
                  <a:lnTo>
                    <a:pt x="142" y="869"/>
                  </a:lnTo>
                  <a:lnTo>
                    <a:pt x="144" y="866"/>
                  </a:lnTo>
                  <a:lnTo>
                    <a:pt x="144" y="866"/>
                  </a:lnTo>
                  <a:lnTo>
                    <a:pt x="144" y="866"/>
                  </a:lnTo>
                  <a:lnTo>
                    <a:pt x="140" y="864"/>
                  </a:lnTo>
                  <a:lnTo>
                    <a:pt x="133" y="866"/>
                  </a:lnTo>
                  <a:lnTo>
                    <a:pt x="128" y="866"/>
                  </a:lnTo>
                  <a:lnTo>
                    <a:pt x="125" y="864"/>
                  </a:lnTo>
                  <a:lnTo>
                    <a:pt x="128" y="866"/>
                  </a:lnTo>
                  <a:lnTo>
                    <a:pt x="128" y="869"/>
                  </a:lnTo>
                  <a:lnTo>
                    <a:pt x="128" y="871"/>
                  </a:lnTo>
                  <a:lnTo>
                    <a:pt x="133" y="874"/>
                  </a:lnTo>
                  <a:lnTo>
                    <a:pt x="135" y="876"/>
                  </a:lnTo>
                  <a:lnTo>
                    <a:pt x="140" y="874"/>
                  </a:lnTo>
                  <a:lnTo>
                    <a:pt x="140" y="871"/>
                  </a:lnTo>
                  <a:close/>
                  <a:moveTo>
                    <a:pt x="767" y="793"/>
                  </a:moveTo>
                  <a:lnTo>
                    <a:pt x="760" y="791"/>
                  </a:lnTo>
                  <a:lnTo>
                    <a:pt x="753" y="791"/>
                  </a:lnTo>
                  <a:lnTo>
                    <a:pt x="751" y="788"/>
                  </a:lnTo>
                  <a:lnTo>
                    <a:pt x="751" y="786"/>
                  </a:lnTo>
                  <a:lnTo>
                    <a:pt x="748" y="786"/>
                  </a:lnTo>
                  <a:lnTo>
                    <a:pt x="748" y="784"/>
                  </a:lnTo>
                  <a:lnTo>
                    <a:pt x="751" y="781"/>
                  </a:lnTo>
                  <a:lnTo>
                    <a:pt x="751" y="779"/>
                  </a:lnTo>
                  <a:lnTo>
                    <a:pt x="751" y="776"/>
                  </a:lnTo>
                  <a:lnTo>
                    <a:pt x="751" y="776"/>
                  </a:lnTo>
                  <a:lnTo>
                    <a:pt x="751" y="774"/>
                  </a:lnTo>
                  <a:lnTo>
                    <a:pt x="751" y="774"/>
                  </a:lnTo>
                  <a:lnTo>
                    <a:pt x="746" y="769"/>
                  </a:lnTo>
                  <a:lnTo>
                    <a:pt x="746" y="765"/>
                  </a:lnTo>
                  <a:lnTo>
                    <a:pt x="748" y="760"/>
                  </a:lnTo>
                  <a:lnTo>
                    <a:pt x="751" y="755"/>
                  </a:lnTo>
                  <a:lnTo>
                    <a:pt x="762" y="748"/>
                  </a:lnTo>
                  <a:lnTo>
                    <a:pt x="765" y="746"/>
                  </a:lnTo>
                  <a:lnTo>
                    <a:pt x="765" y="743"/>
                  </a:lnTo>
                  <a:lnTo>
                    <a:pt x="760" y="739"/>
                  </a:lnTo>
                  <a:lnTo>
                    <a:pt x="755" y="722"/>
                  </a:lnTo>
                  <a:lnTo>
                    <a:pt x="743" y="705"/>
                  </a:lnTo>
                  <a:lnTo>
                    <a:pt x="739" y="696"/>
                  </a:lnTo>
                  <a:lnTo>
                    <a:pt x="736" y="686"/>
                  </a:lnTo>
                  <a:lnTo>
                    <a:pt x="729" y="658"/>
                  </a:lnTo>
                  <a:lnTo>
                    <a:pt x="727" y="653"/>
                  </a:lnTo>
                  <a:lnTo>
                    <a:pt x="725" y="651"/>
                  </a:lnTo>
                  <a:lnTo>
                    <a:pt x="713" y="641"/>
                  </a:lnTo>
                  <a:lnTo>
                    <a:pt x="708" y="634"/>
                  </a:lnTo>
                  <a:lnTo>
                    <a:pt x="706" y="630"/>
                  </a:lnTo>
                  <a:lnTo>
                    <a:pt x="706" y="627"/>
                  </a:lnTo>
                  <a:lnTo>
                    <a:pt x="703" y="623"/>
                  </a:lnTo>
                  <a:lnTo>
                    <a:pt x="696" y="613"/>
                  </a:lnTo>
                  <a:lnTo>
                    <a:pt x="694" y="611"/>
                  </a:lnTo>
                  <a:lnTo>
                    <a:pt x="694" y="604"/>
                  </a:lnTo>
                  <a:lnTo>
                    <a:pt x="694" y="582"/>
                  </a:lnTo>
                  <a:lnTo>
                    <a:pt x="694" y="563"/>
                  </a:lnTo>
                  <a:lnTo>
                    <a:pt x="694" y="556"/>
                  </a:lnTo>
                  <a:lnTo>
                    <a:pt x="691" y="551"/>
                  </a:lnTo>
                  <a:lnTo>
                    <a:pt x="684" y="549"/>
                  </a:lnTo>
                  <a:lnTo>
                    <a:pt x="677" y="551"/>
                  </a:lnTo>
                  <a:lnTo>
                    <a:pt x="670" y="554"/>
                  </a:lnTo>
                  <a:lnTo>
                    <a:pt x="663" y="556"/>
                  </a:lnTo>
                  <a:lnTo>
                    <a:pt x="644" y="556"/>
                  </a:lnTo>
                  <a:lnTo>
                    <a:pt x="632" y="554"/>
                  </a:lnTo>
                  <a:lnTo>
                    <a:pt x="627" y="551"/>
                  </a:lnTo>
                  <a:lnTo>
                    <a:pt x="625" y="549"/>
                  </a:lnTo>
                  <a:lnTo>
                    <a:pt x="620" y="544"/>
                  </a:lnTo>
                  <a:lnTo>
                    <a:pt x="618" y="535"/>
                  </a:lnTo>
                  <a:lnTo>
                    <a:pt x="616" y="530"/>
                  </a:lnTo>
                  <a:lnTo>
                    <a:pt x="609" y="525"/>
                  </a:lnTo>
                  <a:lnTo>
                    <a:pt x="601" y="516"/>
                  </a:lnTo>
                  <a:lnTo>
                    <a:pt x="594" y="506"/>
                  </a:lnTo>
                  <a:lnTo>
                    <a:pt x="592" y="497"/>
                  </a:lnTo>
                  <a:lnTo>
                    <a:pt x="592" y="495"/>
                  </a:lnTo>
                  <a:lnTo>
                    <a:pt x="594" y="485"/>
                  </a:lnTo>
                  <a:lnTo>
                    <a:pt x="594" y="478"/>
                  </a:lnTo>
                  <a:lnTo>
                    <a:pt x="594" y="473"/>
                  </a:lnTo>
                  <a:lnTo>
                    <a:pt x="604" y="459"/>
                  </a:lnTo>
                  <a:lnTo>
                    <a:pt x="606" y="452"/>
                  </a:lnTo>
                  <a:lnTo>
                    <a:pt x="606" y="445"/>
                  </a:lnTo>
                  <a:lnTo>
                    <a:pt x="606" y="438"/>
                  </a:lnTo>
                  <a:lnTo>
                    <a:pt x="606" y="433"/>
                  </a:lnTo>
                  <a:lnTo>
                    <a:pt x="606" y="428"/>
                  </a:lnTo>
                  <a:lnTo>
                    <a:pt x="609" y="426"/>
                  </a:lnTo>
                  <a:lnTo>
                    <a:pt x="609" y="421"/>
                  </a:lnTo>
                  <a:lnTo>
                    <a:pt x="609" y="414"/>
                  </a:lnTo>
                  <a:lnTo>
                    <a:pt x="609" y="398"/>
                  </a:lnTo>
                  <a:lnTo>
                    <a:pt x="609" y="390"/>
                  </a:lnTo>
                  <a:lnTo>
                    <a:pt x="604" y="386"/>
                  </a:lnTo>
                  <a:lnTo>
                    <a:pt x="597" y="381"/>
                  </a:lnTo>
                  <a:lnTo>
                    <a:pt x="590" y="381"/>
                  </a:lnTo>
                  <a:lnTo>
                    <a:pt x="549" y="381"/>
                  </a:lnTo>
                  <a:lnTo>
                    <a:pt x="542" y="379"/>
                  </a:lnTo>
                  <a:lnTo>
                    <a:pt x="528" y="367"/>
                  </a:lnTo>
                  <a:lnTo>
                    <a:pt x="521" y="362"/>
                  </a:lnTo>
                  <a:lnTo>
                    <a:pt x="495" y="353"/>
                  </a:lnTo>
                  <a:lnTo>
                    <a:pt x="490" y="345"/>
                  </a:lnTo>
                  <a:lnTo>
                    <a:pt x="488" y="338"/>
                  </a:lnTo>
                  <a:lnTo>
                    <a:pt x="492" y="315"/>
                  </a:lnTo>
                  <a:lnTo>
                    <a:pt x="495" y="291"/>
                  </a:lnTo>
                  <a:lnTo>
                    <a:pt x="500" y="277"/>
                  </a:lnTo>
                  <a:lnTo>
                    <a:pt x="507" y="263"/>
                  </a:lnTo>
                  <a:lnTo>
                    <a:pt x="523" y="248"/>
                  </a:lnTo>
                  <a:lnTo>
                    <a:pt x="535" y="239"/>
                  </a:lnTo>
                  <a:lnTo>
                    <a:pt x="554" y="220"/>
                  </a:lnTo>
                  <a:lnTo>
                    <a:pt x="566" y="203"/>
                  </a:lnTo>
                  <a:lnTo>
                    <a:pt x="580" y="189"/>
                  </a:lnTo>
                  <a:lnTo>
                    <a:pt x="582" y="182"/>
                  </a:lnTo>
                  <a:lnTo>
                    <a:pt x="597" y="144"/>
                  </a:lnTo>
                  <a:lnTo>
                    <a:pt x="599" y="142"/>
                  </a:lnTo>
                  <a:lnTo>
                    <a:pt x="613" y="125"/>
                  </a:lnTo>
                  <a:lnTo>
                    <a:pt x="613" y="125"/>
                  </a:lnTo>
                  <a:lnTo>
                    <a:pt x="594" y="116"/>
                  </a:lnTo>
                  <a:lnTo>
                    <a:pt x="582" y="111"/>
                  </a:lnTo>
                  <a:lnTo>
                    <a:pt x="580" y="109"/>
                  </a:lnTo>
                  <a:lnTo>
                    <a:pt x="578" y="104"/>
                  </a:lnTo>
                  <a:lnTo>
                    <a:pt x="566" y="87"/>
                  </a:lnTo>
                  <a:lnTo>
                    <a:pt x="564" y="83"/>
                  </a:lnTo>
                  <a:lnTo>
                    <a:pt x="552" y="49"/>
                  </a:lnTo>
                  <a:lnTo>
                    <a:pt x="552" y="47"/>
                  </a:lnTo>
                  <a:lnTo>
                    <a:pt x="552" y="45"/>
                  </a:lnTo>
                  <a:lnTo>
                    <a:pt x="552" y="45"/>
                  </a:lnTo>
                  <a:lnTo>
                    <a:pt x="549" y="42"/>
                  </a:lnTo>
                  <a:lnTo>
                    <a:pt x="549" y="40"/>
                  </a:lnTo>
                  <a:lnTo>
                    <a:pt x="547" y="38"/>
                  </a:lnTo>
                  <a:lnTo>
                    <a:pt x="547" y="33"/>
                  </a:lnTo>
                  <a:lnTo>
                    <a:pt x="547" y="30"/>
                  </a:lnTo>
                  <a:lnTo>
                    <a:pt x="547" y="28"/>
                  </a:lnTo>
                  <a:lnTo>
                    <a:pt x="547" y="26"/>
                  </a:lnTo>
                  <a:lnTo>
                    <a:pt x="545" y="26"/>
                  </a:lnTo>
                  <a:lnTo>
                    <a:pt x="542" y="23"/>
                  </a:lnTo>
                  <a:lnTo>
                    <a:pt x="540" y="23"/>
                  </a:lnTo>
                  <a:lnTo>
                    <a:pt x="537" y="21"/>
                  </a:lnTo>
                  <a:lnTo>
                    <a:pt x="535" y="14"/>
                  </a:lnTo>
                  <a:lnTo>
                    <a:pt x="530" y="11"/>
                  </a:lnTo>
                  <a:lnTo>
                    <a:pt x="514" y="9"/>
                  </a:lnTo>
                  <a:lnTo>
                    <a:pt x="511" y="9"/>
                  </a:lnTo>
                  <a:lnTo>
                    <a:pt x="511" y="9"/>
                  </a:lnTo>
                  <a:lnTo>
                    <a:pt x="511" y="7"/>
                  </a:lnTo>
                  <a:lnTo>
                    <a:pt x="511" y="7"/>
                  </a:lnTo>
                  <a:lnTo>
                    <a:pt x="511" y="4"/>
                  </a:lnTo>
                  <a:lnTo>
                    <a:pt x="511" y="4"/>
                  </a:lnTo>
                  <a:lnTo>
                    <a:pt x="511" y="4"/>
                  </a:lnTo>
                  <a:lnTo>
                    <a:pt x="509" y="2"/>
                  </a:lnTo>
                  <a:lnTo>
                    <a:pt x="509" y="2"/>
                  </a:lnTo>
                  <a:lnTo>
                    <a:pt x="504" y="2"/>
                  </a:lnTo>
                  <a:lnTo>
                    <a:pt x="500" y="0"/>
                  </a:lnTo>
                  <a:lnTo>
                    <a:pt x="495" y="0"/>
                  </a:lnTo>
                  <a:lnTo>
                    <a:pt x="492" y="2"/>
                  </a:lnTo>
                  <a:lnTo>
                    <a:pt x="474" y="9"/>
                  </a:lnTo>
                  <a:lnTo>
                    <a:pt x="450" y="9"/>
                  </a:lnTo>
                  <a:lnTo>
                    <a:pt x="369" y="14"/>
                  </a:lnTo>
                  <a:lnTo>
                    <a:pt x="339" y="11"/>
                  </a:lnTo>
                  <a:lnTo>
                    <a:pt x="322" y="14"/>
                  </a:lnTo>
                  <a:lnTo>
                    <a:pt x="315" y="16"/>
                  </a:lnTo>
                  <a:lnTo>
                    <a:pt x="315" y="16"/>
                  </a:lnTo>
                  <a:lnTo>
                    <a:pt x="313" y="16"/>
                  </a:lnTo>
                  <a:lnTo>
                    <a:pt x="310" y="19"/>
                  </a:lnTo>
                  <a:lnTo>
                    <a:pt x="310" y="21"/>
                  </a:lnTo>
                  <a:lnTo>
                    <a:pt x="301" y="35"/>
                  </a:lnTo>
                  <a:lnTo>
                    <a:pt x="301" y="35"/>
                  </a:lnTo>
                  <a:lnTo>
                    <a:pt x="301" y="35"/>
                  </a:lnTo>
                  <a:lnTo>
                    <a:pt x="298" y="38"/>
                  </a:lnTo>
                  <a:lnTo>
                    <a:pt x="298" y="38"/>
                  </a:lnTo>
                  <a:lnTo>
                    <a:pt x="284" y="45"/>
                  </a:lnTo>
                  <a:lnTo>
                    <a:pt x="275" y="49"/>
                  </a:lnTo>
                  <a:lnTo>
                    <a:pt x="272" y="52"/>
                  </a:lnTo>
                  <a:lnTo>
                    <a:pt x="234" y="83"/>
                  </a:lnTo>
                  <a:lnTo>
                    <a:pt x="230" y="87"/>
                  </a:lnTo>
                  <a:lnTo>
                    <a:pt x="220" y="99"/>
                  </a:lnTo>
                  <a:lnTo>
                    <a:pt x="180" y="118"/>
                  </a:lnTo>
                  <a:lnTo>
                    <a:pt x="156" y="125"/>
                  </a:lnTo>
                  <a:lnTo>
                    <a:pt x="137" y="128"/>
                  </a:lnTo>
                  <a:lnTo>
                    <a:pt x="130" y="132"/>
                  </a:lnTo>
                  <a:lnTo>
                    <a:pt x="128" y="135"/>
                  </a:lnTo>
                  <a:lnTo>
                    <a:pt x="121" y="156"/>
                  </a:lnTo>
                  <a:lnTo>
                    <a:pt x="109" y="170"/>
                  </a:lnTo>
                  <a:lnTo>
                    <a:pt x="97" y="191"/>
                  </a:lnTo>
                  <a:lnTo>
                    <a:pt x="95" y="196"/>
                  </a:lnTo>
                  <a:lnTo>
                    <a:pt x="92" y="201"/>
                  </a:lnTo>
                  <a:lnTo>
                    <a:pt x="92" y="206"/>
                  </a:lnTo>
                  <a:lnTo>
                    <a:pt x="85" y="234"/>
                  </a:lnTo>
                  <a:lnTo>
                    <a:pt x="85" y="244"/>
                  </a:lnTo>
                  <a:lnTo>
                    <a:pt x="85" y="251"/>
                  </a:lnTo>
                  <a:lnTo>
                    <a:pt x="85" y="270"/>
                  </a:lnTo>
                  <a:lnTo>
                    <a:pt x="88" y="353"/>
                  </a:lnTo>
                  <a:lnTo>
                    <a:pt x="88" y="367"/>
                  </a:lnTo>
                  <a:lnTo>
                    <a:pt x="90" y="376"/>
                  </a:lnTo>
                  <a:lnTo>
                    <a:pt x="90" y="386"/>
                  </a:lnTo>
                  <a:lnTo>
                    <a:pt x="92" y="390"/>
                  </a:lnTo>
                  <a:lnTo>
                    <a:pt x="137" y="473"/>
                  </a:lnTo>
                  <a:lnTo>
                    <a:pt x="137" y="478"/>
                  </a:lnTo>
                  <a:lnTo>
                    <a:pt x="140" y="485"/>
                  </a:lnTo>
                  <a:lnTo>
                    <a:pt x="135" y="502"/>
                  </a:lnTo>
                  <a:lnTo>
                    <a:pt x="135" y="504"/>
                  </a:lnTo>
                  <a:lnTo>
                    <a:pt x="137" y="516"/>
                  </a:lnTo>
                  <a:lnTo>
                    <a:pt x="137" y="521"/>
                  </a:lnTo>
                  <a:lnTo>
                    <a:pt x="137" y="525"/>
                  </a:lnTo>
                  <a:lnTo>
                    <a:pt x="135" y="533"/>
                  </a:lnTo>
                  <a:lnTo>
                    <a:pt x="125" y="556"/>
                  </a:lnTo>
                  <a:lnTo>
                    <a:pt x="123" y="561"/>
                  </a:lnTo>
                  <a:lnTo>
                    <a:pt x="118" y="566"/>
                  </a:lnTo>
                  <a:lnTo>
                    <a:pt x="111" y="575"/>
                  </a:lnTo>
                  <a:lnTo>
                    <a:pt x="109" y="580"/>
                  </a:lnTo>
                  <a:lnTo>
                    <a:pt x="109" y="582"/>
                  </a:lnTo>
                  <a:lnTo>
                    <a:pt x="107" y="585"/>
                  </a:lnTo>
                  <a:lnTo>
                    <a:pt x="104" y="585"/>
                  </a:lnTo>
                  <a:lnTo>
                    <a:pt x="99" y="587"/>
                  </a:lnTo>
                  <a:lnTo>
                    <a:pt x="99" y="589"/>
                  </a:lnTo>
                  <a:lnTo>
                    <a:pt x="90" y="606"/>
                  </a:lnTo>
                  <a:lnTo>
                    <a:pt x="90" y="608"/>
                  </a:lnTo>
                  <a:lnTo>
                    <a:pt x="90" y="611"/>
                  </a:lnTo>
                  <a:lnTo>
                    <a:pt x="90" y="611"/>
                  </a:lnTo>
                  <a:lnTo>
                    <a:pt x="90" y="615"/>
                  </a:lnTo>
                  <a:lnTo>
                    <a:pt x="90" y="618"/>
                  </a:lnTo>
                  <a:lnTo>
                    <a:pt x="90" y="618"/>
                  </a:lnTo>
                  <a:lnTo>
                    <a:pt x="90" y="620"/>
                  </a:lnTo>
                  <a:lnTo>
                    <a:pt x="85" y="632"/>
                  </a:lnTo>
                  <a:lnTo>
                    <a:pt x="83" y="634"/>
                  </a:lnTo>
                  <a:lnTo>
                    <a:pt x="83" y="637"/>
                  </a:lnTo>
                  <a:lnTo>
                    <a:pt x="78" y="639"/>
                  </a:lnTo>
                  <a:lnTo>
                    <a:pt x="73" y="644"/>
                  </a:lnTo>
                  <a:lnTo>
                    <a:pt x="69" y="651"/>
                  </a:lnTo>
                  <a:lnTo>
                    <a:pt x="66" y="653"/>
                  </a:lnTo>
                  <a:lnTo>
                    <a:pt x="66" y="656"/>
                  </a:lnTo>
                  <a:lnTo>
                    <a:pt x="66" y="656"/>
                  </a:lnTo>
                  <a:lnTo>
                    <a:pt x="66" y="658"/>
                  </a:lnTo>
                  <a:lnTo>
                    <a:pt x="66" y="660"/>
                  </a:lnTo>
                  <a:lnTo>
                    <a:pt x="66" y="663"/>
                  </a:lnTo>
                  <a:lnTo>
                    <a:pt x="64" y="665"/>
                  </a:lnTo>
                  <a:lnTo>
                    <a:pt x="62" y="668"/>
                  </a:lnTo>
                  <a:lnTo>
                    <a:pt x="59" y="672"/>
                  </a:lnTo>
                  <a:lnTo>
                    <a:pt x="54" y="677"/>
                  </a:lnTo>
                  <a:lnTo>
                    <a:pt x="52" y="679"/>
                  </a:lnTo>
                  <a:lnTo>
                    <a:pt x="50" y="679"/>
                  </a:lnTo>
                  <a:lnTo>
                    <a:pt x="47" y="682"/>
                  </a:lnTo>
                  <a:lnTo>
                    <a:pt x="40" y="682"/>
                  </a:lnTo>
                  <a:lnTo>
                    <a:pt x="40" y="682"/>
                  </a:lnTo>
                  <a:lnTo>
                    <a:pt x="40" y="682"/>
                  </a:lnTo>
                  <a:lnTo>
                    <a:pt x="38" y="684"/>
                  </a:lnTo>
                  <a:lnTo>
                    <a:pt x="9" y="705"/>
                  </a:lnTo>
                  <a:lnTo>
                    <a:pt x="5" y="708"/>
                  </a:lnTo>
                  <a:lnTo>
                    <a:pt x="2" y="713"/>
                  </a:lnTo>
                  <a:lnTo>
                    <a:pt x="0" y="717"/>
                  </a:lnTo>
                  <a:lnTo>
                    <a:pt x="5" y="717"/>
                  </a:lnTo>
                  <a:lnTo>
                    <a:pt x="7" y="717"/>
                  </a:lnTo>
                  <a:lnTo>
                    <a:pt x="12" y="715"/>
                  </a:lnTo>
                  <a:lnTo>
                    <a:pt x="21" y="715"/>
                  </a:lnTo>
                  <a:lnTo>
                    <a:pt x="24" y="715"/>
                  </a:lnTo>
                  <a:lnTo>
                    <a:pt x="26" y="717"/>
                  </a:lnTo>
                  <a:lnTo>
                    <a:pt x="31" y="715"/>
                  </a:lnTo>
                  <a:lnTo>
                    <a:pt x="35" y="715"/>
                  </a:lnTo>
                  <a:lnTo>
                    <a:pt x="40" y="715"/>
                  </a:lnTo>
                  <a:lnTo>
                    <a:pt x="45" y="717"/>
                  </a:lnTo>
                  <a:lnTo>
                    <a:pt x="47" y="720"/>
                  </a:lnTo>
                  <a:lnTo>
                    <a:pt x="50" y="722"/>
                  </a:lnTo>
                  <a:lnTo>
                    <a:pt x="54" y="722"/>
                  </a:lnTo>
                  <a:lnTo>
                    <a:pt x="54" y="720"/>
                  </a:lnTo>
                  <a:lnTo>
                    <a:pt x="54" y="720"/>
                  </a:lnTo>
                  <a:lnTo>
                    <a:pt x="54" y="715"/>
                  </a:lnTo>
                  <a:lnTo>
                    <a:pt x="54" y="715"/>
                  </a:lnTo>
                  <a:lnTo>
                    <a:pt x="57" y="717"/>
                  </a:lnTo>
                  <a:lnTo>
                    <a:pt x="59" y="720"/>
                  </a:lnTo>
                  <a:lnTo>
                    <a:pt x="62" y="722"/>
                  </a:lnTo>
                  <a:lnTo>
                    <a:pt x="64" y="722"/>
                  </a:lnTo>
                  <a:lnTo>
                    <a:pt x="71" y="727"/>
                  </a:lnTo>
                  <a:lnTo>
                    <a:pt x="76" y="729"/>
                  </a:lnTo>
                  <a:lnTo>
                    <a:pt x="73" y="724"/>
                  </a:lnTo>
                  <a:lnTo>
                    <a:pt x="76" y="724"/>
                  </a:lnTo>
                  <a:lnTo>
                    <a:pt x="78" y="724"/>
                  </a:lnTo>
                  <a:lnTo>
                    <a:pt x="80" y="724"/>
                  </a:lnTo>
                  <a:lnTo>
                    <a:pt x="83" y="724"/>
                  </a:lnTo>
                  <a:lnTo>
                    <a:pt x="85" y="724"/>
                  </a:lnTo>
                  <a:lnTo>
                    <a:pt x="88" y="724"/>
                  </a:lnTo>
                  <a:lnTo>
                    <a:pt x="88" y="727"/>
                  </a:lnTo>
                  <a:lnTo>
                    <a:pt x="90" y="727"/>
                  </a:lnTo>
                  <a:lnTo>
                    <a:pt x="90" y="731"/>
                  </a:lnTo>
                  <a:lnTo>
                    <a:pt x="92" y="731"/>
                  </a:lnTo>
                  <a:lnTo>
                    <a:pt x="97" y="731"/>
                  </a:lnTo>
                  <a:lnTo>
                    <a:pt x="99" y="729"/>
                  </a:lnTo>
                  <a:lnTo>
                    <a:pt x="102" y="729"/>
                  </a:lnTo>
                  <a:lnTo>
                    <a:pt x="104" y="731"/>
                  </a:lnTo>
                  <a:lnTo>
                    <a:pt x="104" y="734"/>
                  </a:lnTo>
                  <a:lnTo>
                    <a:pt x="104" y="736"/>
                  </a:lnTo>
                  <a:lnTo>
                    <a:pt x="99" y="739"/>
                  </a:lnTo>
                  <a:lnTo>
                    <a:pt x="95" y="741"/>
                  </a:lnTo>
                  <a:lnTo>
                    <a:pt x="92" y="746"/>
                  </a:lnTo>
                  <a:lnTo>
                    <a:pt x="88" y="750"/>
                  </a:lnTo>
                  <a:lnTo>
                    <a:pt x="88" y="755"/>
                  </a:lnTo>
                  <a:lnTo>
                    <a:pt x="88" y="760"/>
                  </a:lnTo>
                  <a:lnTo>
                    <a:pt x="88" y="760"/>
                  </a:lnTo>
                  <a:lnTo>
                    <a:pt x="90" y="760"/>
                  </a:lnTo>
                  <a:lnTo>
                    <a:pt x="95" y="760"/>
                  </a:lnTo>
                  <a:lnTo>
                    <a:pt x="97" y="760"/>
                  </a:lnTo>
                  <a:lnTo>
                    <a:pt x="99" y="760"/>
                  </a:lnTo>
                  <a:lnTo>
                    <a:pt x="104" y="765"/>
                  </a:lnTo>
                  <a:lnTo>
                    <a:pt x="102" y="765"/>
                  </a:lnTo>
                  <a:lnTo>
                    <a:pt x="99" y="765"/>
                  </a:lnTo>
                  <a:lnTo>
                    <a:pt x="95" y="765"/>
                  </a:lnTo>
                  <a:lnTo>
                    <a:pt x="92" y="765"/>
                  </a:lnTo>
                  <a:lnTo>
                    <a:pt x="92" y="767"/>
                  </a:lnTo>
                  <a:lnTo>
                    <a:pt x="95" y="769"/>
                  </a:lnTo>
                  <a:lnTo>
                    <a:pt x="95" y="772"/>
                  </a:lnTo>
                  <a:lnTo>
                    <a:pt x="97" y="774"/>
                  </a:lnTo>
                  <a:lnTo>
                    <a:pt x="99" y="774"/>
                  </a:lnTo>
                  <a:lnTo>
                    <a:pt x="102" y="776"/>
                  </a:lnTo>
                  <a:lnTo>
                    <a:pt x="97" y="779"/>
                  </a:lnTo>
                  <a:lnTo>
                    <a:pt x="102" y="784"/>
                  </a:lnTo>
                  <a:lnTo>
                    <a:pt x="104" y="788"/>
                  </a:lnTo>
                  <a:lnTo>
                    <a:pt x="107" y="791"/>
                  </a:lnTo>
                  <a:lnTo>
                    <a:pt x="107" y="795"/>
                  </a:lnTo>
                  <a:lnTo>
                    <a:pt x="109" y="795"/>
                  </a:lnTo>
                  <a:lnTo>
                    <a:pt x="109" y="793"/>
                  </a:lnTo>
                  <a:lnTo>
                    <a:pt x="111" y="793"/>
                  </a:lnTo>
                  <a:lnTo>
                    <a:pt x="109" y="800"/>
                  </a:lnTo>
                  <a:lnTo>
                    <a:pt x="109" y="807"/>
                  </a:lnTo>
                  <a:lnTo>
                    <a:pt x="109" y="807"/>
                  </a:lnTo>
                  <a:lnTo>
                    <a:pt x="118" y="807"/>
                  </a:lnTo>
                  <a:lnTo>
                    <a:pt x="121" y="810"/>
                  </a:lnTo>
                  <a:lnTo>
                    <a:pt x="123" y="812"/>
                  </a:lnTo>
                  <a:lnTo>
                    <a:pt x="118" y="810"/>
                  </a:lnTo>
                  <a:lnTo>
                    <a:pt x="114" y="812"/>
                  </a:lnTo>
                  <a:lnTo>
                    <a:pt x="111" y="814"/>
                  </a:lnTo>
                  <a:lnTo>
                    <a:pt x="111" y="819"/>
                  </a:lnTo>
                  <a:lnTo>
                    <a:pt x="111" y="819"/>
                  </a:lnTo>
                  <a:lnTo>
                    <a:pt x="109" y="821"/>
                  </a:lnTo>
                  <a:lnTo>
                    <a:pt x="109" y="824"/>
                  </a:lnTo>
                  <a:lnTo>
                    <a:pt x="111" y="824"/>
                  </a:lnTo>
                  <a:lnTo>
                    <a:pt x="111" y="826"/>
                  </a:lnTo>
                  <a:lnTo>
                    <a:pt x="111" y="836"/>
                  </a:lnTo>
                  <a:lnTo>
                    <a:pt x="111" y="838"/>
                  </a:lnTo>
                  <a:lnTo>
                    <a:pt x="114" y="840"/>
                  </a:lnTo>
                  <a:lnTo>
                    <a:pt x="118" y="850"/>
                  </a:lnTo>
                  <a:lnTo>
                    <a:pt x="118" y="855"/>
                  </a:lnTo>
                  <a:lnTo>
                    <a:pt x="121" y="859"/>
                  </a:lnTo>
                  <a:lnTo>
                    <a:pt x="123" y="862"/>
                  </a:lnTo>
                  <a:lnTo>
                    <a:pt x="128" y="864"/>
                  </a:lnTo>
                  <a:lnTo>
                    <a:pt x="137" y="862"/>
                  </a:lnTo>
                  <a:lnTo>
                    <a:pt x="142" y="864"/>
                  </a:lnTo>
                  <a:lnTo>
                    <a:pt x="144" y="866"/>
                  </a:lnTo>
                  <a:lnTo>
                    <a:pt x="149" y="866"/>
                  </a:lnTo>
                  <a:lnTo>
                    <a:pt x="154" y="862"/>
                  </a:lnTo>
                  <a:lnTo>
                    <a:pt x="152" y="866"/>
                  </a:lnTo>
                  <a:lnTo>
                    <a:pt x="152" y="869"/>
                  </a:lnTo>
                  <a:lnTo>
                    <a:pt x="147" y="871"/>
                  </a:lnTo>
                  <a:lnTo>
                    <a:pt x="144" y="871"/>
                  </a:lnTo>
                  <a:lnTo>
                    <a:pt x="142" y="871"/>
                  </a:lnTo>
                  <a:lnTo>
                    <a:pt x="140" y="878"/>
                  </a:lnTo>
                  <a:lnTo>
                    <a:pt x="142" y="881"/>
                  </a:lnTo>
                  <a:lnTo>
                    <a:pt x="149" y="881"/>
                  </a:lnTo>
                  <a:lnTo>
                    <a:pt x="147" y="885"/>
                  </a:lnTo>
                  <a:lnTo>
                    <a:pt x="147" y="888"/>
                  </a:lnTo>
                  <a:lnTo>
                    <a:pt x="147" y="890"/>
                  </a:lnTo>
                  <a:lnTo>
                    <a:pt x="149" y="890"/>
                  </a:lnTo>
                  <a:lnTo>
                    <a:pt x="152" y="890"/>
                  </a:lnTo>
                  <a:lnTo>
                    <a:pt x="154" y="888"/>
                  </a:lnTo>
                  <a:lnTo>
                    <a:pt x="154" y="888"/>
                  </a:lnTo>
                  <a:lnTo>
                    <a:pt x="154" y="890"/>
                  </a:lnTo>
                  <a:lnTo>
                    <a:pt x="152" y="895"/>
                  </a:lnTo>
                  <a:lnTo>
                    <a:pt x="149" y="895"/>
                  </a:lnTo>
                  <a:lnTo>
                    <a:pt x="147" y="897"/>
                  </a:lnTo>
                  <a:lnTo>
                    <a:pt x="147" y="897"/>
                  </a:lnTo>
                  <a:lnTo>
                    <a:pt x="144" y="897"/>
                  </a:lnTo>
                  <a:lnTo>
                    <a:pt x="144" y="897"/>
                  </a:lnTo>
                  <a:lnTo>
                    <a:pt x="147" y="897"/>
                  </a:lnTo>
                  <a:lnTo>
                    <a:pt x="156" y="900"/>
                  </a:lnTo>
                  <a:lnTo>
                    <a:pt x="154" y="900"/>
                  </a:lnTo>
                  <a:lnTo>
                    <a:pt x="154" y="897"/>
                  </a:lnTo>
                  <a:lnTo>
                    <a:pt x="154" y="895"/>
                  </a:lnTo>
                  <a:lnTo>
                    <a:pt x="156" y="895"/>
                  </a:lnTo>
                  <a:lnTo>
                    <a:pt x="159" y="897"/>
                  </a:lnTo>
                  <a:lnTo>
                    <a:pt x="159" y="900"/>
                  </a:lnTo>
                  <a:lnTo>
                    <a:pt x="161" y="900"/>
                  </a:lnTo>
                  <a:lnTo>
                    <a:pt x="163" y="897"/>
                  </a:lnTo>
                  <a:lnTo>
                    <a:pt x="163" y="902"/>
                  </a:lnTo>
                  <a:lnTo>
                    <a:pt x="166" y="904"/>
                  </a:lnTo>
                  <a:lnTo>
                    <a:pt x="168" y="904"/>
                  </a:lnTo>
                  <a:lnTo>
                    <a:pt x="170" y="904"/>
                  </a:lnTo>
                  <a:lnTo>
                    <a:pt x="170" y="900"/>
                  </a:lnTo>
                  <a:lnTo>
                    <a:pt x="170" y="893"/>
                  </a:lnTo>
                  <a:lnTo>
                    <a:pt x="173" y="888"/>
                  </a:lnTo>
                  <a:lnTo>
                    <a:pt x="173" y="890"/>
                  </a:lnTo>
                  <a:lnTo>
                    <a:pt x="173" y="890"/>
                  </a:lnTo>
                  <a:lnTo>
                    <a:pt x="173" y="890"/>
                  </a:lnTo>
                  <a:lnTo>
                    <a:pt x="175" y="890"/>
                  </a:lnTo>
                  <a:lnTo>
                    <a:pt x="175" y="893"/>
                  </a:lnTo>
                  <a:lnTo>
                    <a:pt x="173" y="895"/>
                  </a:lnTo>
                  <a:lnTo>
                    <a:pt x="173" y="904"/>
                  </a:lnTo>
                  <a:lnTo>
                    <a:pt x="170" y="907"/>
                  </a:lnTo>
                  <a:lnTo>
                    <a:pt x="170" y="907"/>
                  </a:lnTo>
                  <a:lnTo>
                    <a:pt x="170" y="909"/>
                  </a:lnTo>
                  <a:lnTo>
                    <a:pt x="170" y="911"/>
                  </a:lnTo>
                  <a:lnTo>
                    <a:pt x="170" y="914"/>
                  </a:lnTo>
                  <a:lnTo>
                    <a:pt x="170" y="914"/>
                  </a:lnTo>
                  <a:lnTo>
                    <a:pt x="173" y="914"/>
                  </a:lnTo>
                  <a:lnTo>
                    <a:pt x="175" y="914"/>
                  </a:lnTo>
                  <a:lnTo>
                    <a:pt x="180" y="916"/>
                  </a:lnTo>
                  <a:lnTo>
                    <a:pt x="185" y="916"/>
                  </a:lnTo>
                  <a:lnTo>
                    <a:pt x="187" y="916"/>
                  </a:lnTo>
                  <a:lnTo>
                    <a:pt x="189" y="911"/>
                  </a:lnTo>
                  <a:lnTo>
                    <a:pt x="189" y="909"/>
                  </a:lnTo>
                  <a:lnTo>
                    <a:pt x="187" y="907"/>
                  </a:lnTo>
                  <a:lnTo>
                    <a:pt x="185" y="907"/>
                  </a:lnTo>
                  <a:lnTo>
                    <a:pt x="194" y="909"/>
                  </a:lnTo>
                  <a:lnTo>
                    <a:pt x="199" y="911"/>
                  </a:lnTo>
                  <a:lnTo>
                    <a:pt x="206" y="911"/>
                  </a:lnTo>
                  <a:lnTo>
                    <a:pt x="206" y="909"/>
                  </a:lnTo>
                  <a:lnTo>
                    <a:pt x="208" y="897"/>
                  </a:lnTo>
                  <a:lnTo>
                    <a:pt x="208" y="893"/>
                  </a:lnTo>
                  <a:lnTo>
                    <a:pt x="211" y="895"/>
                  </a:lnTo>
                  <a:lnTo>
                    <a:pt x="211" y="902"/>
                  </a:lnTo>
                  <a:lnTo>
                    <a:pt x="211" y="904"/>
                  </a:lnTo>
                  <a:lnTo>
                    <a:pt x="213" y="902"/>
                  </a:lnTo>
                  <a:lnTo>
                    <a:pt x="215" y="902"/>
                  </a:lnTo>
                  <a:lnTo>
                    <a:pt x="218" y="902"/>
                  </a:lnTo>
                  <a:lnTo>
                    <a:pt x="218" y="902"/>
                  </a:lnTo>
                  <a:lnTo>
                    <a:pt x="218" y="904"/>
                  </a:lnTo>
                  <a:lnTo>
                    <a:pt x="218" y="907"/>
                  </a:lnTo>
                  <a:lnTo>
                    <a:pt x="220" y="907"/>
                  </a:lnTo>
                  <a:lnTo>
                    <a:pt x="220" y="907"/>
                  </a:lnTo>
                  <a:lnTo>
                    <a:pt x="223" y="907"/>
                  </a:lnTo>
                  <a:lnTo>
                    <a:pt x="223" y="909"/>
                  </a:lnTo>
                  <a:lnTo>
                    <a:pt x="225" y="911"/>
                  </a:lnTo>
                  <a:lnTo>
                    <a:pt x="225" y="911"/>
                  </a:lnTo>
                  <a:lnTo>
                    <a:pt x="227" y="914"/>
                  </a:lnTo>
                  <a:lnTo>
                    <a:pt x="230" y="914"/>
                  </a:lnTo>
                  <a:lnTo>
                    <a:pt x="230" y="914"/>
                  </a:lnTo>
                  <a:lnTo>
                    <a:pt x="232" y="911"/>
                  </a:lnTo>
                  <a:lnTo>
                    <a:pt x="232" y="911"/>
                  </a:lnTo>
                  <a:lnTo>
                    <a:pt x="234" y="914"/>
                  </a:lnTo>
                  <a:lnTo>
                    <a:pt x="234" y="914"/>
                  </a:lnTo>
                  <a:lnTo>
                    <a:pt x="234" y="916"/>
                  </a:lnTo>
                  <a:lnTo>
                    <a:pt x="234" y="919"/>
                  </a:lnTo>
                  <a:lnTo>
                    <a:pt x="237" y="921"/>
                  </a:lnTo>
                  <a:lnTo>
                    <a:pt x="239" y="919"/>
                  </a:lnTo>
                  <a:lnTo>
                    <a:pt x="239" y="916"/>
                  </a:lnTo>
                  <a:lnTo>
                    <a:pt x="244" y="909"/>
                  </a:lnTo>
                  <a:lnTo>
                    <a:pt x="241" y="904"/>
                  </a:lnTo>
                  <a:lnTo>
                    <a:pt x="237" y="888"/>
                  </a:lnTo>
                  <a:lnTo>
                    <a:pt x="239" y="888"/>
                  </a:lnTo>
                  <a:lnTo>
                    <a:pt x="241" y="890"/>
                  </a:lnTo>
                  <a:lnTo>
                    <a:pt x="246" y="890"/>
                  </a:lnTo>
                  <a:lnTo>
                    <a:pt x="244" y="893"/>
                  </a:lnTo>
                  <a:lnTo>
                    <a:pt x="244" y="897"/>
                  </a:lnTo>
                  <a:lnTo>
                    <a:pt x="244" y="902"/>
                  </a:lnTo>
                  <a:lnTo>
                    <a:pt x="246" y="907"/>
                  </a:lnTo>
                  <a:lnTo>
                    <a:pt x="249" y="909"/>
                  </a:lnTo>
                  <a:lnTo>
                    <a:pt x="251" y="911"/>
                  </a:lnTo>
                  <a:lnTo>
                    <a:pt x="251" y="911"/>
                  </a:lnTo>
                  <a:lnTo>
                    <a:pt x="249" y="911"/>
                  </a:lnTo>
                  <a:lnTo>
                    <a:pt x="249" y="914"/>
                  </a:lnTo>
                  <a:lnTo>
                    <a:pt x="246" y="916"/>
                  </a:lnTo>
                  <a:lnTo>
                    <a:pt x="246" y="916"/>
                  </a:lnTo>
                  <a:lnTo>
                    <a:pt x="246" y="921"/>
                  </a:lnTo>
                  <a:lnTo>
                    <a:pt x="246" y="921"/>
                  </a:lnTo>
                  <a:lnTo>
                    <a:pt x="244" y="923"/>
                  </a:lnTo>
                  <a:lnTo>
                    <a:pt x="244" y="926"/>
                  </a:lnTo>
                  <a:lnTo>
                    <a:pt x="244" y="928"/>
                  </a:lnTo>
                  <a:lnTo>
                    <a:pt x="249" y="930"/>
                  </a:lnTo>
                  <a:lnTo>
                    <a:pt x="251" y="930"/>
                  </a:lnTo>
                  <a:lnTo>
                    <a:pt x="251" y="926"/>
                  </a:lnTo>
                  <a:lnTo>
                    <a:pt x="256" y="930"/>
                  </a:lnTo>
                  <a:lnTo>
                    <a:pt x="260" y="935"/>
                  </a:lnTo>
                  <a:lnTo>
                    <a:pt x="260" y="933"/>
                  </a:lnTo>
                  <a:lnTo>
                    <a:pt x="260" y="930"/>
                  </a:lnTo>
                  <a:lnTo>
                    <a:pt x="258" y="926"/>
                  </a:lnTo>
                  <a:lnTo>
                    <a:pt x="258" y="921"/>
                  </a:lnTo>
                  <a:lnTo>
                    <a:pt x="260" y="919"/>
                  </a:lnTo>
                  <a:lnTo>
                    <a:pt x="263" y="911"/>
                  </a:lnTo>
                  <a:lnTo>
                    <a:pt x="263" y="907"/>
                  </a:lnTo>
                  <a:lnTo>
                    <a:pt x="263" y="907"/>
                  </a:lnTo>
                  <a:lnTo>
                    <a:pt x="263" y="902"/>
                  </a:lnTo>
                  <a:lnTo>
                    <a:pt x="260" y="902"/>
                  </a:lnTo>
                  <a:lnTo>
                    <a:pt x="260" y="900"/>
                  </a:lnTo>
                  <a:lnTo>
                    <a:pt x="260" y="895"/>
                  </a:lnTo>
                  <a:lnTo>
                    <a:pt x="265" y="907"/>
                  </a:lnTo>
                  <a:lnTo>
                    <a:pt x="265" y="907"/>
                  </a:lnTo>
                  <a:lnTo>
                    <a:pt x="265" y="907"/>
                  </a:lnTo>
                  <a:lnTo>
                    <a:pt x="270" y="900"/>
                  </a:lnTo>
                  <a:lnTo>
                    <a:pt x="272" y="900"/>
                  </a:lnTo>
                  <a:lnTo>
                    <a:pt x="275" y="897"/>
                  </a:lnTo>
                  <a:lnTo>
                    <a:pt x="275" y="897"/>
                  </a:lnTo>
                  <a:lnTo>
                    <a:pt x="277" y="897"/>
                  </a:lnTo>
                  <a:lnTo>
                    <a:pt x="277" y="897"/>
                  </a:lnTo>
                  <a:lnTo>
                    <a:pt x="279" y="897"/>
                  </a:lnTo>
                  <a:lnTo>
                    <a:pt x="279" y="895"/>
                  </a:lnTo>
                  <a:lnTo>
                    <a:pt x="279" y="895"/>
                  </a:lnTo>
                  <a:lnTo>
                    <a:pt x="277" y="895"/>
                  </a:lnTo>
                  <a:lnTo>
                    <a:pt x="277" y="895"/>
                  </a:lnTo>
                  <a:lnTo>
                    <a:pt x="277" y="893"/>
                  </a:lnTo>
                  <a:lnTo>
                    <a:pt x="277" y="893"/>
                  </a:lnTo>
                  <a:lnTo>
                    <a:pt x="279" y="890"/>
                  </a:lnTo>
                  <a:lnTo>
                    <a:pt x="279" y="888"/>
                  </a:lnTo>
                  <a:lnTo>
                    <a:pt x="282" y="888"/>
                  </a:lnTo>
                  <a:lnTo>
                    <a:pt x="282" y="888"/>
                  </a:lnTo>
                  <a:lnTo>
                    <a:pt x="282" y="890"/>
                  </a:lnTo>
                  <a:lnTo>
                    <a:pt x="284" y="893"/>
                  </a:lnTo>
                  <a:lnTo>
                    <a:pt x="286" y="893"/>
                  </a:lnTo>
                  <a:lnTo>
                    <a:pt x="289" y="893"/>
                  </a:lnTo>
                  <a:lnTo>
                    <a:pt x="291" y="890"/>
                  </a:lnTo>
                  <a:lnTo>
                    <a:pt x="291" y="888"/>
                  </a:lnTo>
                  <a:lnTo>
                    <a:pt x="291" y="885"/>
                  </a:lnTo>
                  <a:lnTo>
                    <a:pt x="291" y="883"/>
                  </a:lnTo>
                  <a:lnTo>
                    <a:pt x="291" y="883"/>
                  </a:lnTo>
                  <a:lnTo>
                    <a:pt x="294" y="883"/>
                  </a:lnTo>
                  <a:lnTo>
                    <a:pt x="294" y="883"/>
                  </a:lnTo>
                  <a:lnTo>
                    <a:pt x="296" y="885"/>
                  </a:lnTo>
                  <a:lnTo>
                    <a:pt x="296" y="885"/>
                  </a:lnTo>
                  <a:lnTo>
                    <a:pt x="296" y="888"/>
                  </a:lnTo>
                  <a:lnTo>
                    <a:pt x="301" y="883"/>
                  </a:lnTo>
                  <a:lnTo>
                    <a:pt x="308" y="883"/>
                  </a:lnTo>
                  <a:lnTo>
                    <a:pt x="329" y="883"/>
                  </a:lnTo>
                  <a:lnTo>
                    <a:pt x="346" y="883"/>
                  </a:lnTo>
                  <a:lnTo>
                    <a:pt x="360" y="883"/>
                  </a:lnTo>
                  <a:lnTo>
                    <a:pt x="360" y="857"/>
                  </a:lnTo>
                  <a:lnTo>
                    <a:pt x="360" y="836"/>
                  </a:lnTo>
                  <a:lnTo>
                    <a:pt x="360" y="821"/>
                  </a:lnTo>
                  <a:lnTo>
                    <a:pt x="365" y="814"/>
                  </a:lnTo>
                  <a:lnTo>
                    <a:pt x="372" y="814"/>
                  </a:lnTo>
                  <a:lnTo>
                    <a:pt x="374" y="817"/>
                  </a:lnTo>
                  <a:lnTo>
                    <a:pt x="376" y="829"/>
                  </a:lnTo>
                  <a:lnTo>
                    <a:pt x="379" y="831"/>
                  </a:lnTo>
                  <a:lnTo>
                    <a:pt x="381" y="831"/>
                  </a:lnTo>
                  <a:lnTo>
                    <a:pt x="386" y="819"/>
                  </a:lnTo>
                  <a:lnTo>
                    <a:pt x="388" y="819"/>
                  </a:lnTo>
                  <a:lnTo>
                    <a:pt x="388" y="817"/>
                  </a:lnTo>
                  <a:lnTo>
                    <a:pt x="388" y="814"/>
                  </a:lnTo>
                  <a:lnTo>
                    <a:pt x="391" y="814"/>
                  </a:lnTo>
                  <a:lnTo>
                    <a:pt x="393" y="817"/>
                  </a:lnTo>
                  <a:lnTo>
                    <a:pt x="393" y="817"/>
                  </a:lnTo>
                  <a:lnTo>
                    <a:pt x="395" y="819"/>
                  </a:lnTo>
                  <a:lnTo>
                    <a:pt x="398" y="824"/>
                  </a:lnTo>
                  <a:lnTo>
                    <a:pt x="400" y="826"/>
                  </a:lnTo>
                  <a:lnTo>
                    <a:pt x="405" y="829"/>
                  </a:lnTo>
                  <a:lnTo>
                    <a:pt x="410" y="826"/>
                  </a:lnTo>
                  <a:lnTo>
                    <a:pt x="417" y="821"/>
                  </a:lnTo>
                  <a:lnTo>
                    <a:pt x="419" y="821"/>
                  </a:lnTo>
                  <a:lnTo>
                    <a:pt x="424" y="824"/>
                  </a:lnTo>
                  <a:lnTo>
                    <a:pt x="433" y="829"/>
                  </a:lnTo>
                  <a:lnTo>
                    <a:pt x="436" y="829"/>
                  </a:lnTo>
                  <a:lnTo>
                    <a:pt x="443" y="826"/>
                  </a:lnTo>
                  <a:lnTo>
                    <a:pt x="457" y="821"/>
                  </a:lnTo>
                  <a:lnTo>
                    <a:pt x="504" y="824"/>
                  </a:lnTo>
                  <a:lnTo>
                    <a:pt x="509" y="826"/>
                  </a:lnTo>
                  <a:lnTo>
                    <a:pt x="523" y="840"/>
                  </a:lnTo>
                  <a:lnTo>
                    <a:pt x="530" y="845"/>
                  </a:lnTo>
                  <a:lnTo>
                    <a:pt x="540" y="845"/>
                  </a:lnTo>
                  <a:lnTo>
                    <a:pt x="575" y="845"/>
                  </a:lnTo>
                  <a:lnTo>
                    <a:pt x="582" y="843"/>
                  </a:lnTo>
                  <a:lnTo>
                    <a:pt x="590" y="838"/>
                  </a:lnTo>
                  <a:lnTo>
                    <a:pt x="592" y="833"/>
                  </a:lnTo>
                  <a:lnTo>
                    <a:pt x="597" y="821"/>
                  </a:lnTo>
                  <a:lnTo>
                    <a:pt x="597" y="819"/>
                  </a:lnTo>
                  <a:lnTo>
                    <a:pt x="599" y="819"/>
                  </a:lnTo>
                  <a:lnTo>
                    <a:pt x="606" y="817"/>
                  </a:lnTo>
                  <a:lnTo>
                    <a:pt x="616" y="814"/>
                  </a:lnTo>
                  <a:lnTo>
                    <a:pt x="620" y="814"/>
                  </a:lnTo>
                  <a:lnTo>
                    <a:pt x="623" y="814"/>
                  </a:lnTo>
                  <a:lnTo>
                    <a:pt x="630" y="810"/>
                  </a:lnTo>
                  <a:lnTo>
                    <a:pt x="632" y="807"/>
                  </a:lnTo>
                  <a:lnTo>
                    <a:pt x="642" y="807"/>
                  </a:lnTo>
                  <a:lnTo>
                    <a:pt x="644" y="805"/>
                  </a:lnTo>
                  <a:lnTo>
                    <a:pt x="654" y="800"/>
                  </a:lnTo>
                  <a:lnTo>
                    <a:pt x="670" y="795"/>
                  </a:lnTo>
                  <a:lnTo>
                    <a:pt x="677" y="795"/>
                  </a:lnTo>
                  <a:lnTo>
                    <a:pt x="680" y="800"/>
                  </a:lnTo>
                  <a:lnTo>
                    <a:pt x="680" y="803"/>
                  </a:lnTo>
                  <a:lnTo>
                    <a:pt x="677" y="805"/>
                  </a:lnTo>
                  <a:lnTo>
                    <a:pt x="675" y="805"/>
                  </a:lnTo>
                  <a:lnTo>
                    <a:pt x="675" y="807"/>
                  </a:lnTo>
                  <a:lnTo>
                    <a:pt x="677" y="814"/>
                  </a:lnTo>
                  <a:lnTo>
                    <a:pt x="677" y="821"/>
                  </a:lnTo>
                  <a:lnTo>
                    <a:pt x="680" y="824"/>
                  </a:lnTo>
                  <a:lnTo>
                    <a:pt x="682" y="826"/>
                  </a:lnTo>
                  <a:lnTo>
                    <a:pt x="689" y="831"/>
                  </a:lnTo>
                  <a:lnTo>
                    <a:pt x="713" y="833"/>
                  </a:lnTo>
                  <a:lnTo>
                    <a:pt x="715" y="831"/>
                  </a:lnTo>
                  <a:lnTo>
                    <a:pt x="722" y="829"/>
                  </a:lnTo>
                  <a:lnTo>
                    <a:pt x="725" y="826"/>
                  </a:lnTo>
                  <a:lnTo>
                    <a:pt x="729" y="826"/>
                  </a:lnTo>
                  <a:lnTo>
                    <a:pt x="729" y="824"/>
                  </a:lnTo>
                  <a:lnTo>
                    <a:pt x="727" y="821"/>
                  </a:lnTo>
                  <a:lnTo>
                    <a:pt x="727" y="819"/>
                  </a:lnTo>
                  <a:lnTo>
                    <a:pt x="729" y="814"/>
                  </a:lnTo>
                  <a:lnTo>
                    <a:pt x="739" y="807"/>
                  </a:lnTo>
                  <a:lnTo>
                    <a:pt x="743" y="807"/>
                  </a:lnTo>
                  <a:lnTo>
                    <a:pt x="746" y="807"/>
                  </a:lnTo>
                  <a:lnTo>
                    <a:pt x="751" y="807"/>
                  </a:lnTo>
                  <a:lnTo>
                    <a:pt x="753" y="810"/>
                  </a:lnTo>
                  <a:lnTo>
                    <a:pt x="755" y="807"/>
                  </a:lnTo>
                  <a:lnTo>
                    <a:pt x="755" y="805"/>
                  </a:lnTo>
                  <a:lnTo>
                    <a:pt x="758" y="803"/>
                  </a:lnTo>
                  <a:lnTo>
                    <a:pt x="767" y="800"/>
                  </a:lnTo>
                  <a:lnTo>
                    <a:pt x="770" y="798"/>
                  </a:lnTo>
                  <a:lnTo>
                    <a:pt x="767" y="79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2529348D-06B7-624A-9008-58B2CB5C37E3}"/>
                </a:ext>
              </a:extLst>
            </p:cNvPr>
            <p:cNvSpPr>
              <a:spLocks/>
            </p:cNvSpPr>
            <p:nvPr/>
          </p:nvSpPr>
          <p:spPr bwMode="auto">
            <a:xfrm>
              <a:off x="8511336" y="1737551"/>
              <a:ext cx="2177876" cy="2663935"/>
            </a:xfrm>
            <a:custGeom>
              <a:avLst/>
              <a:gdLst>
                <a:gd name="T0" fmla="*/ 924 w 1044"/>
                <a:gd name="T1" fmla="*/ 315 h 1277"/>
                <a:gd name="T2" fmla="*/ 916 w 1044"/>
                <a:gd name="T3" fmla="*/ 259 h 1277"/>
                <a:gd name="T4" fmla="*/ 805 w 1044"/>
                <a:gd name="T5" fmla="*/ 216 h 1277"/>
                <a:gd name="T6" fmla="*/ 770 w 1044"/>
                <a:gd name="T7" fmla="*/ 202 h 1277"/>
                <a:gd name="T8" fmla="*/ 741 w 1044"/>
                <a:gd name="T9" fmla="*/ 164 h 1277"/>
                <a:gd name="T10" fmla="*/ 741 w 1044"/>
                <a:gd name="T11" fmla="*/ 145 h 1277"/>
                <a:gd name="T12" fmla="*/ 744 w 1044"/>
                <a:gd name="T13" fmla="*/ 105 h 1277"/>
                <a:gd name="T14" fmla="*/ 739 w 1044"/>
                <a:gd name="T15" fmla="*/ 55 h 1277"/>
                <a:gd name="T16" fmla="*/ 708 w 1044"/>
                <a:gd name="T17" fmla="*/ 12 h 1277"/>
                <a:gd name="T18" fmla="*/ 692 w 1044"/>
                <a:gd name="T19" fmla="*/ 31 h 1277"/>
                <a:gd name="T20" fmla="*/ 692 w 1044"/>
                <a:gd name="T21" fmla="*/ 74 h 1277"/>
                <a:gd name="T22" fmla="*/ 654 w 1044"/>
                <a:gd name="T23" fmla="*/ 90 h 1277"/>
                <a:gd name="T24" fmla="*/ 625 w 1044"/>
                <a:gd name="T25" fmla="*/ 62 h 1277"/>
                <a:gd name="T26" fmla="*/ 611 w 1044"/>
                <a:gd name="T27" fmla="*/ 48 h 1277"/>
                <a:gd name="T28" fmla="*/ 606 w 1044"/>
                <a:gd name="T29" fmla="*/ 38 h 1277"/>
                <a:gd name="T30" fmla="*/ 602 w 1044"/>
                <a:gd name="T31" fmla="*/ 19 h 1277"/>
                <a:gd name="T32" fmla="*/ 587 w 1044"/>
                <a:gd name="T33" fmla="*/ 27 h 1277"/>
                <a:gd name="T34" fmla="*/ 575 w 1044"/>
                <a:gd name="T35" fmla="*/ 22 h 1277"/>
                <a:gd name="T36" fmla="*/ 526 w 1044"/>
                <a:gd name="T37" fmla="*/ 10 h 1277"/>
                <a:gd name="T38" fmla="*/ 469 w 1044"/>
                <a:gd name="T39" fmla="*/ 55 h 1277"/>
                <a:gd name="T40" fmla="*/ 441 w 1044"/>
                <a:gd name="T41" fmla="*/ 121 h 1277"/>
                <a:gd name="T42" fmla="*/ 414 w 1044"/>
                <a:gd name="T43" fmla="*/ 162 h 1277"/>
                <a:gd name="T44" fmla="*/ 396 w 1044"/>
                <a:gd name="T45" fmla="*/ 185 h 1277"/>
                <a:gd name="T46" fmla="*/ 365 w 1044"/>
                <a:gd name="T47" fmla="*/ 162 h 1277"/>
                <a:gd name="T48" fmla="*/ 365 w 1044"/>
                <a:gd name="T49" fmla="*/ 195 h 1277"/>
                <a:gd name="T50" fmla="*/ 360 w 1044"/>
                <a:gd name="T51" fmla="*/ 209 h 1277"/>
                <a:gd name="T52" fmla="*/ 327 w 1044"/>
                <a:gd name="T53" fmla="*/ 216 h 1277"/>
                <a:gd name="T54" fmla="*/ 317 w 1044"/>
                <a:gd name="T55" fmla="*/ 287 h 1277"/>
                <a:gd name="T56" fmla="*/ 336 w 1044"/>
                <a:gd name="T57" fmla="*/ 318 h 1277"/>
                <a:gd name="T58" fmla="*/ 348 w 1044"/>
                <a:gd name="T59" fmla="*/ 311 h 1277"/>
                <a:gd name="T60" fmla="*/ 327 w 1044"/>
                <a:gd name="T61" fmla="*/ 384 h 1277"/>
                <a:gd name="T62" fmla="*/ 287 w 1044"/>
                <a:gd name="T63" fmla="*/ 450 h 1277"/>
                <a:gd name="T64" fmla="*/ 268 w 1044"/>
                <a:gd name="T65" fmla="*/ 522 h 1277"/>
                <a:gd name="T66" fmla="*/ 249 w 1044"/>
                <a:gd name="T67" fmla="*/ 559 h 1277"/>
                <a:gd name="T68" fmla="*/ 206 w 1044"/>
                <a:gd name="T69" fmla="*/ 562 h 1277"/>
                <a:gd name="T70" fmla="*/ 178 w 1044"/>
                <a:gd name="T71" fmla="*/ 583 h 1277"/>
                <a:gd name="T72" fmla="*/ 156 w 1044"/>
                <a:gd name="T73" fmla="*/ 647 h 1277"/>
                <a:gd name="T74" fmla="*/ 128 w 1044"/>
                <a:gd name="T75" fmla="*/ 697 h 1277"/>
                <a:gd name="T76" fmla="*/ 109 w 1044"/>
                <a:gd name="T77" fmla="*/ 770 h 1277"/>
                <a:gd name="T78" fmla="*/ 123 w 1044"/>
                <a:gd name="T79" fmla="*/ 773 h 1277"/>
                <a:gd name="T80" fmla="*/ 88 w 1044"/>
                <a:gd name="T81" fmla="*/ 863 h 1277"/>
                <a:gd name="T82" fmla="*/ 43 w 1044"/>
                <a:gd name="T83" fmla="*/ 934 h 1277"/>
                <a:gd name="T84" fmla="*/ 62 w 1044"/>
                <a:gd name="T85" fmla="*/ 962 h 1277"/>
                <a:gd name="T86" fmla="*/ 62 w 1044"/>
                <a:gd name="T87" fmla="*/ 1000 h 1277"/>
                <a:gd name="T88" fmla="*/ 31 w 1044"/>
                <a:gd name="T89" fmla="*/ 1050 h 1277"/>
                <a:gd name="T90" fmla="*/ 0 w 1044"/>
                <a:gd name="T91" fmla="*/ 1104 h 1277"/>
                <a:gd name="T92" fmla="*/ 50 w 1044"/>
                <a:gd name="T93" fmla="*/ 1123 h 1277"/>
                <a:gd name="T94" fmla="*/ 100 w 1044"/>
                <a:gd name="T95" fmla="*/ 1197 h 1277"/>
                <a:gd name="T96" fmla="*/ 208 w 1044"/>
                <a:gd name="T97" fmla="*/ 1215 h 1277"/>
                <a:gd name="T98" fmla="*/ 372 w 1044"/>
                <a:gd name="T99" fmla="*/ 1246 h 1277"/>
                <a:gd name="T100" fmla="*/ 554 w 1044"/>
                <a:gd name="T101" fmla="*/ 1052 h 1277"/>
                <a:gd name="T102" fmla="*/ 772 w 1044"/>
                <a:gd name="T103" fmla="*/ 808 h 1277"/>
                <a:gd name="T104" fmla="*/ 800 w 1044"/>
                <a:gd name="T105" fmla="*/ 737 h 1277"/>
                <a:gd name="T106" fmla="*/ 843 w 1044"/>
                <a:gd name="T107" fmla="*/ 683 h 1277"/>
                <a:gd name="T108" fmla="*/ 869 w 1044"/>
                <a:gd name="T109" fmla="*/ 640 h 1277"/>
                <a:gd name="T110" fmla="*/ 924 w 1044"/>
                <a:gd name="T111" fmla="*/ 604 h 1277"/>
                <a:gd name="T112" fmla="*/ 916 w 1044"/>
                <a:gd name="T113" fmla="*/ 531 h 1277"/>
                <a:gd name="T114" fmla="*/ 902 w 1044"/>
                <a:gd name="T115" fmla="*/ 460 h 1277"/>
                <a:gd name="T116" fmla="*/ 978 w 1044"/>
                <a:gd name="T117" fmla="*/ 410 h 1277"/>
                <a:gd name="T118" fmla="*/ 1023 w 1044"/>
                <a:gd name="T119" fmla="*/ 389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44" h="1277">
                  <a:moveTo>
                    <a:pt x="1044" y="360"/>
                  </a:moveTo>
                  <a:lnTo>
                    <a:pt x="1040" y="353"/>
                  </a:lnTo>
                  <a:lnTo>
                    <a:pt x="1035" y="349"/>
                  </a:lnTo>
                  <a:lnTo>
                    <a:pt x="1023" y="339"/>
                  </a:lnTo>
                  <a:lnTo>
                    <a:pt x="1018" y="337"/>
                  </a:lnTo>
                  <a:lnTo>
                    <a:pt x="1004" y="334"/>
                  </a:lnTo>
                  <a:lnTo>
                    <a:pt x="999" y="330"/>
                  </a:lnTo>
                  <a:lnTo>
                    <a:pt x="992" y="325"/>
                  </a:lnTo>
                  <a:lnTo>
                    <a:pt x="987" y="323"/>
                  </a:lnTo>
                  <a:lnTo>
                    <a:pt x="983" y="323"/>
                  </a:lnTo>
                  <a:lnTo>
                    <a:pt x="973" y="325"/>
                  </a:lnTo>
                  <a:lnTo>
                    <a:pt x="966" y="327"/>
                  </a:lnTo>
                  <a:lnTo>
                    <a:pt x="954" y="320"/>
                  </a:lnTo>
                  <a:lnTo>
                    <a:pt x="950" y="320"/>
                  </a:lnTo>
                  <a:lnTo>
                    <a:pt x="942" y="323"/>
                  </a:lnTo>
                  <a:lnTo>
                    <a:pt x="935" y="323"/>
                  </a:lnTo>
                  <a:lnTo>
                    <a:pt x="928" y="320"/>
                  </a:lnTo>
                  <a:lnTo>
                    <a:pt x="924" y="315"/>
                  </a:lnTo>
                  <a:lnTo>
                    <a:pt x="919" y="301"/>
                  </a:lnTo>
                  <a:lnTo>
                    <a:pt x="919" y="297"/>
                  </a:lnTo>
                  <a:lnTo>
                    <a:pt x="921" y="294"/>
                  </a:lnTo>
                  <a:lnTo>
                    <a:pt x="921" y="289"/>
                  </a:lnTo>
                  <a:lnTo>
                    <a:pt x="924" y="287"/>
                  </a:lnTo>
                  <a:lnTo>
                    <a:pt x="924" y="282"/>
                  </a:lnTo>
                  <a:lnTo>
                    <a:pt x="924" y="273"/>
                  </a:lnTo>
                  <a:lnTo>
                    <a:pt x="924" y="270"/>
                  </a:lnTo>
                  <a:lnTo>
                    <a:pt x="924" y="266"/>
                  </a:lnTo>
                  <a:lnTo>
                    <a:pt x="928" y="256"/>
                  </a:lnTo>
                  <a:lnTo>
                    <a:pt x="928" y="252"/>
                  </a:lnTo>
                  <a:lnTo>
                    <a:pt x="928" y="247"/>
                  </a:lnTo>
                  <a:lnTo>
                    <a:pt x="926" y="244"/>
                  </a:lnTo>
                  <a:lnTo>
                    <a:pt x="924" y="247"/>
                  </a:lnTo>
                  <a:lnTo>
                    <a:pt x="921" y="249"/>
                  </a:lnTo>
                  <a:lnTo>
                    <a:pt x="919" y="254"/>
                  </a:lnTo>
                  <a:lnTo>
                    <a:pt x="919" y="256"/>
                  </a:lnTo>
                  <a:lnTo>
                    <a:pt x="916" y="259"/>
                  </a:lnTo>
                  <a:lnTo>
                    <a:pt x="912" y="261"/>
                  </a:lnTo>
                  <a:lnTo>
                    <a:pt x="909" y="263"/>
                  </a:lnTo>
                  <a:lnTo>
                    <a:pt x="900" y="266"/>
                  </a:lnTo>
                  <a:lnTo>
                    <a:pt x="898" y="266"/>
                  </a:lnTo>
                  <a:lnTo>
                    <a:pt x="893" y="263"/>
                  </a:lnTo>
                  <a:lnTo>
                    <a:pt x="888" y="259"/>
                  </a:lnTo>
                  <a:lnTo>
                    <a:pt x="886" y="256"/>
                  </a:lnTo>
                  <a:lnTo>
                    <a:pt x="883" y="256"/>
                  </a:lnTo>
                  <a:lnTo>
                    <a:pt x="876" y="261"/>
                  </a:lnTo>
                  <a:lnTo>
                    <a:pt x="874" y="261"/>
                  </a:lnTo>
                  <a:lnTo>
                    <a:pt x="869" y="261"/>
                  </a:lnTo>
                  <a:lnTo>
                    <a:pt x="867" y="259"/>
                  </a:lnTo>
                  <a:lnTo>
                    <a:pt x="864" y="256"/>
                  </a:lnTo>
                  <a:lnTo>
                    <a:pt x="862" y="252"/>
                  </a:lnTo>
                  <a:lnTo>
                    <a:pt x="864" y="249"/>
                  </a:lnTo>
                  <a:lnTo>
                    <a:pt x="864" y="249"/>
                  </a:lnTo>
                  <a:lnTo>
                    <a:pt x="808" y="218"/>
                  </a:lnTo>
                  <a:lnTo>
                    <a:pt x="805" y="216"/>
                  </a:lnTo>
                  <a:lnTo>
                    <a:pt x="803" y="211"/>
                  </a:lnTo>
                  <a:lnTo>
                    <a:pt x="803" y="211"/>
                  </a:lnTo>
                  <a:lnTo>
                    <a:pt x="803" y="211"/>
                  </a:lnTo>
                  <a:lnTo>
                    <a:pt x="800" y="209"/>
                  </a:lnTo>
                  <a:lnTo>
                    <a:pt x="800" y="209"/>
                  </a:lnTo>
                  <a:lnTo>
                    <a:pt x="798" y="207"/>
                  </a:lnTo>
                  <a:lnTo>
                    <a:pt x="793" y="207"/>
                  </a:lnTo>
                  <a:lnTo>
                    <a:pt x="789" y="207"/>
                  </a:lnTo>
                  <a:lnTo>
                    <a:pt x="786" y="207"/>
                  </a:lnTo>
                  <a:lnTo>
                    <a:pt x="784" y="207"/>
                  </a:lnTo>
                  <a:lnTo>
                    <a:pt x="784" y="207"/>
                  </a:lnTo>
                  <a:lnTo>
                    <a:pt x="781" y="209"/>
                  </a:lnTo>
                  <a:lnTo>
                    <a:pt x="781" y="209"/>
                  </a:lnTo>
                  <a:lnTo>
                    <a:pt x="779" y="209"/>
                  </a:lnTo>
                  <a:lnTo>
                    <a:pt x="777" y="209"/>
                  </a:lnTo>
                  <a:lnTo>
                    <a:pt x="772" y="207"/>
                  </a:lnTo>
                  <a:lnTo>
                    <a:pt x="770" y="207"/>
                  </a:lnTo>
                  <a:lnTo>
                    <a:pt x="770" y="202"/>
                  </a:lnTo>
                  <a:lnTo>
                    <a:pt x="763" y="199"/>
                  </a:lnTo>
                  <a:lnTo>
                    <a:pt x="753" y="195"/>
                  </a:lnTo>
                  <a:lnTo>
                    <a:pt x="748" y="190"/>
                  </a:lnTo>
                  <a:lnTo>
                    <a:pt x="744" y="188"/>
                  </a:lnTo>
                  <a:lnTo>
                    <a:pt x="748" y="183"/>
                  </a:lnTo>
                  <a:lnTo>
                    <a:pt x="748" y="180"/>
                  </a:lnTo>
                  <a:lnTo>
                    <a:pt x="748" y="178"/>
                  </a:lnTo>
                  <a:lnTo>
                    <a:pt x="751" y="176"/>
                  </a:lnTo>
                  <a:lnTo>
                    <a:pt x="751" y="173"/>
                  </a:lnTo>
                  <a:lnTo>
                    <a:pt x="748" y="171"/>
                  </a:lnTo>
                  <a:lnTo>
                    <a:pt x="748" y="171"/>
                  </a:lnTo>
                  <a:lnTo>
                    <a:pt x="744" y="169"/>
                  </a:lnTo>
                  <a:lnTo>
                    <a:pt x="744" y="166"/>
                  </a:lnTo>
                  <a:lnTo>
                    <a:pt x="744" y="166"/>
                  </a:lnTo>
                  <a:lnTo>
                    <a:pt x="744" y="164"/>
                  </a:lnTo>
                  <a:lnTo>
                    <a:pt x="744" y="164"/>
                  </a:lnTo>
                  <a:lnTo>
                    <a:pt x="741" y="164"/>
                  </a:lnTo>
                  <a:lnTo>
                    <a:pt x="741" y="164"/>
                  </a:lnTo>
                  <a:lnTo>
                    <a:pt x="741" y="164"/>
                  </a:lnTo>
                  <a:lnTo>
                    <a:pt x="739" y="164"/>
                  </a:lnTo>
                  <a:lnTo>
                    <a:pt x="739" y="164"/>
                  </a:lnTo>
                  <a:lnTo>
                    <a:pt x="739" y="164"/>
                  </a:lnTo>
                  <a:lnTo>
                    <a:pt x="739" y="164"/>
                  </a:lnTo>
                  <a:lnTo>
                    <a:pt x="736" y="164"/>
                  </a:lnTo>
                  <a:lnTo>
                    <a:pt x="736" y="164"/>
                  </a:lnTo>
                  <a:lnTo>
                    <a:pt x="736" y="162"/>
                  </a:lnTo>
                  <a:lnTo>
                    <a:pt x="736" y="162"/>
                  </a:lnTo>
                  <a:lnTo>
                    <a:pt x="739" y="162"/>
                  </a:lnTo>
                  <a:lnTo>
                    <a:pt x="739" y="162"/>
                  </a:lnTo>
                  <a:lnTo>
                    <a:pt x="741" y="162"/>
                  </a:lnTo>
                  <a:lnTo>
                    <a:pt x="741" y="162"/>
                  </a:lnTo>
                  <a:lnTo>
                    <a:pt x="741" y="157"/>
                  </a:lnTo>
                  <a:lnTo>
                    <a:pt x="739" y="152"/>
                  </a:lnTo>
                  <a:lnTo>
                    <a:pt x="739" y="150"/>
                  </a:lnTo>
                  <a:lnTo>
                    <a:pt x="741" y="147"/>
                  </a:lnTo>
                  <a:lnTo>
                    <a:pt x="741" y="145"/>
                  </a:lnTo>
                  <a:lnTo>
                    <a:pt x="741" y="143"/>
                  </a:lnTo>
                  <a:lnTo>
                    <a:pt x="741" y="140"/>
                  </a:lnTo>
                  <a:lnTo>
                    <a:pt x="739" y="138"/>
                  </a:lnTo>
                  <a:lnTo>
                    <a:pt x="736" y="135"/>
                  </a:lnTo>
                  <a:lnTo>
                    <a:pt x="736" y="133"/>
                  </a:lnTo>
                  <a:lnTo>
                    <a:pt x="736" y="128"/>
                  </a:lnTo>
                  <a:lnTo>
                    <a:pt x="739" y="126"/>
                  </a:lnTo>
                  <a:lnTo>
                    <a:pt x="741" y="121"/>
                  </a:lnTo>
                  <a:lnTo>
                    <a:pt x="744" y="119"/>
                  </a:lnTo>
                  <a:lnTo>
                    <a:pt x="744" y="119"/>
                  </a:lnTo>
                  <a:lnTo>
                    <a:pt x="744" y="119"/>
                  </a:lnTo>
                  <a:lnTo>
                    <a:pt x="744" y="119"/>
                  </a:lnTo>
                  <a:lnTo>
                    <a:pt x="746" y="119"/>
                  </a:lnTo>
                  <a:lnTo>
                    <a:pt x="746" y="117"/>
                  </a:lnTo>
                  <a:lnTo>
                    <a:pt x="746" y="114"/>
                  </a:lnTo>
                  <a:lnTo>
                    <a:pt x="744" y="114"/>
                  </a:lnTo>
                  <a:lnTo>
                    <a:pt x="744" y="107"/>
                  </a:lnTo>
                  <a:lnTo>
                    <a:pt x="744" y="105"/>
                  </a:lnTo>
                  <a:lnTo>
                    <a:pt x="744" y="102"/>
                  </a:lnTo>
                  <a:lnTo>
                    <a:pt x="746" y="102"/>
                  </a:lnTo>
                  <a:lnTo>
                    <a:pt x="746" y="102"/>
                  </a:lnTo>
                  <a:lnTo>
                    <a:pt x="746" y="100"/>
                  </a:lnTo>
                  <a:lnTo>
                    <a:pt x="746" y="98"/>
                  </a:lnTo>
                  <a:lnTo>
                    <a:pt x="746" y="93"/>
                  </a:lnTo>
                  <a:lnTo>
                    <a:pt x="744" y="88"/>
                  </a:lnTo>
                  <a:lnTo>
                    <a:pt x="741" y="86"/>
                  </a:lnTo>
                  <a:lnTo>
                    <a:pt x="736" y="83"/>
                  </a:lnTo>
                  <a:lnTo>
                    <a:pt x="736" y="81"/>
                  </a:lnTo>
                  <a:lnTo>
                    <a:pt x="736" y="79"/>
                  </a:lnTo>
                  <a:lnTo>
                    <a:pt x="736" y="76"/>
                  </a:lnTo>
                  <a:lnTo>
                    <a:pt x="736" y="74"/>
                  </a:lnTo>
                  <a:lnTo>
                    <a:pt x="739" y="67"/>
                  </a:lnTo>
                  <a:lnTo>
                    <a:pt x="741" y="64"/>
                  </a:lnTo>
                  <a:lnTo>
                    <a:pt x="741" y="62"/>
                  </a:lnTo>
                  <a:lnTo>
                    <a:pt x="739" y="57"/>
                  </a:lnTo>
                  <a:lnTo>
                    <a:pt x="739" y="55"/>
                  </a:lnTo>
                  <a:lnTo>
                    <a:pt x="736" y="50"/>
                  </a:lnTo>
                  <a:lnTo>
                    <a:pt x="734" y="45"/>
                  </a:lnTo>
                  <a:lnTo>
                    <a:pt x="736" y="29"/>
                  </a:lnTo>
                  <a:lnTo>
                    <a:pt x="736" y="24"/>
                  </a:lnTo>
                  <a:lnTo>
                    <a:pt x="727" y="3"/>
                  </a:lnTo>
                  <a:lnTo>
                    <a:pt x="725" y="3"/>
                  </a:lnTo>
                  <a:lnTo>
                    <a:pt x="725" y="0"/>
                  </a:lnTo>
                  <a:lnTo>
                    <a:pt x="722" y="0"/>
                  </a:lnTo>
                  <a:lnTo>
                    <a:pt x="722" y="0"/>
                  </a:lnTo>
                  <a:lnTo>
                    <a:pt x="720" y="0"/>
                  </a:lnTo>
                  <a:lnTo>
                    <a:pt x="718" y="3"/>
                  </a:lnTo>
                  <a:lnTo>
                    <a:pt x="715" y="3"/>
                  </a:lnTo>
                  <a:lnTo>
                    <a:pt x="715" y="5"/>
                  </a:lnTo>
                  <a:lnTo>
                    <a:pt x="715" y="5"/>
                  </a:lnTo>
                  <a:lnTo>
                    <a:pt x="710" y="10"/>
                  </a:lnTo>
                  <a:lnTo>
                    <a:pt x="710" y="12"/>
                  </a:lnTo>
                  <a:lnTo>
                    <a:pt x="708" y="12"/>
                  </a:lnTo>
                  <a:lnTo>
                    <a:pt x="708" y="12"/>
                  </a:lnTo>
                  <a:lnTo>
                    <a:pt x="706" y="12"/>
                  </a:lnTo>
                  <a:lnTo>
                    <a:pt x="706" y="12"/>
                  </a:lnTo>
                  <a:lnTo>
                    <a:pt x="703" y="10"/>
                  </a:lnTo>
                  <a:lnTo>
                    <a:pt x="703" y="10"/>
                  </a:lnTo>
                  <a:lnTo>
                    <a:pt x="701" y="10"/>
                  </a:lnTo>
                  <a:lnTo>
                    <a:pt x="701" y="10"/>
                  </a:lnTo>
                  <a:lnTo>
                    <a:pt x="699" y="12"/>
                  </a:lnTo>
                  <a:lnTo>
                    <a:pt x="699" y="12"/>
                  </a:lnTo>
                  <a:lnTo>
                    <a:pt x="699" y="15"/>
                  </a:lnTo>
                  <a:lnTo>
                    <a:pt x="699" y="15"/>
                  </a:lnTo>
                  <a:lnTo>
                    <a:pt x="699" y="17"/>
                  </a:lnTo>
                  <a:lnTo>
                    <a:pt x="699" y="17"/>
                  </a:lnTo>
                  <a:lnTo>
                    <a:pt x="699" y="17"/>
                  </a:lnTo>
                  <a:lnTo>
                    <a:pt x="694" y="24"/>
                  </a:lnTo>
                  <a:lnTo>
                    <a:pt x="694" y="27"/>
                  </a:lnTo>
                  <a:lnTo>
                    <a:pt x="692" y="29"/>
                  </a:lnTo>
                  <a:lnTo>
                    <a:pt x="692" y="29"/>
                  </a:lnTo>
                  <a:lnTo>
                    <a:pt x="692" y="31"/>
                  </a:lnTo>
                  <a:lnTo>
                    <a:pt x="692" y="31"/>
                  </a:lnTo>
                  <a:lnTo>
                    <a:pt x="692" y="31"/>
                  </a:lnTo>
                  <a:lnTo>
                    <a:pt x="687" y="34"/>
                  </a:lnTo>
                  <a:lnTo>
                    <a:pt x="684" y="36"/>
                  </a:lnTo>
                  <a:lnTo>
                    <a:pt x="677" y="38"/>
                  </a:lnTo>
                  <a:lnTo>
                    <a:pt x="675" y="41"/>
                  </a:lnTo>
                  <a:lnTo>
                    <a:pt x="670" y="45"/>
                  </a:lnTo>
                  <a:lnTo>
                    <a:pt x="661" y="43"/>
                  </a:lnTo>
                  <a:lnTo>
                    <a:pt x="658" y="45"/>
                  </a:lnTo>
                  <a:lnTo>
                    <a:pt x="661" y="45"/>
                  </a:lnTo>
                  <a:lnTo>
                    <a:pt x="675" y="53"/>
                  </a:lnTo>
                  <a:lnTo>
                    <a:pt x="677" y="55"/>
                  </a:lnTo>
                  <a:lnTo>
                    <a:pt x="680" y="57"/>
                  </a:lnTo>
                  <a:lnTo>
                    <a:pt x="684" y="62"/>
                  </a:lnTo>
                  <a:lnTo>
                    <a:pt x="692" y="67"/>
                  </a:lnTo>
                  <a:lnTo>
                    <a:pt x="692" y="69"/>
                  </a:lnTo>
                  <a:lnTo>
                    <a:pt x="692" y="72"/>
                  </a:lnTo>
                  <a:lnTo>
                    <a:pt x="692" y="74"/>
                  </a:lnTo>
                  <a:lnTo>
                    <a:pt x="687" y="79"/>
                  </a:lnTo>
                  <a:lnTo>
                    <a:pt x="684" y="83"/>
                  </a:lnTo>
                  <a:lnTo>
                    <a:pt x="677" y="98"/>
                  </a:lnTo>
                  <a:lnTo>
                    <a:pt x="677" y="100"/>
                  </a:lnTo>
                  <a:lnTo>
                    <a:pt x="673" y="105"/>
                  </a:lnTo>
                  <a:lnTo>
                    <a:pt x="670" y="107"/>
                  </a:lnTo>
                  <a:lnTo>
                    <a:pt x="670" y="109"/>
                  </a:lnTo>
                  <a:lnTo>
                    <a:pt x="668" y="109"/>
                  </a:lnTo>
                  <a:lnTo>
                    <a:pt x="668" y="109"/>
                  </a:lnTo>
                  <a:lnTo>
                    <a:pt x="665" y="109"/>
                  </a:lnTo>
                  <a:lnTo>
                    <a:pt x="661" y="109"/>
                  </a:lnTo>
                  <a:lnTo>
                    <a:pt x="656" y="107"/>
                  </a:lnTo>
                  <a:lnTo>
                    <a:pt x="654" y="105"/>
                  </a:lnTo>
                  <a:lnTo>
                    <a:pt x="654" y="102"/>
                  </a:lnTo>
                  <a:lnTo>
                    <a:pt x="654" y="100"/>
                  </a:lnTo>
                  <a:lnTo>
                    <a:pt x="656" y="98"/>
                  </a:lnTo>
                  <a:lnTo>
                    <a:pt x="656" y="95"/>
                  </a:lnTo>
                  <a:lnTo>
                    <a:pt x="654" y="90"/>
                  </a:lnTo>
                  <a:lnTo>
                    <a:pt x="651" y="88"/>
                  </a:lnTo>
                  <a:lnTo>
                    <a:pt x="651" y="86"/>
                  </a:lnTo>
                  <a:lnTo>
                    <a:pt x="649" y="83"/>
                  </a:lnTo>
                  <a:lnTo>
                    <a:pt x="644" y="81"/>
                  </a:lnTo>
                  <a:lnTo>
                    <a:pt x="642" y="81"/>
                  </a:lnTo>
                  <a:lnTo>
                    <a:pt x="639" y="83"/>
                  </a:lnTo>
                  <a:lnTo>
                    <a:pt x="632" y="86"/>
                  </a:lnTo>
                  <a:lnTo>
                    <a:pt x="625" y="88"/>
                  </a:lnTo>
                  <a:lnTo>
                    <a:pt x="623" y="90"/>
                  </a:lnTo>
                  <a:lnTo>
                    <a:pt x="620" y="93"/>
                  </a:lnTo>
                  <a:lnTo>
                    <a:pt x="616" y="93"/>
                  </a:lnTo>
                  <a:lnTo>
                    <a:pt x="611" y="93"/>
                  </a:lnTo>
                  <a:lnTo>
                    <a:pt x="609" y="90"/>
                  </a:lnTo>
                  <a:lnTo>
                    <a:pt x="604" y="86"/>
                  </a:lnTo>
                  <a:lnTo>
                    <a:pt x="604" y="81"/>
                  </a:lnTo>
                  <a:lnTo>
                    <a:pt x="604" y="74"/>
                  </a:lnTo>
                  <a:lnTo>
                    <a:pt x="609" y="69"/>
                  </a:lnTo>
                  <a:lnTo>
                    <a:pt x="625" y="62"/>
                  </a:lnTo>
                  <a:lnTo>
                    <a:pt x="623" y="60"/>
                  </a:lnTo>
                  <a:lnTo>
                    <a:pt x="625" y="57"/>
                  </a:lnTo>
                  <a:lnTo>
                    <a:pt x="625" y="57"/>
                  </a:lnTo>
                  <a:lnTo>
                    <a:pt x="623" y="57"/>
                  </a:lnTo>
                  <a:lnTo>
                    <a:pt x="623" y="57"/>
                  </a:lnTo>
                  <a:lnTo>
                    <a:pt x="620" y="57"/>
                  </a:lnTo>
                  <a:lnTo>
                    <a:pt x="620" y="57"/>
                  </a:lnTo>
                  <a:lnTo>
                    <a:pt x="618" y="57"/>
                  </a:lnTo>
                  <a:lnTo>
                    <a:pt x="616" y="55"/>
                  </a:lnTo>
                  <a:lnTo>
                    <a:pt x="616" y="55"/>
                  </a:lnTo>
                  <a:lnTo>
                    <a:pt x="611" y="55"/>
                  </a:lnTo>
                  <a:lnTo>
                    <a:pt x="611" y="55"/>
                  </a:lnTo>
                  <a:lnTo>
                    <a:pt x="609" y="55"/>
                  </a:lnTo>
                  <a:lnTo>
                    <a:pt x="609" y="55"/>
                  </a:lnTo>
                  <a:lnTo>
                    <a:pt x="609" y="53"/>
                  </a:lnTo>
                  <a:lnTo>
                    <a:pt x="609" y="50"/>
                  </a:lnTo>
                  <a:lnTo>
                    <a:pt x="611" y="48"/>
                  </a:lnTo>
                  <a:lnTo>
                    <a:pt x="611" y="48"/>
                  </a:lnTo>
                  <a:lnTo>
                    <a:pt x="611" y="45"/>
                  </a:lnTo>
                  <a:lnTo>
                    <a:pt x="613" y="45"/>
                  </a:lnTo>
                  <a:lnTo>
                    <a:pt x="613" y="45"/>
                  </a:lnTo>
                  <a:lnTo>
                    <a:pt x="616" y="45"/>
                  </a:lnTo>
                  <a:lnTo>
                    <a:pt x="616" y="43"/>
                  </a:lnTo>
                  <a:lnTo>
                    <a:pt x="616" y="43"/>
                  </a:lnTo>
                  <a:lnTo>
                    <a:pt x="616" y="43"/>
                  </a:lnTo>
                  <a:lnTo>
                    <a:pt x="616" y="41"/>
                  </a:lnTo>
                  <a:lnTo>
                    <a:pt x="613" y="41"/>
                  </a:lnTo>
                  <a:lnTo>
                    <a:pt x="611" y="41"/>
                  </a:lnTo>
                  <a:lnTo>
                    <a:pt x="611" y="41"/>
                  </a:lnTo>
                  <a:lnTo>
                    <a:pt x="611" y="41"/>
                  </a:lnTo>
                  <a:lnTo>
                    <a:pt x="609" y="41"/>
                  </a:lnTo>
                  <a:lnTo>
                    <a:pt x="609" y="41"/>
                  </a:lnTo>
                  <a:lnTo>
                    <a:pt x="609" y="41"/>
                  </a:lnTo>
                  <a:lnTo>
                    <a:pt x="606" y="41"/>
                  </a:lnTo>
                  <a:lnTo>
                    <a:pt x="606" y="41"/>
                  </a:lnTo>
                  <a:lnTo>
                    <a:pt x="606" y="38"/>
                  </a:lnTo>
                  <a:lnTo>
                    <a:pt x="606" y="38"/>
                  </a:lnTo>
                  <a:lnTo>
                    <a:pt x="609" y="36"/>
                  </a:lnTo>
                  <a:lnTo>
                    <a:pt x="609" y="36"/>
                  </a:lnTo>
                  <a:lnTo>
                    <a:pt x="609" y="36"/>
                  </a:lnTo>
                  <a:lnTo>
                    <a:pt x="609" y="34"/>
                  </a:lnTo>
                  <a:lnTo>
                    <a:pt x="609" y="31"/>
                  </a:lnTo>
                  <a:lnTo>
                    <a:pt x="609" y="31"/>
                  </a:lnTo>
                  <a:lnTo>
                    <a:pt x="609" y="29"/>
                  </a:lnTo>
                  <a:lnTo>
                    <a:pt x="609" y="29"/>
                  </a:lnTo>
                  <a:lnTo>
                    <a:pt x="609" y="29"/>
                  </a:lnTo>
                  <a:lnTo>
                    <a:pt x="604" y="29"/>
                  </a:lnTo>
                  <a:lnTo>
                    <a:pt x="602" y="24"/>
                  </a:lnTo>
                  <a:lnTo>
                    <a:pt x="599" y="24"/>
                  </a:lnTo>
                  <a:lnTo>
                    <a:pt x="599" y="24"/>
                  </a:lnTo>
                  <a:lnTo>
                    <a:pt x="599" y="22"/>
                  </a:lnTo>
                  <a:lnTo>
                    <a:pt x="602" y="22"/>
                  </a:lnTo>
                  <a:lnTo>
                    <a:pt x="602" y="19"/>
                  </a:lnTo>
                  <a:lnTo>
                    <a:pt x="602" y="19"/>
                  </a:lnTo>
                  <a:lnTo>
                    <a:pt x="602" y="17"/>
                  </a:lnTo>
                  <a:lnTo>
                    <a:pt x="599" y="17"/>
                  </a:lnTo>
                  <a:lnTo>
                    <a:pt x="599" y="17"/>
                  </a:lnTo>
                  <a:lnTo>
                    <a:pt x="599" y="15"/>
                  </a:lnTo>
                  <a:lnTo>
                    <a:pt x="597" y="15"/>
                  </a:lnTo>
                  <a:lnTo>
                    <a:pt x="597" y="15"/>
                  </a:lnTo>
                  <a:lnTo>
                    <a:pt x="594" y="17"/>
                  </a:lnTo>
                  <a:lnTo>
                    <a:pt x="592" y="19"/>
                  </a:lnTo>
                  <a:lnTo>
                    <a:pt x="592" y="22"/>
                  </a:lnTo>
                  <a:lnTo>
                    <a:pt x="592" y="22"/>
                  </a:lnTo>
                  <a:lnTo>
                    <a:pt x="592" y="22"/>
                  </a:lnTo>
                  <a:lnTo>
                    <a:pt x="592" y="24"/>
                  </a:lnTo>
                  <a:lnTo>
                    <a:pt x="592" y="24"/>
                  </a:lnTo>
                  <a:lnTo>
                    <a:pt x="590" y="24"/>
                  </a:lnTo>
                  <a:lnTo>
                    <a:pt x="590" y="24"/>
                  </a:lnTo>
                  <a:lnTo>
                    <a:pt x="587" y="24"/>
                  </a:lnTo>
                  <a:lnTo>
                    <a:pt x="587" y="27"/>
                  </a:lnTo>
                  <a:lnTo>
                    <a:pt x="587" y="27"/>
                  </a:lnTo>
                  <a:lnTo>
                    <a:pt x="585" y="31"/>
                  </a:lnTo>
                  <a:lnTo>
                    <a:pt x="585" y="31"/>
                  </a:lnTo>
                  <a:lnTo>
                    <a:pt x="583" y="31"/>
                  </a:lnTo>
                  <a:lnTo>
                    <a:pt x="583" y="34"/>
                  </a:lnTo>
                  <a:lnTo>
                    <a:pt x="583" y="34"/>
                  </a:lnTo>
                  <a:lnTo>
                    <a:pt x="580" y="34"/>
                  </a:lnTo>
                  <a:lnTo>
                    <a:pt x="578" y="34"/>
                  </a:lnTo>
                  <a:lnTo>
                    <a:pt x="575" y="34"/>
                  </a:lnTo>
                  <a:lnTo>
                    <a:pt x="575" y="34"/>
                  </a:lnTo>
                  <a:lnTo>
                    <a:pt x="571" y="31"/>
                  </a:lnTo>
                  <a:lnTo>
                    <a:pt x="571" y="29"/>
                  </a:lnTo>
                  <a:lnTo>
                    <a:pt x="571" y="29"/>
                  </a:lnTo>
                  <a:lnTo>
                    <a:pt x="571" y="27"/>
                  </a:lnTo>
                  <a:lnTo>
                    <a:pt x="571" y="27"/>
                  </a:lnTo>
                  <a:lnTo>
                    <a:pt x="571" y="24"/>
                  </a:lnTo>
                  <a:lnTo>
                    <a:pt x="573" y="22"/>
                  </a:lnTo>
                  <a:lnTo>
                    <a:pt x="573" y="22"/>
                  </a:lnTo>
                  <a:lnTo>
                    <a:pt x="575" y="22"/>
                  </a:lnTo>
                  <a:lnTo>
                    <a:pt x="575" y="22"/>
                  </a:lnTo>
                  <a:lnTo>
                    <a:pt x="575" y="19"/>
                  </a:lnTo>
                  <a:lnTo>
                    <a:pt x="578" y="19"/>
                  </a:lnTo>
                  <a:lnTo>
                    <a:pt x="575" y="19"/>
                  </a:lnTo>
                  <a:lnTo>
                    <a:pt x="575" y="17"/>
                  </a:lnTo>
                  <a:lnTo>
                    <a:pt x="573" y="17"/>
                  </a:lnTo>
                  <a:lnTo>
                    <a:pt x="571" y="15"/>
                  </a:lnTo>
                  <a:lnTo>
                    <a:pt x="561" y="15"/>
                  </a:lnTo>
                  <a:lnTo>
                    <a:pt x="561" y="15"/>
                  </a:lnTo>
                  <a:lnTo>
                    <a:pt x="561" y="12"/>
                  </a:lnTo>
                  <a:lnTo>
                    <a:pt x="559" y="12"/>
                  </a:lnTo>
                  <a:lnTo>
                    <a:pt x="557" y="8"/>
                  </a:lnTo>
                  <a:lnTo>
                    <a:pt x="554" y="0"/>
                  </a:lnTo>
                  <a:lnTo>
                    <a:pt x="552" y="0"/>
                  </a:lnTo>
                  <a:lnTo>
                    <a:pt x="545" y="0"/>
                  </a:lnTo>
                  <a:lnTo>
                    <a:pt x="538" y="3"/>
                  </a:lnTo>
                  <a:lnTo>
                    <a:pt x="533" y="5"/>
                  </a:lnTo>
                  <a:lnTo>
                    <a:pt x="526" y="10"/>
                  </a:lnTo>
                  <a:lnTo>
                    <a:pt x="523" y="12"/>
                  </a:lnTo>
                  <a:lnTo>
                    <a:pt x="507" y="17"/>
                  </a:lnTo>
                  <a:lnTo>
                    <a:pt x="504" y="17"/>
                  </a:lnTo>
                  <a:lnTo>
                    <a:pt x="502" y="24"/>
                  </a:lnTo>
                  <a:lnTo>
                    <a:pt x="504" y="45"/>
                  </a:lnTo>
                  <a:lnTo>
                    <a:pt x="504" y="53"/>
                  </a:lnTo>
                  <a:lnTo>
                    <a:pt x="502" y="53"/>
                  </a:lnTo>
                  <a:lnTo>
                    <a:pt x="500" y="50"/>
                  </a:lnTo>
                  <a:lnTo>
                    <a:pt x="497" y="53"/>
                  </a:lnTo>
                  <a:lnTo>
                    <a:pt x="495" y="53"/>
                  </a:lnTo>
                  <a:lnTo>
                    <a:pt x="493" y="53"/>
                  </a:lnTo>
                  <a:lnTo>
                    <a:pt x="490" y="50"/>
                  </a:lnTo>
                  <a:lnTo>
                    <a:pt x="483" y="50"/>
                  </a:lnTo>
                  <a:lnTo>
                    <a:pt x="478" y="48"/>
                  </a:lnTo>
                  <a:lnTo>
                    <a:pt x="478" y="48"/>
                  </a:lnTo>
                  <a:lnTo>
                    <a:pt x="474" y="53"/>
                  </a:lnTo>
                  <a:lnTo>
                    <a:pt x="474" y="55"/>
                  </a:lnTo>
                  <a:lnTo>
                    <a:pt x="469" y="55"/>
                  </a:lnTo>
                  <a:lnTo>
                    <a:pt x="467" y="57"/>
                  </a:lnTo>
                  <a:lnTo>
                    <a:pt x="464" y="64"/>
                  </a:lnTo>
                  <a:lnTo>
                    <a:pt x="464" y="64"/>
                  </a:lnTo>
                  <a:lnTo>
                    <a:pt x="464" y="67"/>
                  </a:lnTo>
                  <a:lnTo>
                    <a:pt x="459" y="74"/>
                  </a:lnTo>
                  <a:lnTo>
                    <a:pt x="459" y="76"/>
                  </a:lnTo>
                  <a:lnTo>
                    <a:pt x="459" y="88"/>
                  </a:lnTo>
                  <a:lnTo>
                    <a:pt x="455" y="93"/>
                  </a:lnTo>
                  <a:lnTo>
                    <a:pt x="455" y="95"/>
                  </a:lnTo>
                  <a:lnTo>
                    <a:pt x="455" y="98"/>
                  </a:lnTo>
                  <a:lnTo>
                    <a:pt x="455" y="102"/>
                  </a:lnTo>
                  <a:lnTo>
                    <a:pt x="455" y="105"/>
                  </a:lnTo>
                  <a:lnTo>
                    <a:pt x="445" y="112"/>
                  </a:lnTo>
                  <a:lnTo>
                    <a:pt x="445" y="112"/>
                  </a:lnTo>
                  <a:lnTo>
                    <a:pt x="445" y="114"/>
                  </a:lnTo>
                  <a:lnTo>
                    <a:pt x="443" y="117"/>
                  </a:lnTo>
                  <a:lnTo>
                    <a:pt x="443" y="119"/>
                  </a:lnTo>
                  <a:lnTo>
                    <a:pt x="441" y="121"/>
                  </a:lnTo>
                  <a:lnTo>
                    <a:pt x="441" y="121"/>
                  </a:lnTo>
                  <a:lnTo>
                    <a:pt x="443" y="124"/>
                  </a:lnTo>
                  <a:lnTo>
                    <a:pt x="441" y="126"/>
                  </a:lnTo>
                  <a:lnTo>
                    <a:pt x="441" y="126"/>
                  </a:lnTo>
                  <a:lnTo>
                    <a:pt x="438" y="128"/>
                  </a:lnTo>
                  <a:lnTo>
                    <a:pt x="438" y="128"/>
                  </a:lnTo>
                  <a:lnTo>
                    <a:pt x="436" y="128"/>
                  </a:lnTo>
                  <a:lnTo>
                    <a:pt x="431" y="128"/>
                  </a:lnTo>
                  <a:lnTo>
                    <a:pt x="429" y="128"/>
                  </a:lnTo>
                  <a:lnTo>
                    <a:pt x="419" y="135"/>
                  </a:lnTo>
                  <a:lnTo>
                    <a:pt x="414" y="138"/>
                  </a:lnTo>
                  <a:lnTo>
                    <a:pt x="414" y="143"/>
                  </a:lnTo>
                  <a:lnTo>
                    <a:pt x="417" y="147"/>
                  </a:lnTo>
                  <a:lnTo>
                    <a:pt x="414" y="150"/>
                  </a:lnTo>
                  <a:lnTo>
                    <a:pt x="412" y="152"/>
                  </a:lnTo>
                  <a:lnTo>
                    <a:pt x="412" y="157"/>
                  </a:lnTo>
                  <a:lnTo>
                    <a:pt x="412" y="159"/>
                  </a:lnTo>
                  <a:lnTo>
                    <a:pt x="414" y="162"/>
                  </a:lnTo>
                  <a:lnTo>
                    <a:pt x="414" y="162"/>
                  </a:lnTo>
                  <a:lnTo>
                    <a:pt x="417" y="164"/>
                  </a:lnTo>
                  <a:lnTo>
                    <a:pt x="419" y="166"/>
                  </a:lnTo>
                  <a:lnTo>
                    <a:pt x="419" y="169"/>
                  </a:lnTo>
                  <a:lnTo>
                    <a:pt x="422" y="173"/>
                  </a:lnTo>
                  <a:lnTo>
                    <a:pt x="419" y="178"/>
                  </a:lnTo>
                  <a:lnTo>
                    <a:pt x="419" y="180"/>
                  </a:lnTo>
                  <a:lnTo>
                    <a:pt x="417" y="183"/>
                  </a:lnTo>
                  <a:lnTo>
                    <a:pt x="414" y="185"/>
                  </a:lnTo>
                  <a:lnTo>
                    <a:pt x="414" y="190"/>
                  </a:lnTo>
                  <a:lnTo>
                    <a:pt x="412" y="192"/>
                  </a:lnTo>
                  <a:lnTo>
                    <a:pt x="414" y="197"/>
                  </a:lnTo>
                  <a:lnTo>
                    <a:pt x="412" y="199"/>
                  </a:lnTo>
                  <a:lnTo>
                    <a:pt x="403" y="195"/>
                  </a:lnTo>
                  <a:lnTo>
                    <a:pt x="400" y="195"/>
                  </a:lnTo>
                  <a:lnTo>
                    <a:pt x="400" y="192"/>
                  </a:lnTo>
                  <a:lnTo>
                    <a:pt x="396" y="190"/>
                  </a:lnTo>
                  <a:lnTo>
                    <a:pt x="396" y="185"/>
                  </a:lnTo>
                  <a:lnTo>
                    <a:pt x="393" y="183"/>
                  </a:lnTo>
                  <a:lnTo>
                    <a:pt x="393" y="183"/>
                  </a:lnTo>
                  <a:lnTo>
                    <a:pt x="393" y="180"/>
                  </a:lnTo>
                  <a:lnTo>
                    <a:pt x="393" y="176"/>
                  </a:lnTo>
                  <a:lnTo>
                    <a:pt x="393" y="173"/>
                  </a:lnTo>
                  <a:lnTo>
                    <a:pt x="393" y="173"/>
                  </a:lnTo>
                  <a:lnTo>
                    <a:pt x="391" y="171"/>
                  </a:lnTo>
                  <a:lnTo>
                    <a:pt x="388" y="169"/>
                  </a:lnTo>
                  <a:lnTo>
                    <a:pt x="384" y="166"/>
                  </a:lnTo>
                  <a:lnTo>
                    <a:pt x="384" y="166"/>
                  </a:lnTo>
                  <a:lnTo>
                    <a:pt x="377" y="169"/>
                  </a:lnTo>
                  <a:lnTo>
                    <a:pt x="374" y="169"/>
                  </a:lnTo>
                  <a:lnTo>
                    <a:pt x="374" y="169"/>
                  </a:lnTo>
                  <a:lnTo>
                    <a:pt x="369" y="166"/>
                  </a:lnTo>
                  <a:lnTo>
                    <a:pt x="367" y="164"/>
                  </a:lnTo>
                  <a:lnTo>
                    <a:pt x="367" y="164"/>
                  </a:lnTo>
                  <a:lnTo>
                    <a:pt x="365" y="162"/>
                  </a:lnTo>
                  <a:lnTo>
                    <a:pt x="365" y="162"/>
                  </a:lnTo>
                  <a:lnTo>
                    <a:pt x="362" y="162"/>
                  </a:lnTo>
                  <a:lnTo>
                    <a:pt x="362" y="164"/>
                  </a:lnTo>
                  <a:lnTo>
                    <a:pt x="362" y="169"/>
                  </a:lnTo>
                  <a:lnTo>
                    <a:pt x="362" y="171"/>
                  </a:lnTo>
                  <a:lnTo>
                    <a:pt x="362" y="173"/>
                  </a:lnTo>
                  <a:lnTo>
                    <a:pt x="362" y="173"/>
                  </a:lnTo>
                  <a:lnTo>
                    <a:pt x="365" y="173"/>
                  </a:lnTo>
                  <a:lnTo>
                    <a:pt x="365" y="176"/>
                  </a:lnTo>
                  <a:lnTo>
                    <a:pt x="365" y="176"/>
                  </a:lnTo>
                  <a:lnTo>
                    <a:pt x="365" y="176"/>
                  </a:lnTo>
                  <a:lnTo>
                    <a:pt x="365" y="178"/>
                  </a:lnTo>
                  <a:lnTo>
                    <a:pt x="365" y="178"/>
                  </a:lnTo>
                  <a:lnTo>
                    <a:pt x="365" y="178"/>
                  </a:lnTo>
                  <a:lnTo>
                    <a:pt x="365" y="183"/>
                  </a:lnTo>
                  <a:lnTo>
                    <a:pt x="367" y="183"/>
                  </a:lnTo>
                  <a:lnTo>
                    <a:pt x="367" y="185"/>
                  </a:lnTo>
                  <a:lnTo>
                    <a:pt x="365" y="195"/>
                  </a:lnTo>
                  <a:lnTo>
                    <a:pt x="365" y="195"/>
                  </a:lnTo>
                  <a:lnTo>
                    <a:pt x="367" y="197"/>
                  </a:lnTo>
                  <a:lnTo>
                    <a:pt x="367" y="197"/>
                  </a:lnTo>
                  <a:lnTo>
                    <a:pt x="367" y="197"/>
                  </a:lnTo>
                  <a:lnTo>
                    <a:pt x="367" y="197"/>
                  </a:lnTo>
                  <a:lnTo>
                    <a:pt x="369" y="197"/>
                  </a:lnTo>
                  <a:lnTo>
                    <a:pt x="369" y="197"/>
                  </a:lnTo>
                  <a:lnTo>
                    <a:pt x="369" y="197"/>
                  </a:lnTo>
                  <a:lnTo>
                    <a:pt x="372" y="199"/>
                  </a:lnTo>
                  <a:lnTo>
                    <a:pt x="372" y="199"/>
                  </a:lnTo>
                  <a:lnTo>
                    <a:pt x="372" y="202"/>
                  </a:lnTo>
                  <a:lnTo>
                    <a:pt x="372" y="202"/>
                  </a:lnTo>
                  <a:lnTo>
                    <a:pt x="369" y="204"/>
                  </a:lnTo>
                  <a:lnTo>
                    <a:pt x="367" y="207"/>
                  </a:lnTo>
                  <a:lnTo>
                    <a:pt x="367" y="209"/>
                  </a:lnTo>
                  <a:lnTo>
                    <a:pt x="365" y="209"/>
                  </a:lnTo>
                  <a:lnTo>
                    <a:pt x="362" y="209"/>
                  </a:lnTo>
                  <a:lnTo>
                    <a:pt x="362" y="209"/>
                  </a:lnTo>
                  <a:lnTo>
                    <a:pt x="360" y="209"/>
                  </a:lnTo>
                  <a:lnTo>
                    <a:pt x="358" y="211"/>
                  </a:lnTo>
                  <a:lnTo>
                    <a:pt x="355" y="211"/>
                  </a:lnTo>
                  <a:lnTo>
                    <a:pt x="355" y="211"/>
                  </a:lnTo>
                  <a:lnTo>
                    <a:pt x="353" y="211"/>
                  </a:lnTo>
                  <a:lnTo>
                    <a:pt x="353" y="211"/>
                  </a:lnTo>
                  <a:lnTo>
                    <a:pt x="351" y="214"/>
                  </a:lnTo>
                  <a:lnTo>
                    <a:pt x="348" y="214"/>
                  </a:lnTo>
                  <a:lnTo>
                    <a:pt x="348" y="211"/>
                  </a:lnTo>
                  <a:lnTo>
                    <a:pt x="348" y="211"/>
                  </a:lnTo>
                  <a:lnTo>
                    <a:pt x="346" y="211"/>
                  </a:lnTo>
                  <a:lnTo>
                    <a:pt x="346" y="211"/>
                  </a:lnTo>
                  <a:lnTo>
                    <a:pt x="343" y="211"/>
                  </a:lnTo>
                  <a:lnTo>
                    <a:pt x="343" y="209"/>
                  </a:lnTo>
                  <a:lnTo>
                    <a:pt x="341" y="209"/>
                  </a:lnTo>
                  <a:lnTo>
                    <a:pt x="341" y="209"/>
                  </a:lnTo>
                  <a:lnTo>
                    <a:pt x="329" y="214"/>
                  </a:lnTo>
                  <a:lnTo>
                    <a:pt x="329" y="216"/>
                  </a:lnTo>
                  <a:lnTo>
                    <a:pt x="327" y="216"/>
                  </a:lnTo>
                  <a:lnTo>
                    <a:pt x="324" y="218"/>
                  </a:lnTo>
                  <a:lnTo>
                    <a:pt x="322" y="218"/>
                  </a:lnTo>
                  <a:lnTo>
                    <a:pt x="322" y="221"/>
                  </a:lnTo>
                  <a:lnTo>
                    <a:pt x="317" y="228"/>
                  </a:lnTo>
                  <a:lnTo>
                    <a:pt x="315" y="230"/>
                  </a:lnTo>
                  <a:lnTo>
                    <a:pt x="315" y="233"/>
                  </a:lnTo>
                  <a:lnTo>
                    <a:pt x="315" y="249"/>
                  </a:lnTo>
                  <a:lnTo>
                    <a:pt x="313" y="252"/>
                  </a:lnTo>
                  <a:lnTo>
                    <a:pt x="310" y="254"/>
                  </a:lnTo>
                  <a:lnTo>
                    <a:pt x="310" y="254"/>
                  </a:lnTo>
                  <a:lnTo>
                    <a:pt x="308" y="254"/>
                  </a:lnTo>
                  <a:lnTo>
                    <a:pt x="308" y="256"/>
                  </a:lnTo>
                  <a:lnTo>
                    <a:pt x="308" y="256"/>
                  </a:lnTo>
                  <a:lnTo>
                    <a:pt x="315" y="270"/>
                  </a:lnTo>
                  <a:lnTo>
                    <a:pt x="315" y="275"/>
                  </a:lnTo>
                  <a:lnTo>
                    <a:pt x="315" y="278"/>
                  </a:lnTo>
                  <a:lnTo>
                    <a:pt x="315" y="280"/>
                  </a:lnTo>
                  <a:lnTo>
                    <a:pt x="317" y="287"/>
                  </a:lnTo>
                  <a:lnTo>
                    <a:pt x="317" y="294"/>
                  </a:lnTo>
                  <a:lnTo>
                    <a:pt x="320" y="294"/>
                  </a:lnTo>
                  <a:lnTo>
                    <a:pt x="320" y="297"/>
                  </a:lnTo>
                  <a:lnTo>
                    <a:pt x="322" y="297"/>
                  </a:lnTo>
                  <a:lnTo>
                    <a:pt x="324" y="297"/>
                  </a:lnTo>
                  <a:lnTo>
                    <a:pt x="324" y="297"/>
                  </a:lnTo>
                  <a:lnTo>
                    <a:pt x="332" y="297"/>
                  </a:lnTo>
                  <a:lnTo>
                    <a:pt x="334" y="297"/>
                  </a:lnTo>
                  <a:lnTo>
                    <a:pt x="334" y="297"/>
                  </a:lnTo>
                  <a:lnTo>
                    <a:pt x="334" y="297"/>
                  </a:lnTo>
                  <a:lnTo>
                    <a:pt x="336" y="299"/>
                  </a:lnTo>
                  <a:lnTo>
                    <a:pt x="334" y="301"/>
                  </a:lnTo>
                  <a:lnTo>
                    <a:pt x="332" y="311"/>
                  </a:lnTo>
                  <a:lnTo>
                    <a:pt x="334" y="313"/>
                  </a:lnTo>
                  <a:lnTo>
                    <a:pt x="334" y="315"/>
                  </a:lnTo>
                  <a:lnTo>
                    <a:pt x="334" y="315"/>
                  </a:lnTo>
                  <a:lnTo>
                    <a:pt x="336" y="315"/>
                  </a:lnTo>
                  <a:lnTo>
                    <a:pt x="336" y="318"/>
                  </a:lnTo>
                  <a:lnTo>
                    <a:pt x="336" y="315"/>
                  </a:lnTo>
                  <a:lnTo>
                    <a:pt x="339" y="315"/>
                  </a:lnTo>
                  <a:lnTo>
                    <a:pt x="339" y="315"/>
                  </a:lnTo>
                  <a:lnTo>
                    <a:pt x="339" y="313"/>
                  </a:lnTo>
                  <a:lnTo>
                    <a:pt x="339" y="313"/>
                  </a:lnTo>
                  <a:lnTo>
                    <a:pt x="341" y="311"/>
                  </a:lnTo>
                  <a:lnTo>
                    <a:pt x="341" y="311"/>
                  </a:lnTo>
                  <a:lnTo>
                    <a:pt x="341" y="311"/>
                  </a:lnTo>
                  <a:lnTo>
                    <a:pt x="343" y="311"/>
                  </a:lnTo>
                  <a:lnTo>
                    <a:pt x="343" y="311"/>
                  </a:lnTo>
                  <a:lnTo>
                    <a:pt x="343" y="311"/>
                  </a:lnTo>
                  <a:lnTo>
                    <a:pt x="343" y="308"/>
                  </a:lnTo>
                  <a:lnTo>
                    <a:pt x="343" y="308"/>
                  </a:lnTo>
                  <a:lnTo>
                    <a:pt x="346" y="308"/>
                  </a:lnTo>
                  <a:lnTo>
                    <a:pt x="346" y="308"/>
                  </a:lnTo>
                  <a:lnTo>
                    <a:pt x="348" y="308"/>
                  </a:lnTo>
                  <a:lnTo>
                    <a:pt x="348" y="308"/>
                  </a:lnTo>
                  <a:lnTo>
                    <a:pt x="348" y="311"/>
                  </a:lnTo>
                  <a:lnTo>
                    <a:pt x="348" y="311"/>
                  </a:lnTo>
                  <a:lnTo>
                    <a:pt x="348" y="313"/>
                  </a:lnTo>
                  <a:lnTo>
                    <a:pt x="351" y="313"/>
                  </a:lnTo>
                  <a:lnTo>
                    <a:pt x="351" y="315"/>
                  </a:lnTo>
                  <a:lnTo>
                    <a:pt x="351" y="330"/>
                  </a:lnTo>
                  <a:lnTo>
                    <a:pt x="348" y="332"/>
                  </a:lnTo>
                  <a:lnTo>
                    <a:pt x="348" y="337"/>
                  </a:lnTo>
                  <a:lnTo>
                    <a:pt x="341" y="344"/>
                  </a:lnTo>
                  <a:lnTo>
                    <a:pt x="339" y="349"/>
                  </a:lnTo>
                  <a:lnTo>
                    <a:pt x="339" y="351"/>
                  </a:lnTo>
                  <a:lnTo>
                    <a:pt x="339" y="356"/>
                  </a:lnTo>
                  <a:lnTo>
                    <a:pt x="339" y="358"/>
                  </a:lnTo>
                  <a:lnTo>
                    <a:pt x="336" y="360"/>
                  </a:lnTo>
                  <a:lnTo>
                    <a:pt x="334" y="365"/>
                  </a:lnTo>
                  <a:lnTo>
                    <a:pt x="334" y="368"/>
                  </a:lnTo>
                  <a:lnTo>
                    <a:pt x="332" y="377"/>
                  </a:lnTo>
                  <a:lnTo>
                    <a:pt x="329" y="379"/>
                  </a:lnTo>
                  <a:lnTo>
                    <a:pt x="327" y="384"/>
                  </a:lnTo>
                  <a:lnTo>
                    <a:pt x="327" y="384"/>
                  </a:lnTo>
                  <a:lnTo>
                    <a:pt x="320" y="387"/>
                  </a:lnTo>
                  <a:lnTo>
                    <a:pt x="320" y="389"/>
                  </a:lnTo>
                  <a:lnTo>
                    <a:pt x="313" y="396"/>
                  </a:lnTo>
                  <a:lnTo>
                    <a:pt x="313" y="398"/>
                  </a:lnTo>
                  <a:lnTo>
                    <a:pt x="310" y="401"/>
                  </a:lnTo>
                  <a:lnTo>
                    <a:pt x="310" y="403"/>
                  </a:lnTo>
                  <a:lnTo>
                    <a:pt x="310" y="408"/>
                  </a:lnTo>
                  <a:lnTo>
                    <a:pt x="310" y="410"/>
                  </a:lnTo>
                  <a:lnTo>
                    <a:pt x="308" y="413"/>
                  </a:lnTo>
                  <a:lnTo>
                    <a:pt x="303" y="417"/>
                  </a:lnTo>
                  <a:lnTo>
                    <a:pt x="298" y="422"/>
                  </a:lnTo>
                  <a:lnTo>
                    <a:pt x="296" y="429"/>
                  </a:lnTo>
                  <a:lnTo>
                    <a:pt x="294" y="434"/>
                  </a:lnTo>
                  <a:lnTo>
                    <a:pt x="291" y="436"/>
                  </a:lnTo>
                  <a:lnTo>
                    <a:pt x="289" y="439"/>
                  </a:lnTo>
                  <a:lnTo>
                    <a:pt x="287" y="443"/>
                  </a:lnTo>
                  <a:lnTo>
                    <a:pt x="287" y="450"/>
                  </a:lnTo>
                  <a:lnTo>
                    <a:pt x="284" y="455"/>
                  </a:lnTo>
                  <a:lnTo>
                    <a:pt x="277" y="469"/>
                  </a:lnTo>
                  <a:lnTo>
                    <a:pt x="275" y="474"/>
                  </a:lnTo>
                  <a:lnTo>
                    <a:pt x="272" y="477"/>
                  </a:lnTo>
                  <a:lnTo>
                    <a:pt x="272" y="479"/>
                  </a:lnTo>
                  <a:lnTo>
                    <a:pt x="272" y="484"/>
                  </a:lnTo>
                  <a:lnTo>
                    <a:pt x="272" y="484"/>
                  </a:lnTo>
                  <a:lnTo>
                    <a:pt x="272" y="486"/>
                  </a:lnTo>
                  <a:lnTo>
                    <a:pt x="265" y="510"/>
                  </a:lnTo>
                  <a:lnTo>
                    <a:pt x="265" y="512"/>
                  </a:lnTo>
                  <a:lnTo>
                    <a:pt x="268" y="514"/>
                  </a:lnTo>
                  <a:lnTo>
                    <a:pt x="270" y="517"/>
                  </a:lnTo>
                  <a:lnTo>
                    <a:pt x="270" y="517"/>
                  </a:lnTo>
                  <a:lnTo>
                    <a:pt x="270" y="519"/>
                  </a:lnTo>
                  <a:lnTo>
                    <a:pt x="270" y="519"/>
                  </a:lnTo>
                  <a:lnTo>
                    <a:pt x="268" y="519"/>
                  </a:lnTo>
                  <a:lnTo>
                    <a:pt x="268" y="519"/>
                  </a:lnTo>
                  <a:lnTo>
                    <a:pt x="268" y="522"/>
                  </a:lnTo>
                  <a:lnTo>
                    <a:pt x="268" y="526"/>
                  </a:lnTo>
                  <a:lnTo>
                    <a:pt x="268" y="529"/>
                  </a:lnTo>
                  <a:lnTo>
                    <a:pt x="268" y="533"/>
                  </a:lnTo>
                  <a:lnTo>
                    <a:pt x="268" y="536"/>
                  </a:lnTo>
                  <a:lnTo>
                    <a:pt x="268" y="536"/>
                  </a:lnTo>
                  <a:lnTo>
                    <a:pt x="265" y="538"/>
                  </a:lnTo>
                  <a:lnTo>
                    <a:pt x="263" y="538"/>
                  </a:lnTo>
                  <a:lnTo>
                    <a:pt x="261" y="538"/>
                  </a:lnTo>
                  <a:lnTo>
                    <a:pt x="261" y="540"/>
                  </a:lnTo>
                  <a:lnTo>
                    <a:pt x="261" y="540"/>
                  </a:lnTo>
                  <a:lnTo>
                    <a:pt x="258" y="548"/>
                  </a:lnTo>
                  <a:lnTo>
                    <a:pt x="258" y="550"/>
                  </a:lnTo>
                  <a:lnTo>
                    <a:pt x="258" y="550"/>
                  </a:lnTo>
                  <a:lnTo>
                    <a:pt x="258" y="550"/>
                  </a:lnTo>
                  <a:lnTo>
                    <a:pt x="258" y="552"/>
                  </a:lnTo>
                  <a:lnTo>
                    <a:pt x="253" y="557"/>
                  </a:lnTo>
                  <a:lnTo>
                    <a:pt x="251" y="562"/>
                  </a:lnTo>
                  <a:lnTo>
                    <a:pt x="249" y="559"/>
                  </a:lnTo>
                  <a:lnTo>
                    <a:pt x="246" y="559"/>
                  </a:lnTo>
                  <a:lnTo>
                    <a:pt x="244" y="557"/>
                  </a:lnTo>
                  <a:lnTo>
                    <a:pt x="244" y="557"/>
                  </a:lnTo>
                  <a:lnTo>
                    <a:pt x="244" y="555"/>
                  </a:lnTo>
                  <a:lnTo>
                    <a:pt x="242" y="555"/>
                  </a:lnTo>
                  <a:lnTo>
                    <a:pt x="242" y="555"/>
                  </a:lnTo>
                  <a:lnTo>
                    <a:pt x="239" y="557"/>
                  </a:lnTo>
                  <a:lnTo>
                    <a:pt x="230" y="559"/>
                  </a:lnTo>
                  <a:lnTo>
                    <a:pt x="230" y="559"/>
                  </a:lnTo>
                  <a:lnTo>
                    <a:pt x="227" y="559"/>
                  </a:lnTo>
                  <a:lnTo>
                    <a:pt x="225" y="559"/>
                  </a:lnTo>
                  <a:lnTo>
                    <a:pt x="218" y="557"/>
                  </a:lnTo>
                  <a:lnTo>
                    <a:pt x="216" y="555"/>
                  </a:lnTo>
                  <a:lnTo>
                    <a:pt x="213" y="555"/>
                  </a:lnTo>
                  <a:lnTo>
                    <a:pt x="211" y="557"/>
                  </a:lnTo>
                  <a:lnTo>
                    <a:pt x="208" y="559"/>
                  </a:lnTo>
                  <a:lnTo>
                    <a:pt x="206" y="559"/>
                  </a:lnTo>
                  <a:lnTo>
                    <a:pt x="206" y="562"/>
                  </a:lnTo>
                  <a:lnTo>
                    <a:pt x="201" y="562"/>
                  </a:lnTo>
                  <a:lnTo>
                    <a:pt x="201" y="562"/>
                  </a:lnTo>
                  <a:lnTo>
                    <a:pt x="199" y="562"/>
                  </a:lnTo>
                  <a:lnTo>
                    <a:pt x="197" y="562"/>
                  </a:lnTo>
                  <a:lnTo>
                    <a:pt x="194" y="562"/>
                  </a:lnTo>
                  <a:lnTo>
                    <a:pt x="194" y="564"/>
                  </a:lnTo>
                  <a:lnTo>
                    <a:pt x="192" y="567"/>
                  </a:lnTo>
                  <a:lnTo>
                    <a:pt x="192" y="567"/>
                  </a:lnTo>
                  <a:lnTo>
                    <a:pt x="192" y="569"/>
                  </a:lnTo>
                  <a:lnTo>
                    <a:pt x="192" y="569"/>
                  </a:lnTo>
                  <a:lnTo>
                    <a:pt x="192" y="571"/>
                  </a:lnTo>
                  <a:lnTo>
                    <a:pt x="190" y="571"/>
                  </a:lnTo>
                  <a:lnTo>
                    <a:pt x="187" y="571"/>
                  </a:lnTo>
                  <a:lnTo>
                    <a:pt x="187" y="581"/>
                  </a:lnTo>
                  <a:lnTo>
                    <a:pt x="187" y="583"/>
                  </a:lnTo>
                  <a:lnTo>
                    <a:pt x="185" y="583"/>
                  </a:lnTo>
                  <a:lnTo>
                    <a:pt x="178" y="583"/>
                  </a:lnTo>
                  <a:lnTo>
                    <a:pt x="178" y="583"/>
                  </a:lnTo>
                  <a:lnTo>
                    <a:pt x="175" y="583"/>
                  </a:lnTo>
                  <a:lnTo>
                    <a:pt x="171" y="585"/>
                  </a:lnTo>
                  <a:lnTo>
                    <a:pt x="168" y="585"/>
                  </a:lnTo>
                  <a:lnTo>
                    <a:pt x="163" y="590"/>
                  </a:lnTo>
                  <a:lnTo>
                    <a:pt x="161" y="590"/>
                  </a:lnTo>
                  <a:lnTo>
                    <a:pt x="161" y="593"/>
                  </a:lnTo>
                  <a:lnTo>
                    <a:pt x="161" y="593"/>
                  </a:lnTo>
                  <a:lnTo>
                    <a:pt x="161" y="595"/>
                  </a:lnTo>
                  <a:lnTo>
                    <a:pt x="163" y="600"/>
                  </a:lnTo>
                  <a:lnTo>
                    <a:pt x="163" y="602"/>
                  </a:lnTo>
                  <a:lnTo>
                    <a:pt x="163" y="602"/>
                  </a:lnTo>
                  <a:lnTo>
                    <a:pt x="163" y="604"/>
                  </a:lnTo>
                  <a:lnTo>
                    <a:pt x="161" y="607"/>
                  </a:lnTo>
                  <a:lnTo>
                    <a:pt x="161" y="607"/>
                  </a:lnTo>
                  <a:lnTo>
                    <a:pt x="159" y="607"/>
                  </a:lnTo>
                  <a:lnTo>
                    <a:pt x="159" y="607"/>
                  </a:lnTo>
                  <a:lnTo>
                    <a:pt x="159" y="607"/>
                  </a:lnTo>
                  <a:lnTo>
                    <a:pt x="156" y="647"/>
                  </a:lnTo>
                  <a:lnTo>
                    <a:pt x="159" y="652"/>
                  </a:lnTo>
                  <a:lnTo>
                    <a:pt x="159" y="654"/>
                  </a:lnTo>
                  <a:lnTo>
                    <a:pt x="159" y="657"/>
                  </a:lnTo>
                  <a:lnTo>
                    <a:pt x="156" y="659"/>
                  </a:lnTo>
                  <a:lnTo>
                    <a:pt x="156" y="659"/>
                  </a:lnTo>
                  <a:lnTo>
                    <a:pt x="152" y="659"/>
                  </a:lnTo>
                  <a:lnTo>
                    <a:pt x="152" y="659"/>
                  </a:lnTo>
                  <a:lnTo>
                    <a:pt x="137" y="680"/>
                  </a:lnTo>
                  <a:lnTo>
                    <a:pt x="137" y="680"/>
                  </a:lnTo>
                  <a:lnTo>
                    <a:pt x="135" y="680"/>
                  </a:lnTo>
                  <a:lnTo>
                    <a:pt x="133" y="680"/>
                  </a:lnTo>
                  <a:lnTo>
                    <a:pt x="130" y="680"/>
                  </a:lnTo>
                  <a:lnTo>
                    <a:pt x="130" y="683"/>
                  </a:lnTo>
                  <a:lnTo>
                    <a:pt x="128" y="685"/>
                  </a:lnTo>
                  <a:lnTo>
                    <a:pt x="128" y="690"/>
                  </a:lnTo>
                  <a:lnTo>
                    <a:pt x="126" y="692"/>
                  </a:lnTo>
                  <a:lnTo>
                    <a:pt x="126" y="694"/>
                  </a:lnTo>
                  <a:lnTo>
                    <a:pt x="128" y="697"/>
                  </a:lnTo>
                  <a:lnTo>
                    <a:pt x="128" y="699"/>
                  </a:lnTo>
                  <a:lnTo>
                    <a:pt x="130" y="699"/>
                  </a:lnTo>
                  <a:lnTo>
                    <a:pt x="130" y="702"/>
                  </a:lnTo>
                  <a:lnTo>
                    <a:pt x="128" y="704"/>
                  </a:lnTo>
                  <a:lnTo>
                    <a:pt x="128" y="706"/>
                  </a:lnTo>
                  <a:lnTo>
                    <a:pt x="114" y="730"/>
                  </a:lnTo>
                  <a:lnTo>
                    <a:pt x="111" y="737"/>
                  </a:lnTo>
                  <a:lnTo>
                    <a:pt x="109" y="747"/>
                  </a:lnTo>
                  <a:lnTo>
                    <a:pt x="107" y="761"/>
                  </a:lnTo>
                  <a:lnTo>
                    <a:pt x="104" y="763"/>
                  </a:lnTo>
                  <a:lnTo>
                    <a:pt x="104" y="763"/>
                  </a:lnTo>
                  <a:lnTo>
                    <a:pt x="104" y="765"/>
                  </a:lnTo>
                  <a:lnTo>
                    <a:pt x="104" y="765"/>
                  </a:lnTo>
                  <a:lnTo>
                    <a:pt x="107" y="768"/>
                  </a:lnTo>
                  <a:lnTo>
                    <a:pt x="109" y="768"/>
                  </a:lnTo>
                  <a:lnTo>
                    <a:pt x="109" y="768"/>
                  </a:lnTo>
                  <a:lnTo>
                    <a:pt x="109" y="770"/>
                  </a:lnTo>
                  <a:lnTo>
                    <a:pt x="109" y="770"/>
                  </a:lnTo>
                  <a:lnTo>
                    <a:pt x="109" y="775"/>
                  </a:lnTo>
                  <a:lnTo>
                    <a:pt x="109" y="775"/>
                  </a:lnTo>
                  <a:lnTo>
                    <a:pt x="109" y="777"/>
                  </a:lnTo>
                  <a:lnTo>
                    <a:pt x="109" y="777"/>
                  </a:lnTo>
                  <a:lnTo>
                    <a:pt x="109" y="777"/>
                  </a:lnTo>
                  <a:lnTo>
                    <a:pt x="111" y="777"/>
                  </a:lnTo>
                  <a:lnTo>
                    <a:pt x="111" y="777"/>
                  </a:lnTo>
                  <a:lnTo>
                    <a:pt x="111" y="777"/>
                  </a:lnTo>
                  <a:lnTo>
                    <a:pt x="114" y="775"/>
                  </a:lnTo>
                  <a:lnTo>
                    <a:pt x="114" y="773"/>
                  </a:lnTo>
                  <a:lnTo>
                    <a:pt x="114" y="773"/>
                  </a:lnTo>
                  <a:lnTo>
                    <a:pt x="116" y="773"/>
                  </a:lnTo>
                  <a:lnTo>
                    <a:pt x="116" y="773"/>
                  </a:lnTo>
                  <a:lnTo>
                    <a:pt x="116" y="770"/>
                  </a:lnTo>
                  <a:lnTo>
                    <a:pt x="118" y="770"/>
                  </a:lnTo>
                  <a:lnTo>
                    <a:pt x="118" y="770"/>
                  </a:lnTo>
                  <a:lnTo>
                    <a:pt x="121" y="773"/>
                  </a:lnTo>
                  <a:lnTo>
                    <a:pt x="123" y="773"/>
                  </a:lnTo>
                  <a:lnTo>
                    <a:pt x="123" y="773"/>
                  </a:lnTo>
                  <a:lnTo>
                    <a:pt x="123" y="773"/>
                  </a:lnTo>
                  <a:lnTo>
                    <a:pt x="123" y="775"/>
                  </a:lnTo>
                  <a:lnTo>
                    <a:pt x="123" y="780"/>
                  </a:lnTo>
                  <a:lnTo>
                    <a:pt x="118" y="789"/>
                  </a:lnTo>
                  <a:lnTo>
                    <a:pt x="118" y="789"/>
                  </a:lnTo>
                  <a:lnTo>
                    <a:pt x="116" y="792"/>
                  </a:lnTo>
                  <a:lnTo>
                    <a:pt x="114" y="794"/>
                  </a:lnTo>
                  <a:lnTo>
                    <a:pt x="111" y="796"/>
                  </a:lnTo>
                  <a:lnTo>
                    <a:pt x="111" y="799"/>
                  </a:lnTo>
                  <a:lnTo>
                    <a:pt x="111" y="803"/>
                  </a:lnTo>
                  <a:lnTo>
                    <a:pt x="109" y="803"/>
                  </a:lnTo>
                  <a:lnTo>
                    <a:pt x="109" y="808"/>
                  </a:lnTo>
                  <a:lnTo>
                    <a:pt x="107" y="818"/>
                  </a:lnTo>
                  <a:lnTo>
                    <a:pt x="100" y="837"/>
                  </a:lnTo>
                  <a:lnTo>
                    <a:pt x="90" y="858"/>
                  </a:lnTo>
                  <a:lnTo>
                    <a:pt x="88" y="860"/>
                  </a:lnTo>
                  <a:lnTo>
                    <a:pt x="88" y="863"/>
                  </a:lnTo>
                  <a:lnTo>
                    <a:pt x="83" y="865"/>
                  </a:lnTo>
                  <a:lnTo>
                    <a:pt x="81" y="867"/>
                  </a:lnTo>
                  <a:lnTo>
                    <a:pt x="78" y="867"/>
                  </a:lnTo>
                  <a:lnTo>
                    <a:pt x="73" y="877"/>
                  </a:lnTo>
                  <a:lnTo>
                    <a:pt x="69" y="882"/>
                  </a:lnTo>
                  <a:lnTo>
                    <a:pt x="59" y="882"/>
                  </a:lnTo>
                  <a:lnTo>
                    <a:pt x="55" y="884"/>
                  </a:lnTo>
                  <a:lnTo>
                    <a:pt x="52" y="884"/>
                  </a:lnTo>
                  <a:lnTo>
                    <a:pt x="52" y="886"/>
                  </a:lnTo>
                  <a:lnTo>
                    <a:pt x="52" y="886"/>
                  </a:lnTo>
                  <a:lnTo>
                    <a:pt x="50" y="886"/>
                  </a:lnTo>
                  <a:lnTo>
                    <a:pt x="47" y="891"/>
                  </a:lnTo>
                  <a:lnTo>
                    <a:pt x="47" y="893"/>
                  </a:lnTo>
                  <a:lnTo>
                    <a:pt x="47" y="896"/>
                  </a:lnTo>
                  <a:lnTo>
                    <a:pt x="47" y="900"/>
                  </a:lnTo>
                  <a:lnTo>
                    <a:pt x="47" y="908"/>
                  </a:lnTo>
                  <a:lnTo>
                    <a:pt x="43" y="931"/>
                  </a:lnTo>
                  <a:lnTo>
                    <a:pt x="43" y="934"/>
                  </a:lnTo>
                  <a:lnTo>
                    <a:pt x="43" y="936"/>
                  </a:lnTo>
                  <a:lnTo>
                    <a:pt x="43" y="936"/>
                  </a:lnTo>
                  <a:lnTo>
                    <a:pt x="45" y="936"/>
                  </a:lnTo>
                  <a:lnTo>
                    <a:pt x="45" y="938"/>
                  </a:lnTo>
                  <a:lnTo>
                    <a:pt x="52" y="938"/>
                  </a:lnTo>
                  <a:lnTo>
                    <a:pt x="55" y="938"/>
                  </a:lnTo>
                  <a:lnTo>
                    <a:pt x="55" y="938"/>
                  </a:lnTo>
                  <a:lnTo>
                    <a:pt x="57" y="941"/>
                  </a:lnTo>
                  <a:lnTo>
                    <a:pt x="57" y="941"/>
                  </a:lnTo>
                  <a:lnTo>
                    <a:pt x="59" y="941"/>
                  </a:lnTo>
                  <a:lnTo>
                    <a:pt x="59" y="943"/>
                  </a:lnTo>
                  <a:lnTo>
                    <a:pt x="59" y="943"/>
                  </a:lnTo>
                  <a:lnTo>
                    <a:pt x="59" y="945"/>
                  </a:lnTo>
                  <a:lnTo>
                    <a:pt x="59" y="948"/>
                  </a:lnTo>
                  <a:lnTo>
                    <a:pt x="59" y="953"/>
                  </a:lnTo>
                  <a:lnTo>
                    <a:pt x="59" y="955"/>
                  </a:lnTo>
                  <a:lnTo>
                    <a:pt x="59" y="957"/>
                  </a:lnTo>
                  <a:lnTo>
                    <a:pt x="62" y="962"/>
                  </a:lnTo>
                  <a:lnTo>
                    <a:pt x="64" y="964"/>
                  </a:lnTo>
                  <a:lnTo>
                    <a:pt x="64" y="964"/>
                  </a:lnTo>
                  <a:lnTo>
                    <a:pt x="64" y="964"/>
                  </a:lnTo>
                  <a:lnTo>
                    <a:pt x="64" y="964"/>
                  </a:lnTo>
                  <a:lnTo>
                    <a:pt x="66" y="962"/>
                  </a:lnTo>
                  <a:lnTo>
                    <a:pt x="66" y="962"/>
                  </a:lnTo>
                  <a:lnTo>
                    <a:pt x="69" y="960"/>
                  </a:lnTo>
                  <a:lnTo>
                    <a:pt x="69" y="960"/>
                  </a:lnTo>
                  <a:lnTo>
                    <a:pt x="69" y="960"/>
                  </a:lnTo>
                  <a:lnTo>
                    <a:pt x="71" y="960"/>
                  </a:lnTo>
                  <a:lnTo>
                    <a:pt x="71" y="960"/>
                  </a:lnTo>
                  <a:lnTo>
                    <a:pt x="71" y="960"/>
                  </a:lnTo>
                  <a:lnTo>
                    <a:pt x="71" y="960"/>
                  </a:lnTo>
                  <a:lnTo>
                    <a:pt x="73" y="962"/>
                  </a:lnTo>
                  <a:lnTo>
                    <a:pt x="71" y="967"/>
                  </a:lnTo>
                  <a:lnTo>
                    <a:pt x="66" y="995"/>
                  </a:lnTo>
                  <a:lnTo>
                    <a:pt x="64" y="1000"/>
                  </a:lnTo>
                  <a:lnTo>
                    <a:pt x="62" y="1000"/>
                  </a:lnTo>
                  <a:lnTo>
                    <a:pt x="62" y="1002"/>
                  </a:lnTo>
                  <a:lnTo>
                    <a:pt x="59" y="1002"/>
                  </a:lnTo>
                  <a:lnTo>
                    <a:pt x="59" y="1005"/>
                  </a:lnTo>
                  <a:lnTo>
                    <a:pt x="57" y="1005"/>
                  </a:lnTo>
                  <a:lnTo>
                    <a:pt x="55" y="1007"/>
                  </a:lnTo>
                  <a:lnTo>
                    <a:pt x="45" y="1021"/>
                  </a:lnTo>
                  <a:lnTo>
                    <a:pt x="43" y="1026"/>
                  </a:lnTo>
                  <a:lnTo>
                    <a:pt x="40" y="1028"/>
                  </a:lnTo>
                  <a:lnTo>
                    <a:pt x="36" y="1031"/>
                  </a:lnTo>
                  <a:lnTo>
                    <a:pt x="36" y="1033"/>
                  </a:lnTo>
                  <a:lnTo>
                    <a:pt x="33" y="1033"/>
                  </a:lnTo>
                  <a:lnTo>
                    <a:pt x="33" y="1035"/>
                  </a:lnTo>
                  <a:lnTo>
                    <a:pt x="31" y="1040"/>
                  </a:lnTo>
                  <a:lnTo>
                    <a:pt x="31" y="1045"/>
                  </a:lnTo>
                  <a:lnTo>
                    <a:pt x="31" y="1047"/>
                  </a:lnTo>
                  <a:lnTo>
                    <a:pt x="31" y="1047"/>
                  </a:lnTo>
                  <a:lnTo>
                    <a:pt x="31" y="1050"/>
                  </a:lnTo>
                  <a:lnTo>
                    <a:pt x="31" y="1050"/>
                  </a:lnTo>
                  <a:lnTo>
                    <a:pt x="31" y="1050"/>
                  </a:lnTo>
                  <a:lnTo>
                    <a:pt x="33" y="1052"/>
                  </a:lnTo>
                  <a:lnTo>
                    <a:pt x="33" y="1052"/>
                  </a:lnTo>
                  <a:lnTo>
                    <a:pt x="36" y="1054"/>
                  </a:lnTo>
                  <a:lnTo>
                    <a:pt x="36" y="1054"/>
                  </a:lnTo>
                  <a:lnTo>
                    <a:pt x="36" y="1057"/>
                  </a:lnTo>
                  <a:lnTo>
                    <a:pt x="36" y="1059"/>
                  </a:lnTo>
                  <a:lnTo>
                    <a:pt x="26" y="1083"/>
                  </a:lnTo>
                  <a:lnTo>
                    <a:pt x="21" y="1090"/>
                  </a:lnTo>
                  <a:lnTo>
                    <a:pt x="17" y="1095"/>
                  </a:lnTo>
                  <a:lnTo>
                    <a:pt x="14" y="1095"/>
                  </a:lnTo>
                  <a:lnTo>
                    <a:pt x="14" y="1097"/>
                  </a:lnTo>
                  <a:lnTo>
                    <a:pt x="12" y="1099"/>
                  </a:lnTo>
                  <a:lnTo>
                    <a:pt x="5" y="1102"/>
                  </a:lnTo>
                  <a:lnTo>
                    <a:pt x="2" y="1102"/>
                  </a:lnTo>
                  <a:lnTo>
                    <a:pt x="2" y="1102"/>
                  </a:lnTo>
                  <a:lnTo>
                    <a:pt x="2" y="1104"/>
                  </a:lnTo>
                  <a:lnTo>
                    <a:pt x="0" y="1104"/>
                  </a:lnTo>
                  <a:lnTo>
                    <a:pt x="0" y="1107"/>
                  </a:lnTo>
                  <a:lnTo>
                    <a:pt x="0" y="1107"/>
                  </a:lnTo>
                  <a:lnTo>
                    <a:pt x="0" y="1109"/>
                  </a:lnTo>
                  <a:lnTo>
                    <a:pt x="10" y="1123"/>
                  </a:lnTo>
                  <a:lnTo>
                    <a:pt x="28" y="1116"/>
                  </a:lnTo>
                  <a:lnTo>
                    <a:pt x="31" y="1114"/>
                  </a:lnTo>
                  <a:lnTo>
                    <a:pt x="36" y="1114"/>
                  </a:lnTo>
                  <a:lnTo>
                    <a:pt x="40" y="1116"/>
                  </a:lnTo>
                  <a:lnTo>
                    <a:pt x="45" y="1116"/>
                  </a:lnTo>
                  <a:lnTo>
                    <a:pt x="45" y="1116"/>
                  </a:lnTo>
                  <a:lnTo>
                    <a:pt x="47" y="1118"/>
                  </a:lnTo>
                  <a:lnTo>
                    <a:pt x="47" y="1118"/>
                  </a:lnTo>
                  <a:lnTo>
                    <a:pt x="47" y="1118"/>
                  </a:lnTo>
                  <a:lnTo>
                    <a:pt x="47" y="1121"/>
                  </a:lnTo>
                  <a:lnTo>
                    <a:pt x="47" y="1121"/>
                  </a:lnTo>
                  <a:lnTo>
                    <a:pt x="47" y="1123"/>
                  </a:lnTo>
                  <a:lnTo>
                    <a:pt x="47" y="1123"/>
                  </a:lnTo>
                  <a:lnTo>
                    <a:pt x="50" y="1123"/>
                  </a:lnTo>
                  <a:lnTo>
                    <a:pt x="66" y="1125"/>
                  </a:lnTo>
                  <a:lnTo>
                    <a:pt x="71" y="1128"/>
                  </a:lnTo>
                  <a:lnTo>
                    <a:pt x="73" y="1135"/>
                  </a:lnTo>
                  <a:lnTo>
                    <a:pt x="76" y="1137"/>
                  </a:lnTo>
                  <a:lnTo>
                    <a:pt x="78" y="1137"/>
                  </a:lnTo>
                  <a:lnTo>
                    <a:pt x="81" y="1140"/>
                  </a:lnTo>
                  <a:lnTo>
                    <a:pt x="83" y="1140"/>
                  </a:lnTo>
                  <a:lnTo>
                    <a:pt x="83" y="1142"/>
                  </a:lnTo>
                  <a:lnTo>
                    <a:pt x="83" y="1144"/>
                  </a:lnTo>
                  <a:lnTo>
                    <a:pt x="83" y="1147"/>
                  </a:lnTo>
                  <a:lnTo>
                    <a:pt x="83" y="1152"/>
                  </a:lnTo>
                  <a:lnTo>
                    <a:pt x="85" y="1154"/>
                  </a:lnTo>
                  <a:lnTo>
                    <a:pt x="85" y="1156"/>
                  </a:lnTo>
                  <a:lnTo>
                    <a:pt x="88" y="1159"/>
                  </a:lnTo>
                  <a:lnTo>
                    <a:pt x="88" y="1159"/>
                  </a:lnTo>
                  <a:lnTo>
                    <a:pt x="88" y="1161"/>
                  </a:lnTo>
                  <a:lnTo>
                    <a:pt x="88" y="1163"/>
                  </a:lnTo>
                  <a:lnTo>
                    <a:pt x="100" y="1197"/>
                  </a:lnTo>
                  <a:lnTo>
                    <a:pt x="102" y="1201"/>
                  </a:lnTo>
                  <a:lnTo>
                    <a:pt x="114" y="1218"/>
                  </a:lnTo>
                  <a:lnTo>
                    <a:pt x="116" y="1223"/>
                  </a:lnTo>
                  <a:lnTo>
                    <a:pt x="118" y="1225"/>
                  </a:lnTo>
                  <a:lnTo>
                    <a:pt x="130" y="1230"/>
                  </a:lnTo>
                  <a:lnTo>
                    <a:pt x="149" y="1239"/>
                  </a:lnTo>
                  <a:lnTo>
                    <a:pt x="149" y="1239"/>
                  </a:lnTo>
                  <a:lnTo>
                    <a:pt x="152" y="1239"/>
                  </a:lnTo>
                  <a:lnTo>
                    <a:pt x="163" y="1230"/>
                  </a:lnTo>
                  <a:lnTo>
                    <a:pt x="173" y="1218"/>
                  </a:lnTo>
                  <a:lnTo>
                    <a:pt x="175" y="1215"/>
                  </a:lnTo>
                  <a:lnTo>
                    <a:pt x="180" y="1215"/>
                  </a:lnTo>
                  <a:lnTo>
                    <a:pt x="185" y="1215"/>
                  </a:lnTo>
                  <a:lnTo>
                    <a:pt x="192" y="1211"/>
                  </a:lnTo>
                  <a:lnTo>
                    <a:pt x="197" y="1211"/>
                  </a:lnTo>
                  <a:lnTo>
                    <a:pt x="199" y="1211"/>
                  </a:lnTo>
                  <a:lnTo>
                    <a:pt x="204" y="1213"/>
                  </a:lnTo>
                  <a:lnTo>
                    <a:pt x="208" y="1215"/>
                  </a:lnTo>
                  <a:lnTo>
                    <a:pt x="213" y="1218"/>
                  </a:lnTo>
                  <a:lnTo>
                    <a:pt x="220" y="1225"/>
                  </a:lnTo>
                  <a:lnTo>
                    <a:pt x="225" y="1230"/>
                  </a:lnTo>
                  <a:lnTo>
                    <a:pt x="227" y="1232"/>
                  </a:lnTo>
                  <a:lnTo>
                    <a:pt x="227" y="1237"/>
                  </a:lnTo>
                  <a:lnTo>
                    <a:pt x="227" y="1244"/>
                  </a:lnTo>
                  <a:lnTo>
                    <a:pt x="227" y="1246"/>
                  </a:lnTo>
                  <a:lnTo>
                    <a:pt x="232" y="1260"/>
                  </a:lnTo>
                  <a:lnTo>
                    <a:pt x="239" y="1270"/>
                  </a:lnTo>
                  <a:lnTo>
                    <a:pt x="249" y="1275"/>
                  </a:lnTo>
                  <a:lnTo>
                    <a:pt x="261" y="1277"/>
                  </a:lnTo>
                  <a:lnTo>
                    <a:pt x="275" y="1275"/>
                  </a:lnTo>
                  <a:lnTo>
                    <a:pt x="294" y="1265"/>
                  </a:lnTo>
                  <a:lnTo>
                    <a:pt x="315" y="1253"/>
                  </a:lnTo>
                  <a:lnTo>
                    <a:pt x="329" y="1249"/>
                  </a:lnTo>
                  <a:lnTo>
                    <a:pt x="343" y="1246"/>
                  </a:lnTo>
                  <a:lnTo>
                    <a:pt x="360" y="1244"/>
                  </a:lnTo>
                  <a:lnTo>
                    <a:pt x="372" y="1246"/>
                  </a:lnTo>
                  <a:lnTo>
                    <a:pt x="386" y="1244"/>
                  </a:lnTo>
                  <a:lnTo>
                    <a:pt x="412" y="1237"/>
                  </a:lnTo>
                  <a:lnTo>
                    <a:pt x="438" y="1227"/>
                  </a:lnTo>
                  <a:lnTo>
                    <a:pt x="441" y="1227"/>
                  </a:lnTo>
                  <a:lnTo>
                    <a:pt x="443" y="1223"/>
                  </a:lnTo>
                  <a:lnTo>
                    <a:pt x="445" y="1199"/>
                  </a:lnTo>
                  <a:lnTo>
                    <a:pt x="445" y="1197"/>
                  </a:lnTo>
                  <a:lnTo>
                    <a:pt x="448" y="1192"/>
                  </a:lnTo>
                  <a:lnTo>
                    <a:pt x="462" y="1173"/>
                  </a:lnTo>
                  <a:lnTo>
                    <a:pt x="483" y="1156"/>
                  </a:lnTo>
                  <a:lnTo>
                    <a:pt x="490" y="1149"/>
                  </a:lnTo>
                  <a:lnTo>
                    <a:pt x="495" y="1140"/>
                  </a:lnTo>
                  <a:lnTo>
                    <a:pt x="497" y="1130"/>
                  </a:lnTo>
                  <a:lnTo>
                    <a:pt x="507" y="1092"/>
                  </a:lnTo>
                  <a:lnTo>
                    <a:pt x="512" y="1083"/>
                  </a:lnTo>
                  <a:lnTo>
                    <a:pt x="526" y="1066"/>
                  </a:lnTo>
                  <a:lnTo>
                    <a:pt x="530" y="1064"/>
                  </a:lnTo>
                  <a:lnTo>
                    <a:pt x="554" y="1052"/>
                  </a:lnTo>
                  <a:lnTo>
                    <a:pt x="578" y="1038"/>
                  </a:lnTo>
                  <a:lnTo>
                    <a:pt x="597" y="1028"/>
                  </a:lnTo>
                  <a:lnTo>
                    <a:pt x="620" y="1017"/>
                  </a:lnTo>
                  <a:lnTo>
                    <a:pt x="623" y="1014"/>
                  </a:lnTo>
                  <a:lnTo>
                    <a:pt x="625" y="1012"/>
                  </a:lnTo>
                  <a:lnTo>
                    <a:pt x="630" y="998"/>
                  </a:lnTo>
                  <a:lnTo>
                    <a:pt x="635" y="990"/>
                  </a:lnTo>
                  <a:lnTo>
                    <a:pt x="647" y="976"/>
                  </a:lnTo>
                  <a:lnTo>
                    <a:pt x="658" y="950"/>
                  </a:lnTo>
                  <a:lnTo>
                    <a:pt x="668" y="934"/>
                  </a:lnTo>
                  <a:lnTo>
                    <a:pt x="677" y="915"/>
                  </a:lnTo>
                  <a:lnTo>
                    <a:pt x="687" y="886"/>
                  </a:lnTo>
                  <a:lnTo>
                    <a:pt x="694" y="860"/>
                  </a:lnTo>
                  <a:lnTo>
                    <a:pt x="701" y="837"/>
                  </a:lnTo>
                  <a:lnTo>
                    <a:pt x="703" y="834"/>
                  </a:lnTo>
                  <a:lnTo>
                    <a:pt x="734" y="820"/>
                  </a:lnTo>
                  <a:lnTo>
                    <a:pt x="765" y="813"/>
                  </a:lnTo>
                  <a:lnTo>
                    <a:pt x="772" y="808"/>
                  </a:lnTo>
                  <a:lnTo>
                    <a:pt x="800" y="784"/>
                  </a:lnTo>
                  <a:lnTo>
                    <a:pt x="800" y="782"/>
                  </a:lnTo>
                  <a:lnTo>
                    <a:pt x="800" y="780"/>
                  </a:lnTo>
                  <a:lnTo>
                    <a:pt x="798" y="770"/>
                  </a:lnTo>
                  <a:lnTo>
                    <a:pt x="796" y="761"/>
                  </a:lnTo>
                  <a:lnTo>
                    <a:pt x="791" y="756"/>
                  </a:lnTo>
                  <a:lnTo>
                    <a:pt x="781" y="751"/>
                  </a:lnTo>
                  <a:lnTo>
                    <a:pt x="784" y="751"/>
                  </a:lnTo>
                  <a:lnTo>
                    <a:pt x="784" y="747"/>
                  </a:lnTo>
                  <a:lnTo>
                    <a:pt x="786" y="744"/>
                  </a:lnTo>
                  <a:lnTo>
                    <a:pt x="791" y="742"/>
                  </a:lnTo>
                  <a:lnTo>
                    <a:pt x="793" y="744"/>
                  </a:lnTo>
                  <a:lnTo>
                    <a:pt x="793" y="742"/>
                  </a:lnTo>
                  <a:lnTo>
                    <a:pt x="793" y="739"/>
                  </a:lnTo>
                  <a:lnTo>
                    <a:pt x="793" y="737"/>
                  </a:lnTo>
                  <a:lnTo>
                    <a:pt x="796" y="739"/>
                  </a:lnTo>
                  <a:lnTo>
                    <a:pt x="798" y="737"/>
                  </a:lnTo>
                  <a:lnTo>
                    <a:pt x="800" y="737"/>
                  </a:lnTo>
                  <a:lnTo>
                    <a:pt x="808" y="725"/>
                  </a:lnTo>
                  <a:lnTo>
                    <a:pt x="810" y="720"/>
                  </a:lnTo>
                  <a:lnTo>
                    <a:pt x="810" y="720"/>
                  </a:lnTo>
                  <a:lnTo>
                    <a:pt x="817" y="718"/>
                  </a:lnTo>
                  <a:lnTo>
                    <a:pt x="819" y="716"/>
                  </a:lnTo>
                  <a:lnTo>
                    <a:pt x="822" y="711"/>
                  </a:lnTo>
                  <a:lnTo>
                    <a:pt x="819" y="706"/>
                  </a:lnTo>
                  <a:lnTo>
                    <a:pt x="819" y="704"/>
                  </a:lnTo>
                  <a:lnTo>
                    <a:pt x="822" y="699"/>
                  </a:lnTo>
                  <a:lnTo>
                    <a:pt x="824" y="697"/>
                  </a:lnTo>
                  <a:lnTo>
                    <a:pt x="826" y="694"/>
                  </a:lnTo>
                  <a:lnTo>
                    <a:pt x="829" y="692"/>
                  </a:lnTo>
                  <a:lnTo>
                    <a:pt x="834" y="690"/>
                  </a:lnTo>
                  <a:lnTo>
                    <a:pt x="836" y="690"/>
                  </a:lnTo>
                  <a:lnTo>
                    <a:pt x="838" y="690"/>
                  </a:lnTo>
                  <a:lnTo>
                    <a:pt x="838" y="685"/>
                  </a:lnTo>
                  <a:lnTo>
                    <a:pt x="838" y="685"/>
                  </a:lnTo>
                  <a:lnTo>
                    <a:pt x="843" y="683"/>
                  </a:lnTo>
                  <a:lnTo>
                    <a:pt x="843" y="678"/>
                  </a:lnTo>
                  <a:lnTo>
                    <a:pt x="845" y="675"/>
                  </a:lnTo>
                  <a:lnTo>
                    <a:pt x="848" y="673"/>
                  </a:lnTo>
                  <a:lnTo>
                    <a:pt x="850" y="668"/>
                  </a:lnTo>
                  <a:lnTo>
                    <a:pt x="853" y="668"/>
                  </a:lnTo>
                  <a:lnTo>
                    <a:pt x="855" y="666"/>
                  </a:lnTo>
                  <a:lnTo>
                    <a:pt x="857" y="664"/>
                  </a:lnTo>
                  <a:lnTo>
                    <a:pt x="855" y="661"/>
                  </a:lnTo>
                  <a:lnTo>
                    <a:pt x="855" y="659"/>
                  </a:lnTo>
                  <a:lnTo>
                    <a:pt x="855" y="657"/>
                  </a:lnTo>
                  <a:lnTo>
                    <a:pt x="857" y="657"/>
                  </a:lnTo>
                  <a:lnTo>
                    <a:pt x="862" y="654"/>
                  </a:lnTo>
                  <a:lnTo>
                    <a:pt x="864" y="649"/>
                  </a:lnTo>
                  <a:lnTo>
                    <a:pt x="862" y="647"/>
                  </a:lnTo>
                  <a:lnTo>
                    <a:pt x="864" y="645"/>
                  </a:lnTo>
                  <a:lnTo>
                    <a:pt x="864" y="642"/>
                  </a:lnTo>
                  <a:lnTo>
                    <a:pt x="867" y="642"/>
                  </a:lnTo>
                  <a:lnTo>
                    <a:pt x="869" y="640"/>
                  </a:lnTo>
                  <a:lnTo>
                    <a:pt x="871" y="640"/>
                  </a:lnTo>
                  <a:lnTo>
                    <a:pt x="876" y="642"/>
                  </a:lnTo>
                  <a:lnTo>
                    <a:pt x="879" y="642"/>
                  </a:lnTo>
                  <a:lnTo>
                    <a:pt x="881" y="640"/>
                  </a:lnTo>
                  <a:lnTo>
                    <a:pt x="881" y="638"/>
                  </a:lnTo>
                  <a:lnTo>
                    <a:pt x="883" y="635"/>
                  </a:lnTo>
                  <a:lnTo>
                    <a:pt x="886" y="633"/>
                  </a:lnTo>
                  <a:lnTo>
                    <a:pt x="890" y="630"/>
                  </a:lnTo>
                  <a:lnTo>
                    <a:pt x="893" y="630"/>
                  </a:lnTo>
                  <a:lnTo>
                    <a:pt x="898" y="630"/>
                  </a:lnTo>
                  <a:lnTo>
                    <a:pt x="900" y="628"/>
                  </a:lnTo>
                  <a:lnTo>
                    <a:pt x="902" y="626"/>
                  </a:lnTo>
                  <a:lnTo>
                    <a:pt x="905" y="623"/>
                  </a:lnTo>
                  <a:lnTo>
                    <a:pt x="907" y="621"/>
                  </a:lnTo>
                  <a:lnTo>
                    <a:pt x="907" y="616"/>
                  </a:lnTo>
                  <a:lnTo>
                    <a:pt x="909" y="612"/>
                  </a:lnTo>
                  <a:lnTo>
                    <a:pt x="914" y="609"/>
                  </a:lnTo>
                  <a:lnTo>
                    <a:pt x="924" y="604"/>
                  </a:lnTo>
                  <a:lnTo>
                    <a:pt x="924" y="602"/>
                  </a:lnTo>
                  <a:lnTo>
                    <a:pt x="919" y="600"/>
                  </a:lnTo>
                  <a:lnTo>
                    <a:pt x="916" y="597"/>
                  </a:lnTo>
                  <a:lnTo>
                    <a:pt x="914" y="597"/>
                  </a:lnTo>
                  <a:lnTo>
                    <a:pt x="905" y="600"/>
                  </a:lnTo>
                  <a:lnTo>
                    <a:pt x="902" y="597"/>
                  </a:lnTo>
                  <a:lnTo>
                    <a:pt x="900" y="595"/>
                  </a:lnTo>
                  <a:lnTo>
                    <a:pt x="900" y="593"/>
                  </a:lnTo>
                  <a:lnTo>
                    <a:pt x="898" y="590"/>
                  </a:lnTo>
                  <a:lnTo>
                    <a:pt x="898" y="585"/>
                  </a:lnTo>
                  <a:lnTo>
                    <a:pt x="898" y="581"/>
                  </a:lnTo>
                  <a:lnTo>
                    <a:pt x="900" y="574"/>
                  </a:lnTo>
                  <a:lnTo>
                    <a:pt x="900" y="564"/>
                  </a:lnTo>
                  <a:lnTo>
                    <a:pt x="902" y="559"/>
                  </a:lnTo>
                  <a:lnTo>
                    <a:pt x="909" y="543"/>
                  </a:lnTo>
                  <a:lnTo>
                    <a:pt x="912" y="538"/>
                  </a:lnTo>
                  <a:lnTo>
                    <a:pt x="914" y="536"/>
                  </a:lnTo>
                  <a:lnTo>
                    <a:pt x="916" y="531"/>
                  </a:lnTo>
                  <a:lnTo>
                    <a:pt x="916" y="529"/>
                  </a:lnTo>
                  <a:lnTo>
                    <a:pt x="916" y="524"/>
                  </a:lnTo>
                  <a:lnTo>
                    <a:pt x="912" y="517"/>
                  </a:lnTo>
                  <a:lnTo>
                    <a:pt x="907" y="498"/>
                  </a:lnTo>
                  <a:lnTo>
                    <a:pt x="898" y="479"/>
                  </a:lnTo>
                  <a:lnTo>
                    <a:pt x="895" y="477"/>
                  </a:lnTo>
                  <a:lnTo>
                    <a:pt x="895" y="477"/>
                  </a:lnTo>
                  <a:lnTo>
                    <a:pt x="898" y="472"/>
                  </a:lnTo>
                  <a:lnTo>
                    <a:pt x="898" y="472"/>
                  </a:lnTo>
                  <a:lnTo>
                    <a:pt x="900" y="472"/>
                  </a:lnTo>
                  <a:lnTo>
                    <a:pt x="900" y="472"/>
                  </a:lnTo>
                  <a:lnTo>
                    <a:pt x="900" y="469"/>
                  </a:lnTo>
                  <a:lnTo>
                    <a:pt x="900" y="467"/>
                  </a:lnTo>
                  <a:lnTo>
                    <a:pt x="900" y="467"/>
                  </a:lnTo>
                  <a:lnTo>
                    <a:pt x="902" y="465"/>
                  </a:lnTo>
                  <a:lnTo>
                    <a:pt x="902" y="465"/>
                  </a:lnTo>
                  <a:lnTo>
                    <a:pt x="902" y="462"/>
                  </a:lnTo>
                  <a:lnTo>
                    <a:pt x="902" y="460"/>
                  </a:lnTo>
                  <a:lnTo>
                    <a:pt x="905" y="455"/>
                  </a:lnTo>
                  <a:lnTo>
                    <a:pt x="905" y="453"/>
                  </a:lnTo>
                  <a:lnTo>
                    <a:pt x="907" y="450"/>
                  </a:lnTo>
                  <a:lnTo>
                    <a:pt x="921" y="441"/>
                  </a:lnTo>
                  <a:lnTo>
                    <a:pt x="924" y="439"/>
                  </a:lnTo>
                  <a:lnTo>
                    <a:pt x="926" y="436"/>
                  </a:lnTo>
                  <a:lnTo>
                    <a:pt x="931" y="427"/>
                  </a:lnTo>
                  <a:lnTo>
                    <a:pt x="942" y="429"/>
                  </a:lnTo>
                  <a:lnTo>
                    <a:pt x="945" y="429"/>
                  </a:lnTo>
                  <a:lnTo>
                    <a:pt x="950" y="424"/>
                  </a:lnTo>
                  <a:lnTo>
                    <a:pt x="950" y="417"/>
                  </a:lnTo>
                  <a:lnTo>
                    <a:pt x="954" y="413"/>
                  </a:lnTo>
                  <a:lnTo>
                    <a:pt x="961" y="415"/>
                  </a:lnTo>
                  <a:lnTo>
                    <a:pt x="964" y="413"/>
                  </a:lnTo>
                  <a:lnTo>
                    <a:pt x="969" y="410"/>
                  </a:lnTo>
                  <a:lnTo>
                    <a:pt x="971" y="413"/>
                  </a:lnTo>
                  <a:lnTo>
                    <a:pt x="976" y="410"/>
                  </a:lnTo>
                  <a:lnTo>
                    <a:pt x="978" y="410"/>
                  </a:lnTo>
                  <a:lnTo>
                    <a:pt x="978" y="408"/>
                  </a:lnTo>
                  <a:lnTo>
                    <a:pt x="980" y="408"/>
                  </a:lnTo>
                  <a:lnTo>
                    <a:pt x="980" y="405"/>
                  </a:lnTo>
                  <a:lnTo>
                    <a:pt x="983" y="403"/>
                  </a:lnTo>
                  <a:lnTo>
                    <a:pt x="987" y="403"/>
                  </a:lnTo>
                  <a:lnTo>
                    <a:pt x="987" y="403"/>
                  </a:lnTo>
                  <a:lnTo>
                    <a:pt x="987" y="398"/>
                  </a:lnTo>
                  <a:lnTo>
                    <a:pt x="990" y="398"/>
                  </a:lnTo>
                  <a:lnTo>
                    <a:pt x="1002" y="401"/>
                  </a:lnTo>
                  <a:lnTo>
                    <a:pt x="1002" y="401"/>
                  </a:lnTo>
                  <a:lnTo>
                    <a:pt x="1004" y="401"/>
                  </a:lnTo>
                  <a:lnTo>
                    <a:pt x="1006" y="398"/>
                  </a:lnTo>
                  <a:lnTo>
                    <a:pt x="1006" y="398"/>
                  </a:lnTo>
                  <a:lnTo>
                    <a:pt x="1011" y="401"/>
                  </a:lnTo>
                  <a:lnTo>
                    <a:pt x="1014" y="401"/>
                  </a:lnTo>
                  <a:lnTo>
                    <a:pt x="1014" y="396"/>
                  </a:lnTo>
                  <a:lnTo>
                    <a:pt x="1018" y="391"/>
                  </a:lnTo>
                  <a:lnTo>
                    <a:pt x="1023" y="389"/>
                  </a:lnTo>
                  <a:lnTo>
                    <a:pt x="1025" y="387"/>
                  </a:lnTo>
                  <a:lnTo>
                    <a:pt x="1028" y="387"/>
                  </a:lnTo>
                  <a:lnTo>
                    <a:pt x="1035" y="387"/>
                  </a:lnTo>
                  <a:lnTo>
                    <a:pt x="1035" y="384"/>
                  </a:lnTo>
                  <a:lnTo>
                    <a:pt x="1037" y="377"/>
                  </a:lnTo>
                  <a:lnTo>
                    <a:pt x="1037" y="375"/>
                  </a:lnTo>
                  <a:lnTo>
                    <a:pt x="1044" y="368"/>
                  </a:lnTo>
                  <a:lnTo>
                    <a:pt x="1044" y="365"/>
                  </a:lnTo>
                  <a:lnTo>
                    <a:pt x="1044" y="36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E1285DA1-9BC9-1242-8225-A0FAAB8C14C8}"/>
                </a:ext>
              </a:extLst>
            </p:cNvPr>
            <p:cNvSpPr>
              <a:spLocks/>
            </p:cNvSpPr>
            <p:nvPr/>
          </p:nvSpPr>
          <p:spPr bwMode="auto">
            <a:xfrm>
              <a:off x="8778355" y="458779"/>
              <a:ext cx="1466520" cy="2469929"/>
            </a:xfrm>
            <a:custGeom>
              <a:avLst/>
              <a:gdLst>
                <a:gd name="T0" fmla="*/ 682 w 703"/>
                <a:gd name="T1" fmla="*/ 372 h 1184"/>
                <a:gd name="T2" fmla="*/ 653 w 703"/>
                <a:gd name="T3" fmla="*/ 360 h 1184"/>
                <a:gd name="T4" fmla="*/ 627 w 703"/>
                <a:gd name="T5" fmla="*/ 341 h 1184"/>
                <a:gd name="T6" fmla="*/ 618 w 703"/>
                <a:gd name="T7" fmla="*/ 291 h 1184"/>
                <a:gd name="T8" fmla="*/ 561 w 703"/>
                <a:gd name="T9" fmla="*/ 280 h 1184"/>
                <a:gd name="T10" fmla="*/ 530 w 703"/>
                <a:gd name="T11" fmla="*/ 227 h 1184"/>
                <a:gd name="T12" fmla="*/ 504 w 703"/>
                <a:gd name="T13" fmla="*/ 220 h 1184"/>
                <a:gd name="T14" fmla="*/ 426 w 703"/>
                <a:gd name="T15" fmla="*/ 173 h 1184"/>
                <a:gd name="T16" fmla="*/ 469 w 703"/>
                <a:gd name="T17" fmla="*/ 126 h 1184"/>
                <a:gd name="T18" fmla="*/ 507 w 703"/>
                <a:gd name="T19" fmla="*/ 83 h 1184"/>
                <a:gd name="T20" fmla="*/ 545 w 703"/>
                <a:gd name="T21" fmla="*/ 40 h 1184"/>
                <a:gd name="T22" fmla="*/ 623 w 703"/>
                <a:gd name="T23" fmla="*/ 40 h 1184"/>
                <a:gd name="T24" fmla="*/ 663 w 703"/>
                <a:gd name="T25" fmla="*/ 31 h 1184"/>
                <a:gd name="T26" fmla="*/ 620 w 703"/>
                <a:gd name="T27" fmla="*/ 0 h 1184"/>
                <a:gd name="T28" fmla="*/ 388 w 703"/>
                <a:gd name="T29" fmla="*/ 33 h 1184"/>
                <a:gd name="T30" fmla="*/ 298 w 703"/>
                <a:gd name="T31" fmla="*/ 109 h 1184"/>
                <a:gd name="T32" fmla="*/ 199 w 703"/>
                <a:gd name="T33" fmla="*/ 168 h 1184"/>
                <a:gd name="T34" fmla="*/ 251 w 703"/>
                <a:gd name="T35" fmla="*/ 261 h 1184"/>
                <a:gd name="T36" fmla="*/ 251 w 703"/>
                <a:gd name="T37" fmla="*/ 391 h 1184"/>
                <a:gd name="T38" fmla="*/ 260 w 703"/>
                <a:gd name="T39" fmla="*/ 441 h 1184"/>
                <a:gd name="T40" fmla="*/ 296 w 703"/>
                <a:gd name="T41" fmla="*/ 452 h 1184"/>
                <a:gd name="T42" fmla="*/ 286 w 703"/>
                <a:gd name="T43" fmla="*/ 481 h 1184"/>
                <a:gd name="T44" fmla="*/ 277 w 703"/>
                <a:gd name="T45" fmla="*/ 519 h 1184"/>
                <a:gd name="T46" fmla="*/ 275 w 703"/>
                <a:gd name="T47" fmla="*/ 533 h 1184"/>
                <a:gd name="T48" fmla="*/ 268 w 703"/>
                <a:gd name="T49" fmla="*/ 542 h 1184"/>
                <a:gd name="T50" fmla="*/ 256 w 703"/>
                <a:gd name="T51" fmla="*/ 554 h 1184"/>
                <a:gd name="T52" fmla="*/ 237 w 703"/>
                <a:gd name="T53" fmla="*/ 580 h 1184"/>
                <a:gd name="T54" fmla="*/ 227 w 703"/>
                <a:gd name="T55" fmla="*/ 599 h 1184"/>
                <a:gd name="T56" fmla="*/ 237 w 703"/>
                <a:gd name="T57" fmla="*/ 644 h 1184"/>
                <a:gd name="T58" fmla="*/ 289 w 703"/>
                <a:gd name="T59" fmla="*/ 649 h 1184"/>
                <a:gd name="T60" fmla="*/ 308 w 703"/>
                <a:gd name="T61" fmla="*/ 694 h 1184"/>
                <a:gd name="T62" fmla="*/ 275 w 703"/>
                <a:gd name="T63" fmla="*/ 694 h 1184"/>
                <a:gd name="T64" fmla="*/ 199 w 703"/>
                <a:gd name="T65" fmla="*/ 677 h 1184"/>
                <a:gd name="T66" fmla="*/ 180 w 703"/>
                <a:gd name="T67" fmla="*/ 701 h 1184"/>
                <a:gd name="T68" fmla="*/ 111 w 703"/>
                <a:gd name="T69" fmla="*/ 722 h 1184"/>
                <a:gd name="T70" fmla="*/ 85 w 703"/>
                <a:gd name="T71" fmla="*/ 753 h 1184"/>
                <a:gd name="T72" fmla="*/ 133 w 703"/>
                <a:gd name="T73" fmla="*/ 782 h 1184"/>
                <a:gd name="T74" fmla="*/ 83 w 703"/>
                <a:gd name="T75" fmla="*/ 815 h 1184"/>
                <a:gd name="T76" fmla="*/ 90 w 703"/>
                <a:gd name="T77" fmla="*/ 928 h 1184"/>
                <a:gd name="T78" fmla="*/ 38 w 703"/>
                <a:gd name="T79" fmla="*/ 969 h 1184"/>
                <a:gd name="T80" fmla="*/ 19 w 703"/>
                <a:gd name="T81" fmla="*/ 1033 h 1184"/>
                <a:gd name="T82" fmla="*/ 88 w 703"/>
                <a:gd name="T83" fmla="*/ 1168 h 1184"/>
                <a:gd name="T84" fmla="*/ 140 w 703"/>
                <a:gd name="T85" fmla="*/ 1142 h 1184"/>
                <a:gd name="T86" fmla="*/ 182 w 703"/>
                <a:gd name="T87" fmla="*/ 1023 h 1184"/>
                <a:gd name="T88" fmla="*/ 220 w 703"/>
                <a:gd name="T89" fmla="*/ 921 h 1184"/>
                <a:gd name="T90" fmla="*/ 196 w 703"/>
                <a:gd name="T91" fmla="*/ 910 h 1184"/>
                <a:gd name="T92" fmla="*/ 215 w 703"/>
                <a:gd name="T93" fmla="*/ 824 h 1184"/>
                <a:gd name="T94" fmla="*/ 239 w 703"/>
                <a:gd name="T95" fmla="*/ 810 h 1184"/>
                <a:gd name="T96" fmla="*/ 260 w 703"/>
                <a:gd name="T97" fmla="*/ 782 h 1184"/>
                <a:gd name="T98" fmla="*/ 284 w 703"/>
                <a:gd name="T99" fmla="*/ 765 h 1184"/>
                <a:gd name="T100" fmla="*/ 336 w 703"/>
                <a:gd name="T101" fmla="*/ 680 h 1184"/>
                <a:gd name="T102" fmla="*/ 431 w 703"/>
                <a:gd name="T103" fmla="*/ 625 h 1184"/>
                <a:gd name="T104" fmla="*/ 459 w 703"/>
                <a:gd name="T105" fmla="*/ 640 h 1184"/>
                <a:gd name="T106" fmla="*/ 481 w 703"/>
                <a:gd name="T107" fmla="*/ 644 h 1184"/>
                <a:gd name="T108" fmla="*/ 481 w 703"/>
                <a:gd name="T109" fmla="*/ 668 h 1184"/>
                <a:gd name="T110" fmla="*/ 547 w 703"/>
                <a:gd name="T111" fmla="*/ 654 h 1184"/>
                <a:gd name="T112" fmla="*/ 587 w 703"/>
                <a:gd name="T113" fmla="*/ 618 h 1184"/>
                <a:gd name="T114" fmla="*/ 580 w 703"/>
                <a:gd name="T115" fmla="*/ 533 h 1184"/>
                <a:gd name="T116" fmla="*/ 594 w 703"/>
                <a:gd name="T117" fmla="*/ 497 h 1184"/>
                <a:gd name="T118" fmla="*/ 620 w 703"/>
                <a:gd name="T119" fmla="*/ 495 h 1184"/>
                <a:gd name="T120" fmla="*/ 653 w 703"/>
                <a:gd name="T121" fmla="*/ 445 h 1184"/>
                <a:gd name="T122" fmla="*/ 684 w 703"/>
                <a:gd name="T123" fmla="*/ 433 h 1184"/>
                <a:gd name="T124" fmla="*/ 698 w 703"/>
                <a:gd name="T125" fmla="*/ 405 h 1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03" h="1184">
                  <a:moveTo>
                    <a:pt x="703" y="386"/>
                  </a:moveTo>
                  <a:lnTo>
                    <a:pt x="703" y="386"/>
                  </a:lnTo>
                  <a:lnTo>
                    <a:pt x="703" y="386"/>
                  </a:lnTo>
                  <a:lnTo>
                    <a:pt x="703" y="384"/>
                  </a:lnTo>
                  <a:lnTo>
                    <a:pt x="703" y="384"/>
                  </a:lnTo>
                  <a:lnTo>
                    <a:pt x="703" y="384"/>
                  </a:lnTo>
                  <a:lnTo>
                    <a:pt x="703" y="384"/>
                  </a:lnTo>
                  <a:lnTo>
                    <a:pt x="703" y="384"/>
                  </a:lnTo>
                  <a:lnTo>
                    <a:pt x="701" y="381"/>
                  </a:lnTo>
                  <a:lnTo>
                    <a:pt x="698" y="381"/>
                  </a:lnTo>
                  <a:lnTo>
                    <a:pt x="698" y="379"/>
                  </a:lnTo>
                  <a:lnTo>
                    <a:pt x="701" y="379"/>
                  </a:lnTo>
                  <a:lnTo>
                    <a:pt x="701" y="377"/>
                  </a:lnTo>
                  <a:lnTo>
                    <a:pt x="698" y="377"/>
                  </a:lnTo>
                  <a:lnTo>
                    <a:pt x="698" y="377"/>
                  </a:lnTo>
                  <a:lnTo>
                    <a:pt x="698" y="377"/>
                  </a:lnTo>
                  <a:lnTo>
                    <a:pt x="698" y="377"/>
                  </a:lnTo>
                  <a:lnTo>
                    <a:pt x="698" y="377"/>
                  </a:lnTo>
                  <a:lnTo>
                    <a:pt x="698" y="377"/>
                  </a:lnTo>
                  <a:lnTo>
                    <a:pt x="696" y="377"/>
                  </a:lnTo>
                  <a:lnTo>
                    <a:pt x="696" y="377"/>
                  </a:lnTo>
                  <a:lnTo>
                    <a:pt x="691" y="377"/>
                  </a:lnTo>
                  <a:lnTo>
                    <a:pt x="689" y="377"/>
                  </a:lnTo>
                  <a:lnTo>
                    <a:pt x="689" y="377"/>
                  </a:lnTo>
                  <a:lnTo>
                    <a:pt x="689" y="377"/>
                  </a:lnTo>
                  <a:lnTo>
                    <a:pt x="687" y="377"/>
                  </a:lnTo>
                  <a:lnTo>
                    <a:pt x="687" y="374"/>
                  </a:lnTo>
                  <a:lnTo>
                    <a:pt x="684" y="372"/>
                  </a:lnTo>
                  <a:lnTo>
                    <a:pt x="682" y="372"/>
                  </a:lnTo>
                  <a:lnTo>
                    <a:pt x="682" y="372"/>
                  </a:lnTo>
                  <a:lnTo>
                    <a:pt x="682" y="372"/>
                  </a:lnTo>
                  <a:lnTo>
                    <a:pt x="682" y="370"/>
                  </a:lnTo>
                  <a:lnTo>
                    <a:pt x="682" y="370"/>
                  </a:lnTo>
                  <a:lnTo>
                    <a:pt x="682" y="370"/>
                  </a:lnTo>
                  <a:lnTo>
                    <a:pt x="682" y="370"/>
                  </a:lnTo>
                  <a:lnTo>
                    <a:pt x="680" y="370"/>
                  </a:lnTo>
                  <a:lnTo>
                    <a:pt x="680" y="370"/>
                  </a:lnTo>
                  <a:lnTo>
                    <a:pt x="677" y="370"/>
                  </a:lnTo>
                  <a:lnTo>
                    <a:pt x="677" y="370"/>
                  </a:lnTo>
                  <a:lnTo>
                    <a:pt x="675" y="372"/>
                  </a:lnTo>
                  <a:lnTo>
                    <a:pt x="675" y="372"/>
                  </a:lnTo>
                  <a:lnTo>
                    <a:pt x="675" y="372"/>
                  </a:lnTo>
                  <a:lnTo>
                    <a:pt x="675" y="372"/>
                  </a:lnTo>
                  <a:lnTo>
                    <a:pt x="675" y="372"/>
                  </a:lnTo>
                  <a:lnTo>
                    <a:pt x="672" y="370"/>
                  </a:lnTo>
                  <a:lnTo>
                    <a:pt x="668" y="365"/>
                  </a:lnTo>
                  <a:lnTo>
                    <a:pt x="668" y="365"/>
                  </a:lnTo>
                  <a:lnTo>
                    <a:pt x="665" y="365"/>
                  </a:lnTo>
                  <a:lnTo>
                    <a:pt x="665" y="362"/>
                  </a:lnTo>
                  <a:lnTo>
                    <a:pt x="665" y="362"/>
                  </a:lnTo>
                  <a:lnTo>
                    <a:pt x="663" y="362"/>
                  </a:lnTo>
                  <a:lnTo>
                    <a:pt x="658" y="365"/>
                  </a:lnTo>
                  <a:lnTo>
                    <a:pt x="658" y="365"/>
                  </a:lnTo>
                  <a:lnTo>
                    <a:pt x="658" y="365"/>
                  </a:lnTo>
                  <a:lnTo>
                    <a:pt x="658" y="365"/>
                  </a:lnTo>
                  <a:lnTo>
                    <a:pt x="658" y="365"/>
                  </a:lnTo>
                  <a:lnTo>
                    <a:pt x="658" y="365"/>
                  </a:lnTo>
                  <a:lnTo>
                    <a:pt x="653" y="360"/>
                  </a:lnTo>
                  <a:lnTo>
                    <a:pt x="651" y="358"/>
                  </a:lnTo>
                  <a:lnTo>
                    <a:pt x="649" y="358"/>
                  </a:lnTo>
                  <a:lnTo>
                    <a:pt x="649" y="358"/>
                  </a:lnTo>
                  <a:lnTo>
                    <a:pt x="649" y="358"/>
                  </a:lnTo>
                  <a:lnTo>
                    <a:pt x="649" y="358"/>
                  </a:lnTo>
                  <a:lnTo>
                    <a:pt x="646" y="358"/>
                  </a:lnTo>
                  <a:lnTo>
                    <a:pt x="644" y="358"/>
                  </a:lnTo>
                  <a:lnTo>
                    <a:pt x="642" y="358"/>
                  </a:lnTo>
                  <a:lnTo>
                    <a:pt x="642" y="358"/>
                  </a:lnTo>
                  <a:lnTo>
                    <a:pt x="642" y="358"/>
                  </a:lnTo>
                  <a:lnTo>
                    <a:pt x="637" y="362"/>
                  </a:lnTo>
                  <a:lnTo>
                    <a:pt x="637" y="362"/>
                  </a:lnTo>
                  <a:lnTo>
                    <a:pt x="637" y="362"/>
                  </a:lnTo>
                  <a:lnTo>
                    <a:pt x="637" y="362"/>
                  </a:lnTo>
                  <a:lnTo>
                    <a:pt x="635" y="362"/>
                  </a:lnTo>
                  <a:lnTo>
                    <a:pt x="635" y="362"/>
                  </a:lnTo>
                  <a:lnTo>
                    <a:pt x="635" y="362"/>
                  </a:lnTo>
                  <a:lnTo>
                    <a:pt x="635" y="362"/>
                  </a:lnTo>
                  <a:lnTo>
                    <a:pt x="635" y="362"/>
                  </a:lnTo>
                  <a:lnTo>
                    <a:pt x="632" y="360"/>
                  </a:lnTo>
                  <a:lnTo>
                    <a:pt x="632" y="358"/>
                  </a:lnTo>
                  <a:lnTo>
                    <a:pt x="632" y="358"/>
                  </a:lnTo>
                  <a:lnTo>
                    <a:pt x="632" y="355"/>
                  </a:lnTo>
                  <a:lnTo>
                    <a:pt x="635" y="353"/>
                  </a:lnTo>
                  <a:lnTo>
                    <a:pt x="635" y="353"/>
                  </a:lnTo>
                  <a:lnTo>
                    <a:pt x="632" y="351"/>
                  </a:lnTo>
                  <a:lnTo>
                    <a:pt x="627" y="341"/>
                  </a:lnTo>
                  <a:lnTo>
                    <a:pt x="627" y="341"/>
                  </a:lnTo>
                  <a:lnTo>
                    <a:pt x="627" y="341"/>
                  </a:lnTo>
                  <a:lnTo>
                    <a:pt x="627" y="339"/>
                  </a:lnTo>
                  <a:lnTo>
                    <a:pt x="627" y="334"/>
                  </a:lnTo>
                  <a:lnTo>
                    <a:pt x="627" y="334"/>
                  </a:lnTo>
                  <a:lnTo>
                    <a:pt x="627" y="332"/>
                  </a:lnTo>
                  <a:lnTo>
                    <a:pt x="627" y="332"/>
                  </a:lnTo>
                  <a:lnTo>
                    <a:pt x="627" y="329"/>
                  </a:lnTo>
                  <a:lnTo>
                    <a:pt x="630" y="329"/>
                  </a:lnTo>
                  <a:lnTo>
                    <a:pt x="632" y="322"/>
                  </a:lnTo>
                  <a:lnTo>
                    <a:pt x="635" y="320"/>
                  </a:lnTo>
                  <a:lnTo>
                    <a:pt x="635" y="320"/>
                  </a:lnTo>
                  <a:lnTo>
                    <a:pt x="635" y="320"/>
                  </a:lnTo>
                  <a:lnTo>
                    <a:pt x="635" y="317"/>
                  </a:lnTo>
                  <a:lnTo>
                    <a:pt x="637" y="315"/>
                  </a:lnTo>
                  <a:lnTo>
                    <a:pt x="642" y="313"/>
                  </a:lnTo>
                  <a:lnTo>
                    <a:pt x="644" y="313"/>
                  </a:lnTo>
                  <a:lnTo>
                    <a:pt x="644" y="313"/>
                  </a:lnTo>
                  <a:lnTo>
                    <a:pt x="644" y="313"/>
                  </a:lnTo>
                  <a:lnTo>
                    <a:pt x="644" y="313"/>
                  </a:lnTo>
                  <a:lnTo>
                    <a:pt x="644" y="310"/>
                  </a:lnTo>
                  <a:lnTo>
                    <a:pt x="644" y="310"/>
                  </a:lnTo>
                  <a:lnTo>
                    <a:pt x="644" y="310"/>
                  </a:lnTo>
                  <a:lnTo>
                    <a:pt x="644" y="301"/>
                  </a:lnTo>
                  <a:lnTo>
                    <a:pt x="644" y="298"/>
                  </a:lnTo>
                  <a:lnTo>
                    <a:pt x="642" y="296"/>
                  </a:lnTo>
                  <a:lnTo>
                    <a:pt x="642" y="296"/>
                  </a:lnTo>
                  <a:lnTo>
                    <a:pt x="642" y="296"/>
                  </a:lnTo>
                  <a:lnTo>
                    <a:pt x="639" y="296"/>
                  </a:lnTo>
                  <a:lnTo>
                    <a:pt x="639" y="296"/>
                  </a:lnTo>
                  <a:lnTo>
                    <a:pt x="618" y="291"/>
                  </a:lnTo>
                  <a:lnTo>
                    <a:pt x="606" y="291"/>
                  </a:lnTo>
                  <a:lnTo>
                    <a:pt x="597" y="294"/>
                  </a:lnTo>
                  <a:lnTo>
                    <a:pt x="597" y="294"/>
                  </a:lnTo>
                  <a:lnTo>
                    <a:pt x="597" y="294"/>
                  </a:lnTo>
                  <a:lnTo>
                    <a:pt x="590" y="289"/>
                  </a:lnTo>
                  <a:lnTo>
                    <a:pt x="590" y="289"/>
                  </a:lnTo>
                  <a:lnTo>
                    <a:pt x="590" y="289"/>
                  </a:lnTo>
                  <a:lnTo>
                    <a:pt x="590" y="289"/>
                  </a:lnTo>
                  <a:lnTo>
                    <a:pt x="585" y="287"/>
                  </a:lnTo>
                  <a:lnTo>
                    <a:pt x="580" y="291"/>
                  </a:lnTo>
                  <a:lnTo>
                    <a:pt x="580" y="291"/>
                  </a:lnTo>
                  <a:lnTo>
                    <a:pt x="580" y="291"/>
                  </a:lnTo>
                  <a:lnTo>
                    <a:pt x="580" y="291"/>
                  </a:lnTo>
                  <a:lnTo>
                    <a:pt x="578" y="287"/>
                  </a:lnTo>
                  <a:lnTo>
                    <a:pt x="578" y="284"/>
                  </a:lnTo>
                  <a:lnTo>
                    <a:pt x="578" y="284"/>
                  </a:lnTo>
                  <a:lnTo>
                    <a:pt x="575" y="282"/>
                  </a:lnTo>
                  <a:lnTo>
                    <a:pt x="575" y="282"/>
                  </a:lnTo>
                  <a:lnTo>
                    <a:pt x="575" y="282"/>
                  </a:lnTo>
                  <a:lnTo>
                    <a:pt x="573" y="282"/>
                  </a:lnTo>
                  <a:lnTo>
                    <a:pt x="573" y="282"/>
                  </a:lnTo>
                  <a:lnTo>
                    <a:pt x="573" y="280"/>
                  </a:lnTo>
                  <a:lnTo>
                    <a:pt x="573" y="280"/>
                  </a:lnTo>
                  <a:lnTo>
                    <a:pt x="571" y="280"/>
                  </a:lnTo>
                  <a:lnTo>
                    <a:pt x="568" y="280"/>
                  </a:lnTo>
                  <a:lnTo>
                    <a:pt x="566" y="280"/>
                  </a:lnTo>
                  <a:lnTo>
                    <a:pt x="566" y="280"/>
                  </a:lnTo>
                  <a:lnTo>
                    <a:pt x="564" y="280"/>
                  </a:lnTo>
                  <a:lnTo>
                    <a:pt x="561" y="280"/>
                  </a:lnTo>
                  <a:lnTo>
                    <a:pt x="561" y="280"/>
                  </a:lnTo>
                  <a:lnTo>
                    <a:pt x="561" y="280"/>
                  </a:lnTo>
                  <a:lnTo>
                    <a:pt x="561" y="280"/>
                  </a:lnTo>
                  <a:lnTo>
                    <a:pt x="561" y="280"/>
                  </a:lnTo>
                  <a:lnTo>
                    <a:pt x="561" y="277"/>
                  </a:lnTo>
                  <a:lnTo>
                    <a:pt x="561" y="275"/>
                  </a:lnTo>
                  <a:lnTo>
                    <a:pt x="559" y="275"/>
                  </a:lnTo>
                  <a:lnTo>
                    <a:pt x="559" y="275"/>
                  </a:lnTo>
                  <a:lnTo>
                    <a:pt x="556" y="275"/>
                  </a:lnTo>
                  <a:lnTo>
                    <a:pt x="552" y="270"/>
                  </a:lnTo>
                  <a:lnTo>
                    <a:pt x="552" y="268"/>
                  </a:lnTo>
                  <a:lnTo>
                    <a:pt x="549" y="268"/>
                  </a:lnTo>
                  <a:lnTo>
                    <a:pt x="547" y="265"/>
                  </a:lnTo>
                  <a:lnTo>
                    <a:pt x="533" y="256"/>
                  </a:lnTo>
                  <a:lnTo>
                    <a:pt x="530" y="253"/>
                  </a:lnTo>
                  <a:lnTo>
                    <a:pt x="530" y="253"/>
                  </a:lnTo>
                  <a:lnTo>
                    <a:pt x="530" y="251"/>
                  </a:lnTo>
                  <a:lnTo>
                    <a:pt x="530" y="251"/>
                  </a:lnTo>
                  <a:lnTo>
                    <a:pt x="530" y="249"/>
                  </a:lnTo>
                  <a:lnTo>
                    <a:pt x="530" y="237"/>
                  </a:lnTo>
                  <a:lnTo>
                    <a:pt x="530" y="237"/>
                  </a:lnTo>
                  <a:lnTo>
                    <a:pt x="533" y="237"/>
                  </a:lnTo>
                  <a:lnTo>
                    <a:pt x="535" y="232"/>
                  </a:lnTo>
                  <a:lnTo>
                    <a:pt x="535" y="232"/>
                  </a:lnTo>
                  <a:lnTo>
                    <a:pt x="535" y="232"/>
                  </a:lnTo>
                  <a:lnTo>
                    <a:pt x="535" y="230"/>
                  </a:lnTo>
                  <a:lnTo>
                    <a:pt x="535" y="230"/>
                  </a:lnTo>
                  <a:lnTo>
                    <a:pt x="535" y="230"/>
                  </a:lnTo>
                  <a:lnTo>
                    <a:pt x="530" y="227"/>
                  </a:lnTo>
                  <a:lnTo>
                    <a:pt x="530" y="227"/>
                  </a:lnTo>
                  <a:lnTo>
                    <a:pt x="530" y="227"/>
                  </a:lnTo>
                  <a:lnTo>
                    <a:pt x="530" y="227"/>
                  </a:lnTo>
                  <a:lnTo>
                    <a:pt x="528" y="225"/>
                  </a:lnTo>
                  <a:lnTo>
                    <a:pt x="526" y="223"/>
                  </a:lnTo>
                  <a:lnTo>
                    <a:pt x="526" y="223"/>
                  </a:lnTo>
                  <a:lnTo>
                    <a:pt x="523" y="220"/>
                  </a:lnTo>
                  <a:lnTo>
                    <a:pt x="523" y="220"/>
                  </a:lnTo>
                  <a:lnTo>
                    <a:pt x="523" y="220"/>
                  </a:lnTo>
                  <a:lnTo>
                    <a:pt x="523" y="220"/>
                  </a:lnTo>
                  <a:lnTo>
                    <a:pt x="523" y="220"/>
                  </a:lnTo>
                  <a:lnTo>
                    <a:pt x="523" y="220"/>
                  </a:lnTo>
                  <a:lnTo>
                    <a:pt x="523" y="220"/>
                  </a:lnTo>
                  <a:lnTo>
                    <a:pt x="521" y="223"/>
                  </a:lnTo>
                  <a:lnTo>
                    <a:pt x="521" y="223"/>
                  </a:lnTo>
                  <a:lnTo>
                    <a:pt x="521" y="225"/>
                  </a:lnTo>
                  <a:lnTo>
                    <a:pt x="519" y="225"/>
                  </a:lnTo>
                  <a:lnTo>
                    <a:pt x="519" y="225"/>
                  </a:lnTo>
                  <a:lnTo>
                    <a:pt x="516" y="225"/>
                  </a:lnTo>
                  <a:lnTo>
                    <a:pt x="514" y="225"/>
                  </a:lnTo>
                  <a:lnTo>
                    <a:pt x="511" y="223"/>
                  </a:lnTo>
                  <a:lnTo>
                    <a:pt x="511" y="223"/>
                  </a:lnTo>
                  <a:lnTo>
                    <a:pt x="509" y="223"/>
                  </a:lnTo>
                  <a:lnTo>
                    <a:pt x="509" y="223"/>
                  </a:lnTo>
                  <a:lnTo>
                    <a:pt x="509" y="223"/>
                  </a:lnTo>
                  <a:lnTo>
                    <a:pt x="509" y="223"/>
                  </a:lnTo>
                  <a:lnTo>
                    <a:pt x="507" y="220"/>
                  </a:lnTo>
                  <a:lnTo>
                    <a:pt x="507" y="220"/>
                  </a:lnTo>
                  <a:lnTo>
                    <a:pt x="504" y="220"/>
                  </a:lnTo>
                  <a:lnTo>
                    <a:pt x="504" y="220"/>
                  </a:lnTo>
                  <a:lnTo>
                    <a:pt x="485" y="220"/>
                  </a:lnTo>
                  <a:lnTo>
                    <a:pt x="485" y="220"/>
                  </a:lnTo>
                  <a:lnTo>
                    <a:pt x="483" y="223"/>
                  </a:lnTo>
                  <a:lnTo>
                    <a:pt x="478" y="225"/>
                  </a:lnTo>
                  <a:lnTo>
                    <a:pt x="476" y="227"/>
                  </a:lnTo>
                  <a:lnTo>
                    <a:pt x="476" y="227"/>
                  </a:lnTo>
                  <a:lnTo>
                    <a:pt x="476" y="227"/>
                  </a:lnTo>
                  <a:lnTo>
                    <a:pt x="474" y="230"/>
                  </a:lnTo>
                  <a:lnTo>
                    <a:pt x="474" y="230"/>
                  </a:lnTo>
                  <a:lnTo>
                    <a:pt x="466" y="227"/>
                  </a:lnTo>
                  <a:lnTo>
                    <a:pt x="450" y="225"/>
                  </a:lnTo>
                  <a:lnTo>
                    <a:pt x="447" y="225"/>
                  </a:lnTo>
                  <a:lnTo>
                    <a:pt x="431" y="218"/>
                  </a:lnTo>
                  <a:lnTo>
                    <a:pt x="424" y="216"/>
                  </a:lnTo>
                  <a:lnTo>
                    <a:pt x="424" y="216"/>
                  </a:lnTo>
                  <a:lnTo>
                    <a:pt x="438" y="192"/>
                  </a:lnTo>
                  <a:lnTo>
                    <a:pt x="438" y="190"/>
                  </a:lnTo>
                  <a:lnTo>
                    <a:pt x="438" y="190"/>
                  </a:lnTo>
                  <a:lnTo>
                    <a:pt x="436" y="187"/>
                  </a:lnTo>
                  <a:lnTo>
                    <a:pt x="436" y="185"/>
                  </a:lnTo>
                  <a:lnTo>
                    <a:pt x="436" y="182"/>
                  </a:lnTo>
                  <a:lnTo>
                    <a:pt x="429" y="178"/>
                  </a:lnTo>
                  <a:lnTo>
                    <a:pt x="429" y="178"/>
                  </a:lnTo>
                  <a:lnTo>
                    <a:pt x="429" y="178"/>
                  </a:lnTo>
                  <a:lnTo>
                    <a:pt x="429" y="175"/>
                  </a:lnTo>
                  <a:lnTo>
                    <a:pt x="429" y="175"/>
                  </a:lnTo>
                  <a:lnTo>
                    <a:pt x="426" y="173"/>
                  </a:lnTo>
                  <a:lnTo>
                    <a:pt x="426" y="173"/>
                  </a:lnTo>
                  <a:lnTo>
                    <a:pt x="426" y="171"/>
                  </a:lnTo>
                  <a:lnTo>
                    <a:pt x="429" y="171"/>
                  </a:lnTo>
                  <a:lnTo>
                    <a:pt x="429" y="168"/>
                  </a:lnTo>
                  <a:lnTo>
                    <a:pt x="433" y="163"/>
                  </a:lnTo>
                  <a:lnTo>
                    <a:pt x="433" y="161"/>
                  </a:lnTo>
                  <a:lnTo>
                    <a:pt x="433" y="161"/>
                  </a:lnTo>
                  <a:lnTo>
                    <a:pt x="431" y="159"/>
                  </a:lnTo>
                  <a:lnTo>
                    <a:pt x="431" y="159"/>
                  </a:lnTo>
                  <a:lnTo>
                    <a:pt x="431" y="156"/>
                  </a:lnTo>
                  <a:lnTo>
                    <a:pt x="431" y="154"/>
                  </a:lnTo>
                  <a:lnTo>
                    <a:pt x="433" y="145"/>
                  </a:lnTo>
                  <a:lnTo>
                    <a:pt x="433" y="142"/>
                  </a:lnTo>
                  <a:lnTo>
                    <a:pt x="433" y="142"/>
                  </a:lnTo>
                  <a:lnTo>
                    <a:pt x="436" y="140"/>
                  </a:lnTo>
                  <a:lnTo>
                    <a:pt x="438" y="140"/>
                  </a:lnTo>
                  <a:lnTo>
                    <a:pt x="438" y="137"/>
                  </a:lnTo>
                  <a:lnTo>
                    <a:pt x="440" y="135"/>
                  </a:lnTo>
                  <a:lnTo>
                    <a:pt x="443" y="135"/>
                  </a:lnTo>
                  <a:lnTo>
                    <a:pt x="445" y="135"/>
                  </a:lnTo>
                  <a:lnTo>
                    <a:pt x="447" y="135"/>
                  </a:lnTo>
                  <a:lnTo>
                    <a:pt x="450" y="135"/>
                  </a:lnTo>
                  <a:lnTo>
                    <a:pt x="452" y="137"/>
                  </a:lnTo>
                  <a:lnTo>
                    <a:pt x="455" y="137"/>
                  </a:lnTo>
                  <a:lnTo>
                    <a:pt x="455" y="135"/>
                  </a:lnTo>
                  <a:lnTo>
                    <a:pt x="459" y="130"/>
                  </a:lnTo>
                  <a:lnTo>
                    <a:pt x="459" y="130"/>
                  </a:lnTo>
                  <a:lnTo>
                    <a:pt x="464" y="128"/>
                  </a:lnTo>
                  <a:lnTo>
                    <a:pt x="466" y="126"/>
                  </a:lnTo>
                  <a:lnTo>
                    <a:pt x="469" y="126"/>
                  </a:lnTo>
                  <a:lnTo>
                    <a:pt x="469" y="126"/>
                  </a:lnTo>
                  <a:lnTo>
                    <a:pt x="471" y="123"/>
                  </a:lnTo>
                  <a:lnTo>
                    <a:pt x="478" y="116"/>
                  </a:lnTo>
                  <a:lnTo>
                    <a:pt x="478" y="114"/>
                  </a:lnTo>
                  <a:lnTo>
                    <a:pt x="481" y="114"/>
                  </a:lnTo>
                  <a:lnTo>
                    <a:pt x="485" y="111"/>
                  </a:lnTo>
                  <a:lnTo>
                    <a:pt x="488" y="111"/>
                  </a:lnTo>
                  <a:lnTo>
                    <a:pt x="488" y="109"/>
                  </a:lnTo>
                  <a:lnTo>
                    <a:pt x="490" y="109"/>
                  </a:lnTo>
                  <a:lnTo>
                    <a:pt x="490" y="107"/>
                  </a:lnTo>
                  <a:lnTo>
                    <a:pt x="488" y="104"/>
                  </a:lnTo>
                  <a:lnTo>
                    <a:pt x="488" y="100"/>
                  </a:lnTo>
                  <a:lnTo>
                    <a:pt x="490" y="97"/>
                  </a:lnTo>
                  <a:lnTo>
                    <a:pt x="490" y="95"/>
                  </a:lnTo>
                  <a:lnTo>
                    <a:pt x="490" y="95"/>
                  </a:lnTo>
                  <a:lnTo>
                    <a:pt x="492" y="95"/>
                  </a:lnTo>
                  <a:lnTo>
                    <a:pt x="495" y="92"/>
                  </a:lnTo>
                  <a:lnTo>
                    <a:pt x="502" y="92"/>
                  </a:lnTo>
                  <a:lnTo>
                    <a:pt x="504" y="92"/>
                  </a:lnTo>
                  <a:lnTo>
                    <a:pt x="507" y="92"/>
                  </a:lnTo>
                  <a:lnTo>
                    <a:pt x="507" y="92"/>
                  </a:lnTo>
                  <a:lnTo>
                    <a:pt x="507" y="90"/>
                  </a:lnTo>
                  <a:lnTo>
                    <a:pt x="507" y="90"/>
                  </a:lnTo>
                  <a:lnTo>
                    <a:pt x="507" y="88"/>
                  </a:lnTo>
                  <a:lnTo>
                    <a:pt x="504" y="88"/>
                  </a:lnTo>
                  <a:lnTo>
                    <a:pt x="504" y="85"/>
                  </a:lnTo>
                  <a:lnTo>
                    <a:pt x="504" y="85"/>
                  </a:lnTo>
                  <a:lnTo>
                    <a:pt x="507" y="85"/>
                  </a:lnTo>
                  <a:lnTo>
                    <a:pt x="507" y="83"/>
                  </a:lnTo>
                  <a:lnTo>
                    <a:pt x="516" y="81"/>
                  </a:lnTo>
                  <a:lnTo>
                    <a:pt x="516" y="78"/>
                  </a:lnTo>
                  <a:lnTo>
                    <a:pt x="519" y="78"/>
                  </a:lnTo>
                  <a:lnTo>
                    <a:pt x="519" y="76"/>
                  </a:lnTo>
                  <a:lnTo>
                    <a:pt x="521" y="73"/>
                  </a:lnTo>
                  <a:lnTo>
                    <a:pt x="521" y="71"/>
                  </a:lnTo>
                  <a:lnTo>
                    <a:pt x="521" y="71"/>
                  </a:lnTo>
                  <a:lnTo>
                    <a:pt x="523" y="66"/>
                  </a:lnTo>
                  <a:lnTo>
                    <a:pt x="526" y="64"/>
                  </a:lnTo>
                  <a:lnTo>
                    <a:pt x="526" y="64"/>
                  </a:lnTo>
                  <a:lnTo>
                    <a:pt x="526" y="64"/>
                  </a:lnTo>
                  <a:lnTo>
                    <a:pt x="526" y="62"/>
                  </a:lnTo>
                  <a:lnTo>
                    <a:pt x="521" y="55"/>
                  </a:lnTo>
                  <a:lnTo>
                    <a:pt x="521" y="52"/>
                  </a:lnTo>
                  <a:lnTo>
                    <a:pt x="521" y="47"/>
                  </a:lnTo>
                  <a:lnTo>
                    <a:pt x="521" y="45"/>
                  </a:lnTo>
                  <a:lnTo>
                    <a:pt x="521" y="45"/>
                  </a:lnTo>
                  <a:lnTo>
                    <a:pt x="521" y="43"/>
                  </a:lnTo>
                  <a:lnTo>
                    <a:pt x="523" y="43"/>
                  </a:lnTo>
                  <a:lnTo>
                    <a:pt x="526" y="43"/>
                  </a:lnTo>
                  <a:lnTo>
                    <a:pt x="530" y="40"/>
                  </a:lnTo>
                  <a:lnTo>
                    <a:pt x="533" y="40"/>
                  </a:lnTo>
                  <a:lnTo>
                    <a:pt x="537" y="36"/>
                  </a:lnTo>
                  <a:lnTo>
                    <a:pt x="540" y="36"/>
                  </a:lnTo>
                  <a:lnTo>
                    <a:pt x="540" y="36"/>
                  </a:lnTo>
                  <a:lnTo>
                    <a:pt x="540" y="36"/>
                  </a:lnTo>
                  <a:lnTo>
                    <a:pt x="542" y="38"/>
                  </a:lnTo>
                  <a:lnTo>
                    <a:pt x="545" y="40"/>
                  </a:lnTo>
                  <a:lnTo>
                    <a:pt x="545" y="40"/>
                  </a:lnTo>
                  <a:lnTo>
                    <a:pt x="545" y="40"/>
                  </a:lnTo>
                  <a:lnTo>
                    <a:pt x="547" y="40"/>
                  </a:lnTo>
                  <a:lnTo>
                    <a:pt x="552" y="40"/>
                  </a:lnTo>
                  <a:lnTo>
                    <a:pt x="556" y="40"/>
                  </a:lnTo>
                  <a:lnTo>
                    <a:pt x="559" y="40"/>
                  </a:lnTo>
                  <a:lnTo>
                    <a:pt x="561" y="40"/>
                  </a:lnTo>
                  <a:lnTo>
                    <a:pt x="564" y="38"/>
                  </a:lnTo>
                  <a:lnTo>
                    <a:pt x="580" y="33"/>
                  </a:lnTo>
                  <a:lnTo>
                    <a:pt x="582" y="33"/>
                  </a:lnTo>
                  <a:lnTo>
                    <a:pt x="587" y="33"/>
                  </a:lnTo>
                  <a:lnTo>
                    <a:pt x="597" y="36"/>
                  </a:lnTo>
                  <a:lnTo>
                    <a:pt x="599" y="38"/>
                  </a:lnTo>
                  <a:lnTo>
                    <a:pt x="601" y="36"/>
                  </a:lnTo>
                  <a:lnTo>
                    <a:pt x="604" y="36"/>
                  </a:lnTo>
                  <a:lnTo>
                    <a:pt x="606" y="36"/>
                  </a:lnTo>
                  <a:lnTo>
                    <a:pt x="606" y="38"/>
                  </a:lnTo>
                  <a:lnTo>
                    <a:pt x="608" y="38"/>
                  </a:lnTo>
                  <a:lnTo>
                    <a:pt x="608" y="38"/>
                  </a:lnTo>
                  <a:lnTo>
                    <a:pt x="611" y="36"/>
                  </a:lnTo>
                  <a:lnTo>
                    <a:pt x="611" y="36"/>
                  </a:lnTo>
                  <a:lnTo>
                    <a:pt x="611" y="36"/>
                  </a:lnTo>
                  <a:lnTo>
                    <a:pt x="613" y="36"/>
                  </a:lnTo>
                  <a:lnTo>
                    <a:pt x="613" y="38"/>
                  </a:lnTo>
                  <a:lnTo>
                    <a:pt x="616" y="40"/>
                  </a:lnTo>
                  <a:lnTo>
                    <a:pt x="616" y="40"/>
                  </a:lnTo>
                  <a:lnTo>
                    <a:pt x="616" y="40"/>
                  </a:lnTo>
                  <a:lnTo>
                    <a:pt x="616" y="40"/>
                  </a:lnTo>
                  <a:lnTo>
                    <a:pt x="618" y="40"/>
                  </a:lnTo>
                  <a:lnTo>
                    <a:pt x="623" y="40"/>
                  </a:lnTo>
                  <a:lnTo>
                    <a:pt x="623" y="40"/>
                  </a:lnTo>
                  <a:lnTo>
                    <a:pt x="625" y="43"/>
                  </a:lnTo>
                  <a:lnTo>
                    <a:pt x="625" y="43"/>
                  </a:lnTo>
                  <a:lnTo>
                    <a:pt x="627" y="43"/>
                  </a:lnTo>
                  <a:lnTo>
                    <a:pt x="630" y="40"/>
                  </a:lnTo>
                  <a:lnTo>
                    <a:pt x="632" y="38"/>
                  </a:lnTo>
                  <a:lnTo>
                    <a:pt x="635" y="38"/>
                  </a:lnTo>
                  <a:lnTo>
                    <a:pt x="635" y="38"/>
                  </a:lnTo>
                  <a:lnTo>
                    <a:pt x="637" y="38"/>
                  </a:lnTo>
                  <a:lnTo>
                    <a:pt x="639" y="40"/>
                  </a:lnTo>
                  <a:lnTo>
                    <a:pt x="642" y="40"/>
                  </a:lnTo>
                  <a:lnTo>
                    <a:pt x="642" y="40"/>
                  </a:lnTo>
                  <a:lnTo>
                    <a:pt x="644" y="38"/>
                  </a:lnTo>
                  <a:lnTo>
                    <a:pt x="646" y="38"/>
                  </a:lnTo>
                  <a:lnTo>
                    <a:pt x="649" y="38"/>
                  </a:lnTo>
                  <a:lnTo>
                    <a:pt x="653" y="38"/>
                  </a:lnTo>
                  <a:lnTo>
                    <a:pt x="656" y="40"/>
                  </a:lnTo>
                  <a:lnTo>
                    <a:pt x="661" y="40"/>
                  </a:lnTo>
                  <a:lnTo>
                    <a:pt x="661" y="40"/>
                  </a:lnTo>
                  <a:lnTo>
                    <a:pt x="663" y="40"/>
                  </a:lnTo>
                  <a:lnTo>
                    <a:pt x="663" y="38"/>
                  </a:lnTo>
                  <a:lnTo>
                    <a:pt x="663" y="38"/>
                  </a:lnTo>
                  <a:lnTo>
                    <a:pt x="663" y="38"/>
                  </a:lnTo>
                  <a:lnTo>
                    <a:pt x="663" y="36"/>
                  </a:lnTo>
                  <a:lnTo>
                    <a:pt x="663" y="36"/>
                  </a:lnTo>
                  <a:lnTo>
                    <a:pt x="663" y="33"/>
                  </a:lnTo>
                  <a:lnTo>
                    <a:pt x="663" y="33"/>
                  </a:lnTo>
                  <a:lnTo>
                    <a:pt x="663" y="31"/>
                  </a:lnTo>
                  <a:lnTo>
                    <a:pt x="663" y="31"/>
                  </a:lnTo>
                  <a:lnTo>
                    <a:pt x="663" y="28"/>
                  </a:lnTo>
                  <a:lnTo>
                    <a:pt x="663" y="28"/>
                  </a:lnTo>
                  <a:lnTo>
                    <a:pt x="663" y="28"/>
                  </a:lnTo>
                  <a:lnTo>
                    <a:pt x="663" y="28"/>
                  </a:lnTo>
                  <a:lnTo>
                    <a:pt x="661" y="26"/>
                  </a:lnTo>
                  <a:lnTo>
                    <a:pt x="658" y="26"/>
                  </a:lnTo>
                  <a:lnTo>
                    <a:pt x="658" y="24"/>
                  </a:lnTo>
                  <a:lnTo>
                    <a:pt x="649" y="19"/>
                  </a:lnTo>
                  <a:lnTo>
                    <a:pt x="649" y="19"/>
                  </a:lnTo>
                  <a:lnTo>
                    <a:pt x="646" y="17"/>
                  </a:lnTo>
                  <a:lnTo>
                    <a:pt x="646" y="17"/>
                  </a:lnTo>
                  <a:lnTo>
                    <a:pt x="644" y="14"/>
                  </a:lnTo>
                  <a:lnTo>
                    <a:pt x="644" y="14"/>
                  </a:lnTo>
                  <a:lnTo>
                    <a:pt x="637" y="12"/>
                  </a:lnTo>
                  <a:lnTo>
                    <a:pt x="635" y="12"/>
                  </a:lnTo>
                  <a:lnTo>
                    <a:pt x="635" y="12"/>
                  </a:lnTo>
                  <a:lnTo>
                    <a:pt x="635" y="12"/>
                  </a:lnTo>
                  <a:lnTo>
                    <a:pt x="635" y="10"/>
                  </a:lnTo>
                  <a:lnTo>
                    <a:pt x="632" y="10"/>
                  </a:lnTo>
                  <a:lnTo>
                    <a:pt x="632" y="10"/>
                  </a:lnTo>
                  <a:lnTo>
                    <a:pt x="632" y="10"/>
                  </a:lnTo>
                  <a:lnTo>
                    <a:pt x="632" y="10"/>
                  </a:lnTo>
                  <a:lnTo>
                    <a:pt x="632" y="5"/>
                  </a:lnTo>
                  <a:lnTo>
                    <a:pt x="632" y="2"/>
                  </a:lnTo>
                  <a:lnTo>
                    <a:pt x="632" y="2"/>
                  </a:lnTo>
                  <a:lnTo>
                    <a:pt x="632" y="2"/>
                  </a:lnTo>
                  <a:lnTo>
                    <a:pt x="632" y="2"/>
                  </a:lnTo>
                  <a:lnTo>
                    <a:pt x="632" y="2"/>
                  </a:lnTo>
                  <a:lnTo>
                    <a:pt x="620" y="0"/>
                  </a:lnTo>
                  <a:lnTo>
                    <a:pt x="597" y="5"/>
                  </a:lnTo>
                  <a:lnTo>
                    <a:pt x="592" y="5"/>
                  </a:lnTo>
                  <a:lnTo>
                    <a:pt x="585" y="2"/>
                  </a:lnTo>
                  <a:lnTo>
                    <a:pt x="575" y="5"/>
                  </a:lnTo>
                  <a:lnTo>
                    <a:pt x="566" y="5"/>
                  </a:lnTo>
                  <a:lnTo>
                    <a:pt x="556" y="7"/>
                  </a:lnTo>
                  <a:lnTo>
                    <a:pt x="554" y="7"/>
                  </a:lnTo>
                  <a:lnTo>
                    <a:pt x="552" y="7"/>
                  </a:lnTo>
                  <a:lnTo>
                    <a:pt x="547" y="5"/>
                  </a:lnTo>
                  <a:lnTo>
                    <a:pt x="542" y="5"/>
                  </a:lnTo>
                  <a:lnTo>
                    <a:pt x="516" y="7"/>
                  </a:lnTo>
                  <a:lnTo>
                    <a:pt x="514" y="10"/>
                  </a:lnTo>
                  <a:lnTo>
                    <a:pt x="509" y="12"/>
                  </a:lnTo>
                  <a:lnTo>
                    <a:pt x="507" y="12"/>
                  </a:lnTo>
                  <a:lnTo>
                    <a:pt x="504" y="12"/>
                  </a:lnTo>
                  <a:lnTo>
                    <a:pt x="500" y="10"/>
                  </a:lnTo>
                  <a:lnTo>
                    <a:pt x="495" y="12"/>
                  </a:lnTo>
                  <a:lnTo>
                    <a:pt x="490" y="14"/>
                  </a:lnTo>
                  <a:lnTo>
                    <a:pt x="485" y="14"/>
                  </a:lnTo>
                  <a:lnTo>
                    <a:pt x="471" y="17"/>
                  </a:lnTo>
                  <a:lnTo>
                    <a:pt x="457" y="14"/>
                  </a:lnTo>
                  <a:lnTo>
                    <a:pt x="445" y="14"/>
                  </a:lnTo>
                  <a:lnTo>
                    <a:pt x="433" y="17"/>
                  </a:lnTo>
                  <a:lnTo>
                    <a:pt x="424" y="21"/>
                  </a:lnTo>
                  <a:lnTo>
                    <a:pt x="414" y="31"/>
                  </a:lnTo>
                  <a:lnTo>
                    <a:pt x="410" y="31"/>
                  </a:lnTo>
                  <a:lnTo>
                    <a:pt x="402" y="31"/>
                  </a:lnTo>
                  <a:lnTo>
                    <a:pt x="395" y="33"/>
                  </a:lnTo>
                  <a:lnTo>
                    <a:pt x="388" y="33"/>
                  </a:lnTo>
                  <a:lnTo>
                    <a:pt x="372" y="38"/>
                  </a:lnTo>
                  <a:lnTo>
                    <a:pt x="365" y="40"/>
                  </a:lnTo>
                  <a:lnTo>
                    <a:pt x="362" y="43"/>
                  </a:lnTo>
                  <a:lnTo>
                    <a:pt x="362" y="45"/>
                  </a:lnTo>
                  <a:lnTo>
                    <a:pt x="365" y="50"/>
                  </a:lnTo>
                  <a:lnTo>
                    <a:pt x="365" y="55"/>
                  </a:lnTo>
                  <a:lnTo>
                    <a:pt x="362" y="55"/>
                  </a:lnTo>
                  <a:lnTo>
                    <a:pt x="353" y="57"/>
                  </a:lnTo>
                  <a:lnTo>
                    <a:pt x="348" y="57"/>
                  </a:lnTo>
                  <a:lnTo>
                    <a:pt x="346" y="59"/>
                  </a:lnTo>
                  <a:lnTo>
                    <a:pt x="343" y="62"/>
                  </a:lnTo>
                  <a:lnTo>
                    <a:pt x="343" y="62"/>
                  </a:lnTo>
                  <a:lnTo>
                    <a:pt x="346" y="64"/>
                  </a:lnTo>
                  <a:lnTo>
                    <a:pt x="346" y="66"/>
                  </a:lnTo>
                  <a:lnTo>
                    <a:pt x="341" y="69"/>
                  </a:lnTo>
                  <a:lnTo>
                    <a:pt x="334" y="71"/>
                  </a:lnTo>
                  <a:lnTo>
                    <a:pt x="331" y="73"/>
                  </a:lnTo>
                  <a:lnTo>
                    <a:pt x="329" y="76"/>
                  </a:lnTo>
                  <a:lnTo>
                    <a:pt x="320" y="81"/>
                  </a:lnTo>
                  <a:lnTo>
                    <a:pt x="317" y="83"/>
                  </a:lnTo>
                  <a:lnTo>
                    <a:pt x="315" y="85"/>
                  </a:lnTo>
                  <a:lnTo>
                    <a:pt x="313" y="88"/>
                  </a:lnTo>
                  <a:lnTo>
                    <a:pt x="310" y="88"/>
                  </a:lnTo>
                  <a:lnTo>
                    <a:pt x="301" y="88"/>
                  </a:lnTo>
                  <a:lnTo>
                    <a:pt x="296" y="90"/>
                  </a:lnTo>
                  <a:lnTo>
                    <a:pt x="296" y="97"/>
                  </a:lnTo>
                  <a:lnTo>
                    <a:pt x="298" y="104"/>
                  </a:lnTo>
                  <a:lnTo>
                    <a:pt x="301" y="107"/>
                  </a:lnTo>
                  <a:lnTo>
                    <a:pt x="298" y="109"/>
                  </a:lnTo>
                  <a:lnTo>
                    <a:pt x="296" y="109"/>
                  </a:lnTo>
                  <a:lnTo>
                    <a:pt x="291" y="109"/>
                  </a:lnTo>
                  <a:lnTo>
                    <a:pt x="289" y="109"/>
                  </a:lnTo>
                  <a:lnTo>
                    <a:pt x="284" y="104"/>
                  </a:lnTo>
                  <a:lnTo>
                    <a:pt x="275" y="97"/>
                  </a:lnTo>
                  <a:lnTo>
                    <a:pt x="270" y="95"/>
                  </a:lnTo>
                  <a:lnTo>
                    <a:pt x="268" y="95"/>
                  </a:lnTo>
                  <a:lnTo>
                    <a:pt x="265" y="97"/>
                  </a:lnTo>
                  <a:lnTo>
                    <a:pt x="265" y="104"/>
                  </a:lnTo>
                  <a:lnTo>
                    <a:pt x="263" y="107"/>
                  </a:lnTo>
                  <a:lnTo>
                    <a:pt x="260" y="109"/>
                  </a:lnTo>
                  <a:lnTo>
                    <a:pt x="256" y="114"/>
                  </a:lnTo>
                  <a:lnTo>
                    <a:pt x="256" y="118"/>
                  </a:lnTo>
                  <a:lnTo>
                    <a:pt x="258" y="121"/>
                  </a:lnTo>
                  <a:lnTo>
                    <a:pt x="258" y="123"/>
                  </a:lnTo>
                  <a:lnTo>
                    <a:pt x="256" y="126"/>
                  </a:lnTo>
                  <a:lnTo>
                    <a:pt x="251" y="126"/>
                  </a:lnTo>
                  <a:lnTo>
                    <a:pt x="249" y="128"/>
                  </a:lnTo>
                  <a:lnTo>
                    <a:pt x="246" y="130"/>
                  </a:lnTo>
                  <a:lnTo>
                    <a:pt x="232" y="145"/>
                  </a:lnTo>
                  <a:lnTo>
                    <a:pt x="227" y="147"/>
                  </a:lnTo>
                  <a:lnTo>
                    <a:pt x="218" y="152"/>
                  </a:lnTo>
                  <a:lnTo>
                    <a:pt x="215" y="152"/>
                  </a:lnTo>
                  <a:lnTo>
                    <a:pt x="215" y="156"/>
                  </a:lnTo>
                  <a:lnTo>
                    <a:pt x="215" y="159"/>
                  </a:lnTo>
                  <a:lnTo>
                    <a:pt x="213" y="161"/>
                  </a:lnTo>
                  <a:lnTo>
                    <a:pt x="208" y="163"/>
                  </a:lnTo>
                  <a:lnTo>
                    <a:pt x="201" y="168"/>
                  </a:lnTo>
                  <a:lnTo>
                    <a:pt x="199" y="168"/>
                  </a:lnTo>
                  <a:lnTo>
                    <a:pt x="199" y="173"/>
                  </a:lnTo>
                  <a:lnTo>
                    <a:pt x="199" y="175"/>
                  </a:lnTo>
                  <a:lnTo>
                    <a:pt x="192" y="180"/>
                  </a:lnTo>
                  <a:lnTo>
                    <a:pt x="192" y="185"/>
                  </a:lnTo>
                  <a:lnTo>
                    <a:pt x="192" y="187"/>
                  </a:lnTo>
                  <a:lnTo>
                    <a:pt x="192" y="187"/>
                  </a:lnTo>
                  <a:lnTo>
                    <a:pt x="194" y="190"/>
                  </a:lnTo>
                  <a:lnTo>
                    <a:pt x="199" y="194"/>
                  </a:lnTo>
                  <a:lnTo>
                    <a:pt x="201" y="194"/>
                  </a:lnTo>
                  <a:lnTo>
                    <a:pt x="206" y="199"/>
                  </a:lnTo>
                  <a:lnTo>
                    <a:pt x="211" y="201"/>
                  </a:lnTo>
                  <a:lnTo>
                    <a:pt x="215" y="204"/>
                  </a:lnTo>
                  <a:lnTo>
                    <a:pt x="220" y="206"/>
                  </a:lnTo>
                  <a:lnTo>
                    <a:pt x="225" y="208"/>
                  </a:lnTo>
                  <a:lnTo>
                    <a:pt x="225" y="216"/>
                  </a:lnTo>
                  <a:lnTo>
                    <a:pt x="227" y="218"/>
                  </a:lnTo>
                  <a:lnTo>
                    <a:pt x="234" y="225"/>
                  </a:lnTo>
                  <a:lnTo>
                    <a:pt x="237" y="227"/>
                  </a:lnTo>
                  <a:lnTo>
                    <a:pt x="241" y="237"/>
                  </a:lnTo>
                  <a:lnTo>
                    <a:pt x="244" y="242"/>
                  </a:lnTo>
                  <a:lnTo>
                    <a:pt x="244" y="244"/>
                  </a:lnTo>
                  <a:lnTo>
                    <a:pt x="244" y="244"/>
                  </a:lnTo>
                  <a:lnTo>
                    <a:pt x="244" y="246"/>
                  </a:lnTo>
                  <a:lnTo>
                    <a:pt x="244" y="249"/>
                  </a:lnTo>
                  <a:lnTo>
                    <a:pt x="246" y="251"/>
                  </a:lnTo>
                  <a:lnTo>
                    <a:pt x="249" y="253"/>
                  </a:lnTo>
                  <a:lnTo>
                    <a:pt x="249" y="253"/>
                  </a:lnTo>
                  <a:lnTo>
                    <a:pt x="251" y="258"/>
                  </a:lnTo>
                  <a:lnTo>
                    <a:pt x="251" y="261"/>
                  </a:lnTo>
                  <a:lnTo>
                    <a:pt x="251" y="265"/>
                  </a:lnTo>
                  <a:lnTo>
                    <a:pt x="249" y="270"/>
                  </a:lnTo>
                  <a:lnTo>
                    <a:pt x="246" y="275"/>
                  </a:lnTo>
                  <a:lnTo>
                    <a:pt x="249" y="277"/>
                  </a:lnTo>
                  <a:lnTo>
                    <a:pt x="251" y="280"/>
                  </a:lnTo>
                  <a:lnTo>
                    <a:pt x="260" y="284"/>
                  </a:lnTo>
                  <a:lnTo>
                    <a:pt x="263" y="287"/>
                  </a:lnTo>
                  <a:lnTo>
                    <a:pt x="265" y="291"/>
                  </a:lnTo>
                  <a:lnTo>
                    <a:pt x="265" y="294"/>
                  </a:lnTo>
                  <a:lnTo>
                    <a:pt x="263" y="298"/>
                  </a:lnTo>
                  <a:lnTo>
                    <a:pt x="263" y="303"/>
                  </a:lnTo>
                  <a:lnTo>
                    <a:pt x="263" y="308"/>
                  </a:lnTo>
                  <a:lnTo>
                    <a:pt x="265" y="308"/>
                  </a:lnTo>
                  <a:lnTo>
                    <a:pt x="265" y="310"/>
                  </a:lnTo>
                  <a:lnTo>
                    <a:pt x="268" y="313"/>
                  </a:lnTo>
                  <a:lnTo>
                    <a:pt x="270" y="315"/>
                  </a:lnTo>
                  <a:lnTo>
                    <a:pt x="270" y="320"/>
                  </a:lnTo>
                  <a:lnTo>
                    <a:pt x="268" y="322"/>
                  </a:lnTo>
                  <a:lnTo>
                    <a:pt x="260" y="332"/>
                  </a:lnTo>
                  <a:lnTo>
                    <a:pt x="253" y="336"/>
                  </a:lnTo>
                  <a:lnTo>
                    <a:pt x="253" y="343"/>
                  </a:lnTo>
                  <a:lnTo>
                    <a:pt x="258" y="348"/>
                  </a:lnTo>
                  <a:lnTo>
                    <a:pt x="268" y="360"/>
                  </a:lnTo>
                  <a:lnTo>
                    <a:pt x="272" y="365"/>
                  </a:lnTo>
                  <a:lnTo>
                    <a:pt x="272" y="367"/>
                  </a:lnTo>
                  <a:lnTo>
                    <a:pt x="270" y="372"/>
                  </a:lnTo>
                  <a:lnTo>
                    <a:pt x="268" y="377"/>
                  </a:lnTo>
                  <a:lnTo>
                    <a:pt x="256" y="386"/>
                  </a:lnTo>
                  <a:lnTo>
                    <a:pt x="251" y="391"/>
                  </a:lnTo>
                  <a:lnTo>
                    <a:pt x="251" y="400"/>
                  </a:lnTo>
                  <a:lnTo>
                    <a:pt x="251" y="403"/>
                  </a:lnTo>
                  <a:lnTo>
                    <a:pt x="251" y="405"/>
                  </a:lnTo>
                  <a:lnTo>
                    <a:pt x="249" y="407"/>
                  </a:lnTo>
                  <a:lnTo>
                    <a:pt x="249" y="407"/>
                  </a:lnTo>
                  <a:lnTo>
                    <a:pt x="249" y="407"/>
                  </a:lnTo>
                  <a:lnTo>
                    <a:pt x="249" y="407"/>
                  </a:lnTo>
                  <a:lnTo>
                    <a:pt x="249" y="407"/>
                  </a:lnTo>
                  <a:lnTo>
                    <a:pt x="246" y="410"/>
                  </a:lnTo>
                  <a:lnTo>
                    <a:pt x="244" y="415"/>
                  </a:lnTo>
                  <a:lnTo>
                    <a:pt x="244" y="417"/>
                  </a:lnTo>
                  <a:lnTo>
                    <a:pt x="241" y="419"/>
                  </a:lnTo>
                  <a:lnTo>
                    <a:pt x="239" y="419"/>
                  </a:lnTo>
                  <a:lnTo>
                    <a:pt x="239" y="422"/>
                  </a:lnTo>
                  <a:lnTo>
                    <a:pt x="241" y="424"/>
                  </a:lnTo>
                  <a:lnTo>
                    <a:pt x="249" y="433"/>
                  </a:lnTo>
                  <a:lnTo>
                    <a:pt x="249" y="433"/>
                  </a:lnTo>
                  <a:lnTo>
                    <a:pt x="251" y="436"/>
                  </a:lnTo>
                  <a:lnTo>
                    <a:pt x="256" y="436"/>
                  </a:lnTo>
                  <a:lnTo>
                    <a:pt x="258" y="436"/>
                  </a:lnTo>
                  <a:lnTo>
                    <a:pt x="258" y="436"/>
                  </a:lnTo>
                  <a:lnTo>
                    <a:pt x="258" y="436"/>
                  </a:lnTo>
                  <a:lnTo>
                    <a:pt x="258" y="436"/>
                  </a:lnTo>
                  <a:lnTo>
                    <a:pt x="260" y="438"/>
                  </a:lnTo>
                  <a:lnTo>
                    <a:pt x="260" y="441"/>
                  </a:lnTo>
                  <a:lnTo>
                    <a:pt x="260" y="441"/>
                  </a:lnTo>
                  <a:lnTo>
                    <a:pt x="260" y="441"/>
                  </a:lnTo>
                  <a:lnTo>
                    <a:pt x="260" y="441"/>
                  </a:lnTo>
                  <a:lnTo>
                    <a:pt x="260" y="441"/>
                  </a:lnTo>
                  <a:lnTo>
                    <a:pt x="260" y="443"/>
                  </a:lnTo>
                  <a:lnTo>
                    <a:pt x="260" y="443"/>
                  </a:lnTo>
                  <a:lnTo>
                    <a:pt x="260" y="443"/>
                  </a:lnTo>
                  <a:lnTo>
                    <a:pt x="260" y="443"/>
                  </a:lnTo>
                  <a:lnTo>
                    <a:pt x="260" y="443"/>
                  </a:lnTo>
                  <a:lnTo>
                    <a:pt x="260" y="445"/>
                  </a:lnTo>
                  <a:lnTo>
                    <a:pt x="263" y="445"/>
                  </a:lnTo>
                  <a:lnTo>
                    <a:pt x="263" y="448"/>
                  </a:lnTo>
                  <a:lnTo>
                    <a:pt x="263" y="448"/>
                  </a:lnTo>
                  <a:lnTo>
                    <a:pt x="263" y="448"/>
                  </a:lnTo>
                  <a:lnTo>
                    <a:pt x="263" y="450"/>
                  </a:lnTo>
                  <a:lnTo>
                    <a:pt x="263" y="450"/>
                  </a:lnTo>
                  <a:lnTo>
                    <a:pt x="263" y="450"/>
                  </a:lnTo>
                  <a:lnTo>
                    <a:pt x="265" y="455"/>
                  </a:lnTo>
                  <a:lnTo>
                    <a:pt x="268" y="455"/>
                  </a:lnTo>
                  <a:lnTo>
                    <a:pt x="270" y="455"/>
                  </a:lnTo>
                  <a:lnTo>
                    <a:pt x="270" y="455"/>
                  </a:lnTo>
                  <a:lnTo>
                    <a:pt x="277" y="450"/>
                  </a:lnTo>
                  <a:lnTo>
                    <a:pt x="282" y="450"/>
                  </a:lnTo>
                  <a:lnTo>
                    <a:pt x="282" y="450"/>
                  </a:lnTo>
                  <a:lnTo>
                    <a:pt x="282" y="450"/>
                  </a:lnTo>
                  <a:lnTo>
                    <a:pt x="289" y="450"/>
                  </a:lnTo>
                  <a:lnTo>
                    <a:pt x="291" y="450"/>
                  </a:lnTo>
                  <a:lnTo>
                    <a:pt x="291" y="452"/>
                  </a:lnTo>
                  <a:lnTo>
                    <a:pt x="294" y="452"/>
                  </a:lnTo>
                  <a:lnTo>
                    <a:pt x="294" y="452"/>
                  </a:lnTo>
                  <a:lnTo>
                    <a:pt x="296" y="452"/>
                  </a:lnTo>
                  <a:lnTo>
                    <a:pt x="296" y="452"/>
                  </a:lnTo>
                  <a:lnTo>
                    <a:pt x="296" y="452"/>
                  </a:lnTo>
                  <a:lnTo>
                    <a:pt x="298" y="452"/>
                  </a:lnTo>
                  <a:lnTo>
                    <a:pt x="298" y="455"/>
                  </a:lnTo>
                  <a:lnTo>
                    <a:pt x="298" y="457"/>
                  </a:lnTo>
                  <a:lnTo>
                    <a:pt x="301" y="457"/>
                  </a:lnTo>
                  <a:lnTo>
                    <a:pt x="301" y="460"/>
                  </a:lnTo>
                  <a:lnTo>
                    <a:pt x="298" y="460"/>
                  </a:lnTo>
                  <a:lnTo>
                    <a:pt x="298" y="460"/>
                  </a:lnTo>
                  <a:lnTo>
                    <a:pt x="298" y="460"/>
                  </a:lnTo>
                  <a:lnTo>
                    <a:pt x="296" y="462"/>
                  </a:lnTo>
                  <a:lnTo>
                    <a:pt x="296" y="462"/>
                  </a:lnTo>
                  <a:lnTo>
                    <a:pt x="296" y="464"/>
                  </a:lnTo>
                  <a:lnTo>
                    <a:pt x="294" y="464"/>
                  </a:lnTo>
                  <a:lnTo>
                    <a:pt x="294" y="464"/>
                  </a:lnTo>
                  <a:lnTo>
                    <a:pt x="294" y="464"/>
                  </a:lnTo>
                  <a:lnTo>
                    <a:pt x="294" y="464"/>
                  </a:lnTo>
                  <a:lnTo>
                    <a:pt x="294" y="467"/>
                  </a:lnTo>
                  <a:lnTo>
                    <a:pt x="294" y="467"/>
                  </a:lnTo>
                  <a:lnTo>
                    <a:pt x="294" y="467"/>
                  </a:lnTo>
                  <a:lnTo>
                    <a:pt x="294" y="467"/>
                  </a:lnTo>
                  <a:lnTo>
                    <a:pt x="294" y="469"/>
                  </a:lnTo>
                  <a:lnTo>
                    <a:pt x="294" y="469"/>
                  </a:lnTo>
                  <a:lnTo>
                    <a:pt x="294" y="471"/>
                  </a:lnTo>
                  <a:lnTo>
                    <a:pt x="294" y="478"/>
                  </a:lnTo>
                  <a:lnTo>
                    <a:pt x="289" y="481"/>
                  </a:lnTo>
                  <a:lnTo>
                    <a:pt x="289" y="481"/>
                  </a:lnTo>
                  <a:lnTo>
                    <a:pt x="289" y="481"/>
                  </a:lnTo>
                  <a:lnTo>
                    <a:pt x="289" y="481"/>
                  </a:lnTo>
                  <a:lnTo>
                    <a:pt x="289" y="481"/>
                  </a:lnTo>
                  <a:lnTo>
                    <a:pt x="286" y="481"/>
                  </a:lnTo>
                  <a:lnTo>
                    <a:pt x="286" y="481"/>
                  </a:lnTo>
                  <a:lnTo>
                    <a:pt x="286" y="481"/>
                  </a:lnTo>
                  <a:lnTo>
                    <a:pt x="286" y="481"/>
                  </a:lnTo>
                  <a:lnTo>
                    <a:pt x="286" y="481"/>
                  </a:lnTo>
                  <a:lnTo>
                    <a:pt x="284" y="483"/>
                  </a:lnTo>
                  <a:lnTo>
                    <a:pt x="282" y="486"/>
                  </a:lnTo>
                  <a:lnTo>
                    <a:pt x="282" y="486"/>
                  </a:lnTo>
                  <a:lnTo>
                    <a:pt x="282" y="486"/>
                  </a:lnTo>
                  <a:lnTo>
                    <a:pt x="282" y="486"/>
                  </a:lnTo>
                  <a:lnTo>
                    <a:pt x="282" y="486"/>
                  </a:lnTo>
                  <a:lnTo>
                    <a:pt x="282" y="486"/>
                  </a:lnTo>
                  <a:lnTo>
                    <a:pt x="279" y="488"/>
                  </a:lnTo>
                  <a:lnTo>
                    <a:pt x="279" y="488"/>
                  </a:lnTo>
                  <a:lnTo>
                    <a:pt x="279" y="488"/>
                  </a:lnTo>
                  <a:lnTo>
                    <a:pt x="279" y="490"/>
                  </a:lnTo>
                  <a:lnTo>
                    <a:pt x="277" y="497"/>
                  </a:lnTo>
                  <a:lnTo>
                    <a:pt x="277" y="497"/>
                  </a:lnTo>
                  <a:lnTo>
                    <a:pt x="277" y="500"/>
                  </a:lnTo>
                  <a:lnTo>
                    <a:pt x="277" y="500"/>
                  </a:lnTo>
                  <a:lnTo>
                    <a:pt x="272" y="505"/>
                  </a:lnTo>
                  <a:lnTo>
                    <a:pt x="275" y="514"/>
                  </a:lnTo>
                  <a:lnTo>
                    <a:pt x="275" y="514"/>
                  </a:lnTo>
                  <a:lnTo>
                    <a:pt x="275" y="514"/>
                  </a:lnTo>
                  <a:lnTo>
                    <a:pt x="275" y="514"/>
                  </a:lnTo>
                  <a:lnTo>
                    <a:pt x="277" y="516"/>
                  </a:lnTo>
                  <a:lnTo>
                    <a:pt x="277" y="516"/>
                  </a:lnTo>
                  <a:lnTo>
                    <a:pt x="277" y="516"/>
                  </a:lnTo>
                  <a:lnTo>
                    <a:pt x="277" y="519"/>
                  </a:lnTo>
                  <a:lnTo>
                    <a:pt x="277" y="519"/>
                  </a:lnTo>
                  <a:lnTo>
                    <a:pt x="277" y="519"/>
                  </a:lnTo>
                  <a:lnTo>
                    <a:pt x="277" y="519"/>
                  </a:lnTo>
                  <a:lnTo>
                    <a:pt x="277" y="519"/>
                  </a:lnTo>
                  <a:lnTo>
                    <a:pt x="277" y="521"/>
                  </a:lnTo>
                  <a:lnTo>
                    <a:pt x="277" y="521"/>
                  </a:lnTo>
                  <a:lnTo>
                    <a:pt x="277" y="521"/>
                  </a:lnTo>
                  <a:lnTo>
                    <a:pt x="279" y="521"/>
                  </a:lnTo>
                  <a:lnTo>
                    <a:pt x="279" y="521"/>
                  </a:lnTo>
                  <a:lnTo>
                    <a:pt x="279" y="521"/>
                  </a:lnTo>
                  <a:lnTo>
                    <a:pt x="279" y="521"/>
                  </a:lnTo>
                  <a:lnTo>
                    <a:pt x="279" y="521"/>
                  </a:lnTo>
                  <a:lnTo>
                    <a:pt x="279" y="521"/>
                  </a:lnTo>
                  <a:lnTo>
                    <a:pt x="279" y="521"/>
                  </a:lnTo>
                  <a:lnTo>
                    <a:pt x="282" y="526"/>
                  </a:lnTo>
                  <a:lnTo>
                    <a:pt x="282" y="526"/>
                  </a:lnTo>
                  <a:lnTo>
                    <a:pt x="279" y="526"/>
                  </a:lnTo>
                  <a:lnTo>
                    <a:pt x="279" y="526"/>
                  </a:lnTo>
                  <a:lnTo>
                    <a:pt x="279" y="528"/>
                  </a:lnTo>
                  <a:lnTo>
                    <a:pt x="279" y="528"/>
                  </a:lnTo>
                  <a:lnTo>
                    <a:pt x="277" y="528"/>
                  </a:lnTo>
                  <a:lnTo>
                    <a:pt x="277" y="528"/>
                  </a:lnTo>
                  <a:lnTo>
                    <a:pt x="277" y="528"/>
                  </a:lnTo>
                  <a:lnTo>
                    <a:pt x="277" y="528"/>
                  </a:lnTo>
                  <a:lnTo>
                    <a:pt x="277" y="528"/>
                  </a:lnTo>
                  <a:lnTo>
                    <a:pt x="277" y="531"/>
                  </a:lnTo>
                  <a:lnTo>
                    <a:pt x="275" y="531"/>
                  </a:lnTo>
                  <a:lnTo>
                    <a:pt x="275" y="533"/>
                  </a:lnTo>
                  <a:lnTo>
                    <a:pt x="275" y="533"/>
                  </a:lnTo>
                  <a:lnTo>
                    <a:pt x="275" y="533"/>
                  </a:lnTo>
                  <a:lnTo>
                    <a:pt x="275" y="533"/>
                  </a:lnTo>
                  <a:lnTo>
                    <a:pt x="275" y="533"/>
                  </a:lnTo>
                  <a:lnTo>
                    <a:pt x="275" y="533"/>
                  </a:lnTo>
                  <a:lnTo>
                    <a:pt x="275" y="533"/>
                  </a:lnTo>
                  <a:lnTo>
                    <a:pt x="275" y="535"/>
                  </a:lnTo>
                  <a:lnTo>
                    <a:pt x="275" y="535"/>
                  </a:lnTo>
                  <a:lnTo>
                    <a:pt x="277" y="535"/>
                  </a:lnTo>
                  <a:lnTo>
                    <a:pt x="275" y="535"/>
                  </a:lnTo>
                  <a:lnTo>
                    <a:pt x="275" y="535"/>
                  </a:lnTo>
                  <a:lnTo>
                    <a:pt x="275" y="535"/>
                  </a:lnTo>
                  <a:lnTo>
                    <a:pt x="272" y="535"/>
                  </a:lnTo>
                  <a:lnTo>
                    <a:pt x="272" y="538"/>
                  </a:lnTo>
                  <a:lnTo>
                    <a:pt x="272" y="538"/>
                  </a:lnTo>
                  <a:lnTo>
                    <a:pt x="272" y="538"/>
                  </a:lnTo>
                  <a:lnTo>
                    <a:pt x="270" y="538"/>
                  </a:lnTo>
                  <a:lnTo>
                    <a:pt x="270" y="538"/>
                  </a:lnTo>
                  <a:lnTo>
                    <a:pt x="270" y="538"/>
                  </a:lnTo>
                  <a:lnTo>
                    <a:pt x="270" y="540"/>
                  </a:lnTo>
                  <a:lnTo>
                    <a:pt x="270" y="540"/>
                  </a:lnTo>
                  <a:lnTo>
                    <a:pt x="270" y="540"/>
                  </a:lnTo>
                  <a:lnTo>
                    <a:pt x="270" y="540"/>
                  </a:lnTo>
                  <a:lnTo>
                    <a:pt x="270" y="542"/>
                  </a:lnTo>
                  <a:lnTo>
                    <a:pt x="270" y="542"/>
                  </a:lnTo>
                  <a:lnTo>
                    <a:pt x="270" y="542"/>
                  </a:lnTo>
                  <a:lnTo>
                    <a:pt x="270" y="542"/>
                  </a:lnTo>
                  <a:lnTo>
                    <a:pt x="270" y="542"/>
                  </a:lnTo>
                  <a:lnTo>
                    <a:pt x="268" y="542"/>
                  </a:lnTo>
                  <a:lnTo>
                    <a:pt x="268" y="542"/>
                  </a:lnTo>
                  <a:lnTo>
                    <a:pt x="268" y="542"/>
                  </a:lnTo>
                  <a:lnTo>
                    <a:pt x="268" y="542"/>
                  </a:lnTo>
                  <a:lnTo>
                    <a:pt x="268" y="542"/>
                  </a:lnTo>
                  <a:lnTo>
                    <a:pt x="265" y="540"/>
                  </a:lnTo>
                  <a:lnTo>
                    <a:pt x="265" y="540"/>
                  </a:lnTo>
                  <a:lnTo>
                    <a:pt x="265" y="540"/>
                  </a:lnTo>
                  <a:lnTo>
                    <a:pt x="265" y="540"/>
                  </a:lnTo>
                  <a:lnTo>
                    <a:pt x="265" y="540"/>
                  </a:lnTo>
                  <a:lnTo>
                    <a:pt x="265" y="540"/>
                  </a:lnTo>
                  <a:lnTo>
                    <a:pt x="265" y="540"/>
                  </a:lnTo>
                  <a:lnTo>
                    <a:pt x="265" y="540"/>
                  </a:lnTo>
                  <a:lnTo>
                    <a:pt x="263" y="540"/>
                  </a:lnTo>
                  <a:lnTo>
                    <a:pt x="263" y="540"/>
                  </a:lnTo>
                  <a:lnTo>
                    <a:pt x="260" y="542"/>
                  </a:lnTo>
                  <a:lnTo>
                    <a:pt x="260" y="545"/>
                  </a:lnTo>
                  <a:lnTo>
                    <a:pt x="260" y="545"/>
                  </a:lnTo>
                  <a:lnTo>
                    <a:pt x="260" y="545"/>
                  </a:lnTo>
                  <a:lnTo>
                    <a:pt x="258" y="545"/>
                  </a:lnTo>
                  <a:lnTo>
                    <a:pt x="258" y="545"/>
                  </a:lnTo>
                  <a:lnTo>
                    <a:pt x="258" y="545"/>
                  </a:lnTo>
                  <a:lnTo>
                    <a:pt x="258" y="547"/>
                  </a:lnTo>
                  <a:lnTo>
                    <a:pt x="258" y="547"/>
                  </a:lnTo>
                  <a:lnTo>
                    <a:pt x="258" y="547"/>
                  </a:lnTo>
                  <a:lnTo>
                    <a:pt x="258" y="550"/>
                  </a:lnTo>
                  <a:lnTo>
                    <a:pt x="256" y="552"/>
                  </a:lnTo>
                  <a:lnTo>
                    <a:pt x="253" y="552"/>
                  </a:lnTo>
                  <a:lnTo>
                    <a:pt x="253" y="552"/>
                  </a:lnTo>
                  <a:lnTo>
                    <a:pt x="253" y="552"/>
                  </a:lnTo>
                  <a:lnTo>
                    <a:pt x="256" y="554"/>
                  </a:lnTo>
                  <a:lnTo>
                    <a:pt x="256" y="554"/>
                  </a:lnTo>
                  <a:lnTo>
                    <a:pt x="256" y="554"/>
                  </a:lnTo>
                  <a:lnTo>
                    <a:pt x="256" y="554"/>
                  </a:lnTo>
                  <a:lnTo>
                    <a:pt x="256" y="554"/>
                  </a:lnTo>
                  <a:lnTo>
                    <a:pt x="253" y="557"/>
                  </a:lnTo>
                  <a:lnTo>
                    <a:pt x="253" y="559"/>
                  </a:lnTo>
                  <a:lnTo>
                    <a:pt x="253" y="559"/>
                  </a:lnTo>
                  <a:lnTo>
                    <a:pt x="253" y="559"/>
                  </a:lnTo>
                  <a:lnTo>
                    <a:pt x="253" y="559"/>
                  </a:lnTo>
                  <a:lnTo>
                    <a:pt x="256" y="559"/>
                  </a:lnTo>
                  <a:lnTo>
                    <a:pt x="256" y="559"/>
                  </a:lnTo>
                  <a:lnTo>
                    <a:pt x="256" y="559"/>
                  </a:lnTo>
                  <a:lnTo>
                    <a:pt x="256" y="559"/>
                  </a:lnTo>
                  <a:lnTo>
                    <a:pt x="256" y="559"/>
                  </a:lnTo>
                  <a:lnTo>
                    <a:pt x="256" y="559"/>
                  </a:lnTo>
                  <a:lnTo>
                    <a:pt x="256" y="559"/>
                  </a:lnTo>
                  <a:lnTo>
                    <a:pt x="256" y="561"/>
                  </a:lnTo>
                  <a:lnTo>
                    <a:pt x="253" y="564"/>
                  </a:lnTo>
                  <a:lnTo>
                    <a:pt x="249" y="566"/>
                  </a:lnTo>
                  <a:lnTo>
                    <a:pt x="249" y="571"/>
                  </a:lnTo>
                  <a:lnTo>
                    <a:pt x="241" y="573"/>
                  </a:lnTo>
                  <a:lnTo>
                    <a:pt x="241" y="576"/>
                  </a:lnTo>
                  <a:lnTo>
                    <a:pt x="241" y="576"/>
                  </a:lnTo>
                  <a:lnTo>
                    <a:pt x="241" y="576"/>
                  </a:lnTo>
                  <a:lnTo>
                    <a:pt x="237" y="578"/>
                  </a:lnTo>
                  <a:lnTo>
                    <a:pt x="237" y="578"/>
                  </a:lnTo>
                  <a:lnTo>
                    <a:pt x="237" y="578"/>
                  </a:lnTo>
                  <a:lnTo>
                    <a:pt x="237" y="578"/>
                  </a:lnTo>
                  <a:lnTo>
                    <a:pt x="237" y="580"/>
                  </a:lnTo>
                  <a:lnTo>
                    <a:pt x="237" y="580"/>
                  </a:lnTo>
                  <a:lnTo>
                    <a:pt x="223" y="583"/>
                  </a:lnTo>
                  <a:lnTo>
                    <a:pt x="223" y="585"/>
                  </a:lnTo>
                  <a:lnTo>
                    <a:pt x="220" y="585"/>
                  </a:lnTo>
                  <a:lnTo>
                    <a:pt x="220" y="585"/>
                  </a:lnTo>
                  <a:lnTo>
                    <a:pt x="220" y="585"/>
                  </a:lnTo>
                  <a:lnTo>
                    <a:pt x="220" y="585"/>
                  </a:lnTo>
                  <a:lnTo>
                    <a:pt x="223" y="587"/>
                  </a:lnTo>
                  <a:lnTo>
                    <a:pt x="223" y="587"/>
                  </a:lnTo>
                  <a:lnTo>
                    <a:pt x="223" y="587"/>
                  </a:lnTo>
                  <a:lnTo>
                    <a:pt x="223" y="587"/>
                  </a:lnTo>
                  <a:lnTo>
                    <a:pt x="220" y="587"/>
                  </a:lnTo>
                  <a:lnTo>
                    <a:pt x="220" y="590"/>
                  </a:lnTo>
                  <a:lnTo>
                    <a:pt x="220" y="590"/>
                  </a:lnTo>
                  <a:lnTo>
                    <a:pt x="223" y="590"/>
                  </a:lnTo>
                  <a:lnTo>
                    <a:pt x="223" y="590"/>
                  </a:lnTo>
                  <a:lnTo>
                    <a:pt x="223" y="590"/>
                  </a:lnTo>
                  <a:lnTo>
                    <a:pt x="223" y="590"/>
                  </a:lnTo>
                  <a:lnTo>
                    <a:pt x="225" y="590"/>
                  </a:lnTo>
                  <a:lnTo>
                    <a:pt x="225" y="590"/>
                  </a:lnTo>
                  <a:lnTo>
                    <a:pt x="227" y="592"/>
                  </a:lnTo>
                  <a:lnTo>
                    <a:pt x="227" y="592"/>
                  </a:lnTo>
                  <a:lnTo>
                    <a:pt x="227" y="592"/>
                  </a:lnTo>
                  <a:lnTo>
                    <a:pt x="227" y="595"/>
                  </a:lnTo>
                  <a:lnTo>
                    <a:pt x="227" y="597"/>
                  </a:lnTo>
                  <a:lnTo>
                    <a:pt x="227" y="597"/>
                  </a:lnTo>
                  <a:lnTo>
                    <a:pt x="227" y="597"/>
                  </a:lnTo>
                  <a:lnTo>
                    <a:pt x="227" y="597"/>
                  </a:lnTo>
                  <a:lnTo>
                    <a:pt x="227" y="599"/>
                  </a:lnTo>
                  <a:lnTo>
                    <a:pt x="227" y="599"/>
                  </a:lnTo>
                  <a:lnTo>
                    <a:pt x="225" y="599"/>
                  </a:lnTo>
                  <a:lnTo>
                    <a:pt x="225" y="599"/>
                  </a:lnTo>
                  <a:lnTo>
                    <a:pt x="225" y="599"/>
                  </a:lnTo>
                  <a:lnTo>
                    <a:pt x="225" y="602"/>
                  </a:lnTo>
                  <a:lnTo>
                    <a:pt x="225" y="602"/>
                  </a:lnTo>
                  <a:lnTo>
                    <a:pt x="227" y="604"/>
                  </a:lnTo>
                  <a:lnTo>
                    <a:pt x="227" y="604"/>
                  </a:lnTo>
                  <a:lnTo>
                    <a:pt x="230" y="609"/>
                  </a:lnTo>
                  <a:lnTo>
                    <a:pt x="230" y="611"/>
                  </a:lnTo>
                  <a:lnTo>
                    <a:pt x="230" y="611"/>
                  </a:lnTo>
                  <a:lnTo>
                    <a:pt x="227" y="613"/>
                  </a:lnTo>
                  <a:lnTo>
                    <a:pt x="227" y="613"/>
                  </a:lnTo>
                  <a:lnTo>
                    <a:pt x="227" y="616"/>
                  </a:lnTo>
                  <a:lnTo>
                    <a:pt x="227" y="616"/>
                  </a:lnTo>
                  <a:lnTo>
                    <a:pt x="227" y="618"/>
                  </a:lnTo>
                  <a:lnTo>
                    <a:pt x="227" y="618"/>
                  </a:lnTo>
                  <a:lnTo>
                    <a:pt x="227" y="621"/>
                  </a:lnTo>
                  <a:lnTo>
                    <a:pt x="227" y="621"/>
                  </a:lnTo>
                  <a:lnTo>
                    <a:pt x="230" y="625"/>
                  </a:lnTo>
                  <a:lnTo>
                    <a:pt x="230" y="625"/>
                  </a:lnTo>
                  <a:lnTo>
                    <a:pt x="232" y="628"/>
                  </a:lnTo>
                  <a:lnTo>
                    <a:pt x="232" y="628"/>
                  </a:lnTo>
                  <a:lnTo>
                    <a:pt x="234" y="630"/>
                  </a:lnTo>
                  <a:lnTo>
                    <a:pt x="237" y="632"/>
                  </a:lnTo>
                  <a:lnTo>
                    <a:pt x="237" y="637"/>
                  </a:lnTo>
                  <a:lnTo>
                    <a:pt x="237" y="640"/>
                  </a:lnTo>
                  <a:lnTo>
                    <a:pt x="237" y="642"/>
                  </a:lnTo>
                  <a:lnTo>
                    <a:pt x="237" y="644"/>
                  </a:lnTo>
                  <a:lnTo>
                    <a:pt x="237" y="644"/>
                  </a:lnTo>
                  <a:lnTo>
                    <a:pt x="237" y="644"/>
                  </a:lnTo>
                  <a:lnTo>
                    <a:pt x="237" y="647"/>
                  </a:lnTo>
                  <a:lnTo>
                    <a:pt x="239" y="647"/>
                  </a:lnTo>
                  <a:lnTo>
                    <a:pt x="246" y="651"/>
                  </a:lnTo>
                  <a:lnTo>
                    <a:pt x="249" y="654"/>
                  </a:lnTo>
                  <a:lnTo>
                    <a:pt x="249" y="656"/>
                  </a:lnTo>
                  <a:lnTo>
                    <a:pt x="249" y="656"/>
                  </a:lnTo>
                  <a:lnTo>
                    <a:pt x="249" y="656"/>
                  </a:lnTo>
                  <a:lnTo>
                    <a:pt x="249" y="658"/>
                  </a:lnTo>
                  <a:lnTo>
                    <a:pt x="249" y="661"/>
                  </a:lnTo>
                  <a:lnTo>
                    <a:pt x="249" y="663"/>
                  </a:lnTo>
                  <a:lnTo>
                    <a:pt x="249" y="663"/>
                  </a:lnTo>
                  <a:lnTo>
                    <a:pt x="251" y="670"/>
                  </a:lnTo>
                  <a:lnTo>
                    <a:pt x="251" y="673"/>
                  </a:lnTo>
                  <a:lnTo>
                    <a:pt x="251" y="673"/>
                  </a:lnTo>
                  <a:lnTo>
                    <a:pt x="253" y="673"/>
                  </a:lnTo>
                  <a:lnTo>
                    <a:pt x="253" y="673"/>
                  </a:lnTo>
                  <a:lnTo>
                    <a:pt x="253" y="673"/>
                  </a:lnTo>
                  <a:lnTo>
                    <a:pt x="256" y="673"/>
                  </a:lnTo>
                  <a:lnTo>
                    <a:pt x="258" y="673"/>
                  </a:lnTo>
                  <a:lnTo>
                    <a:pt x="265" y="673"/>
                  </a:lnTo>
                  <a:lnTo>
                    <a:pt x="275" y="668"/>
                  </a:lnTo>
                  <a:lnTo>
                    <a:pt x="282" y="663"/>
                  </a:lnTo>
                  <a:lnTo>
                    <a:pt x="284" y="661"/>
                  </a:lnTo>
                  <a:lnTo>
                    <a:pt x="286" y="654"/>
                  </a:lnTo>
                  <a:lnTo>
                    <a:pt x="286" y="651"/>
                  </a:lnTo>
                  <a:lnTo>
                    <a:pt x="289" y="651"/>
                  </a:lnTo>
                  <a:lnTo>
                    <a:pt x="289" y="651"/>
                  </a:lnTo>
                  <a:lnTo>
                    <a:pt x="289" y="649"/>
                  </a:lnTo>
                  <a:lnTo>
                    <a:pt x="291" y="651"/>
                  </a:lnTo>
                  <a:lnTo>
                    <a:pt x="291" y="651"/>
                  </a:lnTo>
                  <a:lnTo>
                    <a:pt x="294" y="656"/>
                  </a:lnTo>
                  <a:lnTo>
                    <a:pt x="294" y="658"/>
                  </a:lnTo>
                  <a:lnTo>
                    <a:pt x="294" y="658"/>
                  </a:lnTo>
                  <a:lnTo>
                    <a:pt x="296" y="661"/>
                  </a:lnTo>
                  <a:lnTo>
                    <a:pt x="298" y="661"/>
                  </a:lnTo>
                  <a:lnTo>
                    <a:pt x="298" y="661"/>
                  </a:lnTo>
                  <a:lnTo>
                    <a:pt x="305" y="663"/>
                  </a:lnTo>
                  <a:lnTo>
                    <a:pt x="310" y="663"/>
                  </a:lnTo>
                  <a:lnTo>
                    <a:pt x="310" y="663"/>
                  </a:lnTo>
                  <a:lnTo>
                    <a:pt x="310" y="663"/>
                  </a:lnTo>
                  <a:lnTo>
                    <a:pt x="310" y="666"/>
                  </a:lnTo>
                  <a:lnTo>
                    <a:pt x="310" y="666"/>
                  </a:lnTo>
                  <a:lnTo>
                    <a:pt x="310" y="668"/>
                  </a:lnTo>
                  <a:lnTo>
                    <a:pt x="310" y="668"/>
                  </a:lnTo>
                  <a:lnTo>
                    <a:pt x="305" y="677"/>
                  </a:lnTo>
                  <a:lnTo>
                    <a:pt x="303" y="677"/>
                  </a:lnTo>
                  <a:lnTo>
                    <a:pt x="303" y="680"/>
                  </a:lnTo>
                  <a:lnTo>
                    <a:pt x="298" y="685"/>
                  </a:lnTo>
                  <a:lnTo>
                    <a:pt x="298" y="685"/>
                  </a:lnTo>
                  <a:lnTo>
                    <a:pt x="298" y="685"/>
                  </a:lnTo>
                  <a:lnTo>
                    <a:pt x="298" y="687"/>
                  </a:lnTo>
                  <a:lnTo>
                    <a:pt x="298" y="687"/>
                  </a:lnTo>
                  <a:lnTo>
                    <a:pt x="298" y="687"/>
                  </a:lnTo>
                  <a:lnTo>
                    <a:pt x="305" y="692"/>
                  </a:lnTo>
                  <a:lnTo>
                    <a:pt x="308" y="694"/>
                  </a:lnTo>
                  <a:lnTo>
                    <a:pt x="308" y="694"/>
                  </a:lnTo>
                  <a:lnTo>
                    <a:pt x="308" y="694"/>
                  </a:lnTo>
                  <a:lnTo>
                    <a:pt x="308" y="694"/>
                  </a:lnTo>
                  <a:lnTo>
                    <a:pt x="308" y="696"/>
                  </a:lnTo>
                  <a:lnTo>
                    <a:pt x="308" y="696"/>
                  </a:lnTo>
                  <a:lnTo>
                    <a:pt x="305" y="696"/>
                  </a:lnTo>
                  <a:lnTo>
                    <a:pt x="305" y="696"/>
                  </a:lnTo>
                  <a:lnTo>
                    <a:pt x="303" y="699"/>
                  </a:lnTo>
                  <a:lnTo>
                    <a:pt x="298" y="699"/>
                  </a:lnTo>
                  <a:lnTo>
                    <a:pt x="296" y="701"/>
                  </a:lnTo>
                  <a:lnTo>
                    <a:pt x="294" y="703"/>
                  </a:lnTo>
                  <a:lnTo>
                    <a:pt x="284" y="708"/>
                  </a:lnTo>
                  <a:lnTo>
                    <a:pt x="279" y="711"/>
                  </a:lnTo>
                  <a:lnTo>
                    <a:pt x="275" y="711"/>
                  </a:lnTo>
                  <a:lnTo>
                    <a:pt x="268" y="711"/>
                  </a:lnTo>
                  <a:lnTo>
                    <a:pt x="263" y="708"/>
                  </a:lnTo>
                  <a:lnTo>
                    <a:pt x="263" y="708"/>
                  </a:lnTo>
                  <a:lnTo>
                    <a:pt x="260" y="708"/>
                  </a:lnTo>
                  <a:lnTo>
                    <a:pt x="260" y="706"/>
                  </a:lnTo>
                  <a:lnTo>
                    <a:pt x="260" y="706"/>
                  </a:lnTo>
                  <a:lnTo>
                    <a:pt x="260" y="703"/>
                  </a:lnTo>
                  <a:lnTo>
                    <a:pt x="260" y="703"/>
                  </a:lnTo>
                  <a:lnTo>
                    <a:pt x="260" y="703"/>
                  </a:lnTo>
                  <a:lnTo>
                    <a:pt x="263" y="701"/>
                  </a:lnTo>
                  <a:lnTo>
                    <a:pt x="270" y="701"/>
                  </a:lnTo>
                  <a:lnTo>
                    <a:pt x="272" y="699"/>
                  </a:lnTo>
                  <a:lnTo>
                    <a:pt x="272" y="699"/>
                  </a:lnTo>
                  <a:lnTo>
                    <a:pt x="275" y="696"/>
                  </a:lnTo>
                  <a:lnTo>
                    <a:pt x="275" y="696"/>
                  </a:lnTo>
                  <a:lnTo>
                    <a:pt x="275" y="696"/>
                  </a:lnTo>
                  <a:lnTo>
                    <a:pt x="275" y="694"/>
                  </a:lnTo>
                  <a:lnTo>
                    <a:pt x="275" y="694"/>
                  </a:lnTo>
                  <a:lnTo>
                    <a:pt x="275" y="694"/>
                  </a:lnTo>
                  <a:lnTo>
                    <a:pt x="272" y="692"/>
                  </a:lnTo>
                  <a:lnTo>
                    <a:pt x="272" y="692"/>
                  </a:lnTo>
                  <a:lnTo>
                    <a:pt x="272" y="692"/>
                  </a:lnTo>
                  <a:lnTo>
                    <a:pt x="272" y="692"/>
                  </a:lnTo>
                  <a:lnTo>
                    <a:pt x="270" y="692"/>
                  </a:lnTo>
                  <a:lnTo>
                    <a:pt x="268" y="692"/>
                  </a:lnTo>
                  <a:lnTo>
                    <a:pt x="268" y="692"/>
                  </a:lnTo>
                  <a:lnTo>
                    <a:pt x="244" y="692"/>
                  </a:lnTo>
                  <a:lnTo>
                    <a:pt x="241" y="689"/>
                  </a:lnTo>
                  <a:lnTo>
                    <a:pt x="241" y="689"/>
                  </a:lnTo>
                  <a:lnTo>
                    <a:pt x="239" y="689"/>
                  </a:lnTo>
                  <a:lnTo>
                    <a:pt x="237" y="692"/>
                  </a:lnTo>
                  <a:lnTo>
                    <a:pt x="227" y="692"/>
                  </a:lnTo>
                  <a:lnTo>
                    <a:pt x="227" y="692"/>
                  </a:lnTo>
                  <a:lnTo>
                    <a:pt x="225" y="694"/>
                  </a:lnTo>
                  <a:lnTo>
                    <a:pt x="225" y="694"/>
                  </a:lnTo>
                  <a:lnTo>
                    <a:pt x="223" y="694"/>
                  </a:lnTo>
                  <a:lnTo>
                    <a:pt x="223" y="694"/>
                  </a:lnTo>
                  <a:lnTo>
                    <a:pt x="220" y="694"/>
                  </a:lnTo>
                  <a:lnTo>
                    <a:pt x="218" y="694"/>
                  </a:lnTo>
                  <a:lnTo>
                    <a:pt x="218" y="692"/>
                  </a:lnTo>
                  <a:lnTo>
                    <a:pt x="215" y="689"/>
                  </a:lnTo>
                  <a:lnTo>
                    <a:pt x="206" y="685"/>
                  </a:lnTo>
                  <a:lnTo>
                    <a:pt x="201" y="682"/>
                  </a:lnTo>
                  <a:lnTo>
                    <a:pt x="199" y="680"/>
                  </a:lnTo>
                  <a:lnTo>
                    <a:pt x="199" y="680"/>
                  </a:lnTo>
                  <a:lnTo>
                    <a:pt x="199" y="677"/>
                  </a:lnTo>
                  <a:lnTo>
                    <a:pt x="196" y="675"/>
                  </a:lnTo>
                  <a:lnTo>
                    <a:pt x="196" y="675"/>
                  </a:lnTo>
                  <a:lnTo>
                    <a:pt x="196" y="675"/>
                  </a:lnTo>
                  <a:lnTo>
                    <a:pt x="194" y="675"/>
                  </a:lnTo>
                  <a:lnTo>
                    <a:pt x="194" y="675"/>
                  </a:lnTo>
                  <a:lnTo>
                    <a:pt x="194" y="675"/>
                  </a:lnTo>
                  <a:lnTo>
                    <a:pt x="192" y="673"/>
                  </a:lnTo>
                  <a:lnTo>
                    <a:pt x="189" y="673"/>
                  </a:lnTo>
                  <a:lnTo>
                    <a:pt x="187" y="670"/>
                  </a:lnTo>
                  <a:lnTo>
                    <a:pt x="185" y="670"/>
                  </a:lnTo>
                  <a:lnTo>
                    <a:pt x="185" y="670"/>
                  </a:lnTo>
                  <a:lnTo>
                    <a:pt x="185" y="673"/>
                  </a:lnTo>
                  <a:lnTo>
                    <a:pt x="185" y="680"/>
                  </a:lnTo>
                  <a:lnTo>
                    <a:pt x="185" y="682"/>
                  </a:lnTo>
                  <a:lnTo>
                    <a:pt x="187" y="687"/>
                  </a:lnTo>
                  <a:lnTo>
                    <a:pt x="187" y="689"/>
                  </a:lnTo>
                  <a:lnTo>
                    <a:pt x="180" y="692"/>
                  </a:lnTo>
                  <a:lnTo>
                    <a:pt x="178" y="694"/>
                  </a:lnTo>
                  <a:lnTo>
                    <a:pt x="178" y="694"/>
                  </a:lnTo>
                  <a:lnTo>
                    <a:pt x="178" y="696"/>
                  </a:lnTo>
                  <a:lnTo>
                    <a:pt x="178" y="696"/>
                  </a:lnTo>
                  <a:lnTo>
                    <a:pt x="178" y="696"/>
                  </a:lnTo>
                  <a:lnTo>
                    <a:pt x="178" y="696"/>
                  </a:lnTo>
                  <a:lnTo>
                    <a:pt x="178" y="699"/>
                  </a:lnTo>
                  <a:lnTo>
                    <a:pt x="178" y="699"/>
                  </a:lnTo>
                  <a:lnTo>
                    <a:pt x="178" y="699"/>
                  </a:lnTo>
                  <a:lnTo>
                    <a:pt x="178" y="699"/>
                  </a:lnTo>
                  <a:lnTo>
                    <a:pt x="180" y="699"/>
                  </a:lnTo>
                  <a:lnTo>
                    <a:pt x="180" y="701"/>
                  </a:lnTo>
                  <a:lnTo>
                    <a:pt x="180" y="701"/>
                  </a:lnTo>
                  <a:lnTo>
                    <a:pt x="180" y="701"/>
                  </a:lnTo>
                  <a:lnTo>
                    <a:pt x="180" y="701"/>
                  </a:lnTo>
                  <a:lnTo>
                    <a:pt x="173" y="703"/>
                  </a:lnTo>
                  <a:lnTo>
                    <a:pt x="170" y="703"/>
                  </a:lnTo>
                  <a:lnTo>
                    <a:pt x="168" y="706"/>
                  </a:lnTo>
                  <a:lnTo>
                    <a:pt x="168" y="706"/>
                  </a:lnTo>
                  <a:lnTo>
                    <a:pt x="166" y="708"/>
                  </a:lnTo>
                  <a:lnTo>
                    <a:pt x="161" y="711"/>
                  </a:lnTo>
                  <a:lnTo>
                    <a:pt x="161" y="711"/>
                  </a:lnTo>
                  <a:lnTo>
                    <a:pt x="133" y="708"/>
                  </a:lnTo>
                  <a:lnTo>
                    <a:pt x="130" y="706"/>
                  </a:lnTo>
                  <a:lnTo>
                    <a:pt x="125" y="701"/>
                  </a:lnTo>
                  <a:lnTo>
                    <a:pt x="121" y="703"/>
                  </a:lnTo>
                  <a:lnTo>
                    <a:pt x="121" y="703"/>
                  </a:lnTo>
                  <a:lnTo>
                    <a:pt x="118" y="706"/>
                  </a:lnTo>
                  <a:lnTo>
                    <a:pt x="116" y="711"/>
                  </a:lnTo>
                  <a:lnTo>
                    <a:pt x="116" y="713"/>
                  </a:lnTo>
                  <a:lnTo>
                    <a:pt x="116" y="715"/>
                  </a:lnTo>
                  <a:lnTo>
                    <a:pt x="116" y="715"/>
                  </a:lnTo>
                  <a:lnTo>
                    <a:pt x="116" y="715"/>
                  </a:lnTo>
                  <a:lnTo>
                    <a:pt x="116" y="718"/>
                  </a:lnTo>
                  <a:lnTo>
                    <a:pt x="116" y="720"/>
                  </a:lnTo>
                  <a:lnTo>
                    <a:pt x="116" y="720"/>
                  </a:lnTo>
                  <a:lnTo>
                    <a:pt x="116" y="722"/>
                  </a:lnTo>
                  <a:lnTo>
                    <a:pt x="116" y="722"/>
                  </a:lnTo>
                  <a:lnTo>
                    <a:pt x="114" y="722"/>
                  </a:lnTo>
                  <a:lnTo>
                    <a:pt x="114" y="722"/>
                  </a:lnTo>
                  <a:lnTo>
                    <a:pt x="111" y="722"/>
                  </a:lnTo>
                  <a:lnTo>
                    <a:pt x="106" y="725"/>
                  </a:lnTo>
                  <a:lnTo>
                    <a:pt x="104" y="725"/>
                  </a:lnTo>
                  <a:lnTo>
                    <a:pt x="99" y="725"/>
                  </a:lnTo>
                  <a:lnTo>
                    <a:pt x="99" y="725"/>
                  </a:lnTo>
                  <a:lnTo>
                    <a:pt x="99" y="725"/>
                  </a:lnTo>
                  <a:lnTo>
                    <a:pt x="97" y="727"/>
                  </a:lnTo>
                  <a:lnTo>
                    <a:pt x="92" y="732"/>
                  </a:lnTo>
                  <a:lnTo>
                    <a:pt x="92" y="734"/>
                  </a:lnTo>
                  <a:lnTo>
                    <a:pt x="90" y="734"/>
                  </a:lnTo>
                  <a:lnTo>
                    <a:pt x="90" y="734"/>
                  </a:lnTo>
                  <a:lnTo>
                    <a:pt x="88" y="734"/>
                  </a:lnTo>
                  <a:lnTo>
                    <a:pt x="85" y="734"/>
                  </a:lnTo>
                  <a:lnTo>
                    <a:pt x="83" y="734"/>
                  </a:lnTo>
                  <a:lnTo>
                    <a:pt x="83" y="734"/>
                  </a:lnTo>
                  <a:lnTo>
                    <a:pt x="80" y="734"/>
                  </a:lnTo>
                  <a:lnTo>
                    <a:pt x="76" y="737"/>
                  </a:lnTo>
                  <a:lnTo>
                    <a:pt x="76" y="737"/>
                  </a:lnTo>
                  <a:lnTo>
                    <a:pt x="73" y="739"/>
                  </a:lnTo>
                  <a:lnTo>
                    <a:pt x="73" y="739"/>
                  </a:lnTo>
                  <a:lnTo>
                    <a:pt x="73" y="739"/>
                  </a:lnTo>
                  <a:lnTo>
                    <a:pt x="73" y="741"/>
                  </a:lnTo>
                  <a:lnTo>
                    <a:pt x="71" y="741"/>
                  </a:lnTo>
                  <a:lnTo>
                    <a:pt x="71" y="744"/>
                  </a:lnTo>
                  <a:lnTo>
                    <a:pt x="73" y="744"/>
                  </a:lnTo>
                  <a:lnTo>
                    <a:pt x="73" y="744"/>
                  </a:lnTo>
                  <a:lnTo>
                    <a:pt x="76" y="746"/>
                  </a:lnTo>
                  <a:lnTo>
                    <a:pt x="80" y="751"/>
                  </a:lnTo>
                  <a:lnTo>
                    <a:pt x="83" y="751"/>
                  </a:lnTo>
                  <a:lnTo>
                    <a:pt x="85" y="753"/>
                  </a:lnTo>
                  <a:lnTo>
                    <a:pt x="85" y="760"/>
                  </a:lnTo>
                  <a:lnTo>
                    <a:pt x="90" y="767"/>
                  </a:lnTo>
                  <a:lnTo>
                    <a:pt x="92" y="767"/>
                  </a:lnTo>
                  <a:lnTo>
                    <a:pt x="95" y="767"/>
                  </a:lnTo>
                  <a:lnTo>
                    <a:pt x="95" y="767"/>
                  </a:lnTo>
                  <a:lnTo>
                    <a:pt x="97" y="767"/>
                  </a:lnTo>
                  <a:lnTo>
                    <a:pt x="99" y="770"/>
                  </a:lnTo>
                  <a:lnTo>
                    <a:pt x="104" y="770"/>
                  </a:lnTo>
                  <a:lnTo>
                    <a:pt x="104" y="772"/>
                  </a:lnTo>
                  <a:lnTo>
                    <a:pt x="106" y="772"/>
                  </a:lnTo>
                  <a:lnTo>
                    <a:pt x="109" y="772"/>
                  </a:lnTo>
                  <a:lnTo>
                    <a:pt x="109" y="772"/>
                  </a:lnTo>
                  <a:lnTo>
                    <a:pt x="109" y="772"/>
                  </a:lnTo>
                  <a:lnTo>
                    <a:pt x="109" y="775"/>
                  </a:lnTo>
                  <a:lnTo>
                    <a:pt x="109" y="777"/>
                  </a:lnTo>
                  <a:lnTo>
                    <a:pt x="109" y="777"/>
                  </a:lnTo>
                  <a:lnTo>
                    <a:pt x="109" y="777"/>
                  </a:lnTo>
                  <a:lnTo>
                    <a:pt x="109" y="777"/>
                  </a:lnTo>
                  <a:lnTo>
                    <a:pt x="111" y="777"/>
                  </a:lnTo>
                  <a:lnTo>
                    <a:pt x="116" y="779"/>
                  </a:lnTo>
                  <a:lnTo>
                    <a:pt x="121" y="779"/>
                  </a:lnTo>
                  <a:lnTo>
                    <a:pt x="121" y="779"/>
                  </a:lnTo>
                  <a:lnTo>
                    <a:pt x="123" y="779"/>
                  </a:lnTo>
                  <a:lnTo>
                    <a:pt x="123" y="779"/>
                  </a:lnTo>
                  <a:lnTo>
                    <a:pt x="125" y="779"/>
                  </a:lnTo>
                  <a:lnTo>
                    <a:pt x="125" y="779"/>
                  </a:lnTo>
                  <a:lnTo>
                    <a:pt x="128" y="779"/>
                  </a:lnTo>
                  <a:lnTo>
                    <a:pt x="130" y="782"/>
                  </a:lnTo>
                  <a:lnTo>
                    <a:pt x="133" y="782"/>
                  </a:lnTo>
                  <a:lnTo>
                    <a:pt x="137" y="784"/>
                  </a:lnTo>
                  <a:lnTo>
                    <a:pt x="137" y="784"/>
                  </a:lnTo>
                  <a:lnTo>
                    <a:pt x="140" y="784"/>
                  </a:lnTo>
                  <a:lnTo>
                    <a:pt x="140" y="786"/>
                  </a:lnTo>
                  <a:lnTo>
                    <a:pt x="140" y="786"/>
                  </a:lnTo>
                  <a:lnTo>
                    <a:pt x="140" y="786"/>
                  </a:lnTo>
                  <a:lnTo>
                    <a:pt x="137" y="791"/>
                  </a:lnTo>
                  <a:lnTo>
                    <a:pt x="125" y="803"/>
                  </a:lnTo>
                  <a:lnTo>
                    <a:pt x="121" y="805"/>
                  </a:lnTo>
                  <a:lnTo>
                    <a:pt x="121" y="805"/>
                  </a:lnTo>
                  <a:lnTo>
                    <a:pt x="118" y="808"/>
                  </a:lnTo>
                  <a:lnTo>
                    <a:pt x="116" y="810"/>
                  </a:lnTo>
                  <a:lnTo>
                    <a:pt x="116" y="812"/>
                  </a:lnTo>
                  <a:lnTo>
                    <a:pt x="114" y="812"/>
                  </a:lnTo>
                  <a:lnTo>
                    <a:pt x="111" y="812"/>
                  </a:lnTo>
                  <a:lnTo>
                    <a:pt x="106" y="815"/>
                  </a:lnTo>
                  <a:lnTo>
                    <a:pt x="104" y="815"/>
                  </a:lnTo>
                  <a:lnTo>
                    <a:pt x="102" y="815"/>
                  </a:lnTo>
                  <a:lnTo>
                    <a:pt x="99" y="817"/>
                  </a:lnTo>
                  <a:lnTo>
                    <a:pt x="99" y="817"/>
                  </a:lnTo>
                  <a:lnTo>
                    <a:pt x="97" y="817"/>
                  </a:lnTo>
                  <a:lnTo>
                    <a:pt x="97" y="817"/>
                  </a:lnTo>
                  <a:lnTo>
                    <a:pt x="97" y="817"/>
                  </a:lnTo>
                  <a:lnTo>
                    <a:pt x="92" y="815"/>
                  </a:lnTo>
                  <a:lnTo>
                    <a:pt x="90" y="815"/>
                  </a:lnTo>
                  <a:lnTo>
                    <a:pt x="90" y="815"/>
                  </a:lnTo>
                  <a:lnTo>
                    <a:pt x="90" y="815"/>
                  </a:lnTo>
                  <a:lnTo>
                    <a:pt x="85" y="815"/>
                  </a:lnTo>
                  <a:lnTo>
                    <a:pt x="83" y="815"/>
                  </a:lnTo>
                  <a:lnTo>
                    <a:pt x="83" y="815"/>
                  </a:lnTo>
                  <a:lnTo>
                    <a:pt x="80" y="817"/>
                  </a:lnTo>
                  <a:lnTo>
                    <a:pt x="78" y="820"/>
                  </a:lnTo>
                  <a:lnTo>
                    <a:pt x="76" y="820"/>
                  </a:lnTo>
                  <a:lnTo>
                    <a:pt x="76" y="820"/>
                  </a:lnTo>
                  <a:lnTo>
                    <a:pt x="76" y="822"/>
                  </a:lnTo>
                  <a:lnTo>
                    <a:pt x="71" y="836"/>
                  </a:lnTo>
                  <a:lnTo>
                    <a:pt x="69" y="836"/>
                  </a:lnTo>
                  <a:lnTo>
                    <a:pt x="64" y="843"/>
                  </a:lnTo>
                  <a:lnTo>
                    <a:pt x="59" y="853"/>
                  </a:lnTo>
                  <a:lnTo>
                    <a:pt x="59" y="857"/>
                  </a:lnTo>
                  <a:lnTo>
                    <a:pt x="57" y="857"/>
                  </a:lnTo>
                  <a:lnTo>
                    <a:pt x="57" y="857"/>
                  </a:lnTo>
                  <a:lnTo>
                    <a:pt x="57" y="857"/>
                  </a:lnTo>
                  <a:lnTo>
                    <a:pt x="54" y="857"/>
                  </a:lnTo>
                  <a:lnTo>
                    <a:pt x="54" y="860"/>
                  </a:lnTo>
                  <a:lnTo>
                    <a:pt x="54" y="860"/>
                  </a:lnTo>
                  <a:lnTo>
                    <a:pt x="54" y="869"/>
                  </a:lnTo>
                  <a:lnTo>
                    <a:pt x="54" y="876"/>
                  </a:lnTo>
                  <a:lnTo>
                    <a:pt x="54" y="879"/>
                  </a:lnTo>
                  <a:lnTo>
                    <a:pt x="54" y="879"/>
                  </a:lnTo>
                  <a:lnTo>
                    <a:pt x="54" y="881"/>
                  </a:lnTo>
                  <a:lnTo>
                    <a:pt x="54" y="883"/>
                  </a:lnTo>
                  <a:lnTo>
                    <a:pt x="54" y="883"/>
                  </a:lnTo>
                  <a:lnTo>
                    <a:pt x="57" y="883"/>
                  </a:lnTo>
                  <a:lnTo>
                    <a:pt x="57" y="883"/>
                  </a:lnTo>
                  <a:lnTo>
                    <a:pt x="59" y="888"/>
                  </a:lnTo>
                  <a:lnTo>
                    <a:pt x="90" y="926"/>
                  </a:lnTo>
                  <a:lnTo>
                    <a:pt x="90" y="928"/>
                  </a:lnTo>
                  <a:lnTo>
                    <a:pt x="90" y="931"/>
                  </a:lnTo>
                  <a:lnTo>
                    <a:pt x="90" y="931"/>
                  </a:lnTo>
                  <a:lnTo>
                    <a:pt x="90" y="933"/>
                  </a:lnTo>
                  <a:lnTo>
                    <a:pt x="90" y="933"/>
                  </a:lnTo>
                  <a:lnTo>
                    <a:pt x="88" y="936"/>
                  </a:lnTo>
                  <a:lnTo>
                    <a:pt x="88" y="936"/>
                  </a:lnTo>
                  <a:lnTo>
                    <a:pt x="85" y="933"/>
                  </a:lnTo>
                  <a:lnTo>
                    <a:pt x="73" y="928"/>
                  </a:lnTo>
                  <a:lnTo>
                    <a:pt x="73" y="926"/>
                  </a:lnTo>
                  <a:lnTo>
                    <a:pt x="71" y="926"/>
                  </a:lnTo>
                  <a:lnTo>
                    <a:pt x="71" y="926"/>
                  </a:lnTo>
                  <a:lnTo>
                    <a:pt x="71" y="926"/>
                  </a:lnTo>
                  <a:lnTo>
                    <a:pt x="69" y="928"/>
                  </a:lnTo>
                  <a:lnTo>
                    <a:pt x="69" y="928"/>
                  </a:lnTo>
                  <a:lnTo>
                    <a:pt x="69" y="928"/>
                  </a:lnTo>
                  <a:lnTo>
                    <a:pt x="66" y="931"/>
                  </a:lnTo>
                  <a:lnTo>
                    <a:pt x="66" y="936"/>
                  </a:lnTo>
                  <a:lnTo>
                    <a:pt x="64" y="940"/>
                  </a:lnTo>
                  <a:lnTo>
                    <a:pt x="64" y="943"/>
                  </a:lnTo>
                  <a:lnTo>
                    <a:pt x="62" y="943"/>
                  </a:lnTo>
                  <a:lnTo>
                    <a:pt x="59" y="947"/>
                  </a:lnTo>
                  <a:lnTo>
                    <a:pt x="52" y="952"/>
                  </a:lnTo>
                  <a:lnTo>
                    <a:pt x="52" y="955"/>
                  </a:lnTo>
                  <a:lnTo>
                    <a:pt x="50" y="959"/>
                  </a:lnTo>
                  <a:lnTo>
                    <a:pt x="47" y="962"/>
                  </a:lnTo>
                  <a:lnTo>
                    <a:pt x="43" y="964"/>
                  </a:lnTo>
                  <a:lnTo>
                    <a:pt x="40" y="966"/>
                  </a:lnTo>
                  <a:lnTo>
                    <a:pt x="38" y="969"/>
                  </a:lnTo>
                  <a:lnTo>
                    <a:pt x="38" y="969"/>
                  </a:lnTo>
                  <a:lnTo>
                    <a:pt x="35" y="969"/>
                  </a:lnTo>
                  <a:lnTo>
                    <a:pt x="35" y="969"/>
                  </a:lnTo>
                  <a:lnTo>
                    <a:pt x="35" y="969"/>
                  </a:lnTo>
                  <a:lnTo>
                    <a:pt x="33" y="969"/>
                  </a:lnTo>
                  <a:lnTo>
                    <a:pt x="33" y="969"/>
                  </a:lnTo>
                  <a:lnTo>
                    <a:pt x="26" y="969"/>
                  </a:lnTo>
                  <a:lnTo>
                    <a:pt x="26" y="969"/>
                  </a:lnTo>
                  <a:lnTo>
                    <a:pt x="26" y="969"/>
                  </a:lnTo>
                  <a:lnTo>
                    <a:pt x="24" y="969"/>
                  </a:lnTo>
                  <a:lnTo>
                    <a:pt x="24" y="971"/>
                  </a:lnTo>
                  <a:lnTo>
                    <a:pt x="21" y="971"/>
                  </a:lnTo>
                  <a:lnTo>
                    <a:pt x="21" y="976"/>
                  </a:lnTo>
                  <a:lnTo>
                    <a:pt x="19" y="978"/>
                  </a:lnTo>
                  <a:lnTo>
                    <a:pt x="17" y="981"/>
                  </a:lnTo>
                  <a:lnTo>
                    <a:pt x="17" y="981"/>
                  </a:lnTo>
                  <a:lnTo>
                    <a:pt x="9" y="985"/>
                  </a:lnTo>
                  <a:lnTo>
                    <a:pt x="5" y="988"/>
                  </a:lnTo>
                  <a:lnTo>
                    <a:pt x="5" y="990"/>
                  </a:lnTo>
                  <a:lnTo>
                    <a:pt x="2" y="992"/>
                  </a:lnTo>
                  <a:lnTo>
                    <a:pt x="0" y="995"/>
                  </a:lnTo>
                  <a:lnTo>
                    <a:pt x="0" y="997"/>
                  </a:lnTo>
                  <a:lnTo>
                    <a:pt x="0" y="1000"/>
                  </a:lnTo>
                  <a:lnTo>
                    <a:pt x="0" y="1000"/>
                  </a:lnTo>
                  <a:lnTo>
                    <a:pt x="0" y="1000"/>
                  </a:lnTo>
                  <a:lnTo>
                    <a:pt x="7" y="1009"/>
                  </a:lnTo>
                  <a:lnTo>
                    <a:pt x="9" y="1014"/>
                  </a:lnTo>
                  <a:lnTo>
                    <a:pt x="9" y="1023"/>
                  </a:lnTo>
                  <a:lnTo>
                    <a:pt x="12" y="1026"/>
                  </a:lnTo>
                  <a:lnTo>
                    <a:pt x="19" y="1033"/>
                  </a:lnTo>
                  <a:lnTo>
                    <a:pt x="26" y="1054"/>
                  </a:lnTo>
                  <a:lnTo>
                    <a:pt x="26" y="1056"/>
                  </a:lnTo>
                  <a:lnTo>
                    <a:pt x="26" y="1061"/>
                  </a:lnTo>
                  <a:lnTo>
                    <a:pt x="26" y="1063"/>
                  </a:lnTo>
                  <a:lnTo>
                    <a:pt x="26" y="1066"/>
                  </a:lnTo>
                  <a:lnTo>
                    <a:pt x="24" y="1068"/>
                  </a:lnTo>
                  <a:lnTo>
                    <a:pt x="24" y="1071"/>
                  </a:lnTo>
                  <a:lnTo>
                    <a:pt x="26" y="1082"/>
                  </a:lnTo>
                  <a:lnTo>
                    <a:pt x="26" y="1082"/>
                  </a:lnTo>
                  <a:lnTo>
                    <a:pt x="31" y="1087"/>
                  </a:lnTo>
                  <a:lnTo>
                    <a:pt x="59" y="1184"/>
                  </a:lnTo>
                  <a:lnTo>
                    <a:pt x="62" y="1184"/>
                  </a:lnTo>
                  <a:lnTo>
                    <a:pt x="64" y="1184"/>
                  </a:lnTo>
                  <a:lnTo>
                    <a:pt x="64" y="1182"/>
                  </a:lnTo>
                  <a:lnTo>
                    <a:pt x="64" y="1182"/>
                  </a:lnTo>
                  <a:lnTo>
                    <a:pt x="64" y="1180"/>
                  </a:lnTo>
                  <a:lnTo>
                    <a:pt x="64" y="1180"/>
                  </a:lnTo>
                  <a:lnTo>
                    <a:pt x="66" y="1177"/>
                  </a:lnTo>
                  <a:lnTo>
                    <a:pt x="66" y="1175"/>
                  </a:lnTo>
                  <a:lnTo>
                    <a:pt x="69" y="1175"/>
                  </a:lnTo>
                  <a:lnTo>
                    <a:pt x="71" y="1175"/>
                  </a:lnTo>
                  <a:lnTo>
                    <a:pt x="73" y="1175"/>
                  </a:lnTo>
                  <a:lnTo>
                    <a:pt x="73" y="1175"/>
                  </a:lnTo>
                  <a:lnTo>
                    <a:pt x="78" y="1175"/>
                  </a:lnTo>
                  <a:lnTo>
                    <a:pt x="78" y="1172"/>
                  </a:lnTo>
                  <a:lnTo>
                    <a:pt x="80" y="1172"/>
                  </a:lnTo>
                  <a:lnTo>
                    <a:pt x="83" y="1170"/>
                  </a:lnTo>
                  <a:lnTo>
                    <a:pt x="85" y="1168"/>
                  </a:lnTo>
                  <a:lnTo>
                    <a:pt x="88" y="1168"/>
                  </a:lnTo>
                  <a:lnTo>
                    <a:pt x="90" y="1170"/>
                  </a:lnTo>
                  <a:lnTo>
                    <a:pt x="97" y="1172"/>
                  </a:lnTo>
                  <a:lnTo>
                    <a:pt x="99" y="1172"/>
                  </a:lnTo>
                  <a:lnTo>
                    <a:pt x="102" y="1172"/>
                  </a:lnTo>
                  <a:lnTo>
                    <a:pt x="102" y="1172"/>
                  </a:lnTo>
                  <a:lnTo>
                    <a:pt x="111" y="1170"/>
                  </a:lnTo>
                  <a:lnTo>
                    <a:pt x="114" y="1168"/>
                  </a:lnTo>
                  <a:lnTo>
                    <a:pt x="114" y="1168"/>
                  </a:lnTo>
                  <a:lnTo>
                    <a:pt x="116" y="1168"/>
                  </a:lnTo>
                  <a:lnTo>
                    <a:pt x="116" y="1170"/>
                  </a:lnTo>
                  <a:lnTo>
                    <a:pt x="116" y="1170"/>
                  </a:lnTo>
                  <a:lnTo>
                    <a:pt x="118" y="1172"/>
                  </a:lnTo>
                  <a:lnTo>
                    <a:pt x="121" y="1172"/>
                  </a:lnTo>
                  <a:lnTo>
                    <a:pt x="123" y="1175"/>
                  </a:lnTo>
                  <a:lnTo>
                    <a:pt x="125" y="1170"/>
                  </a:lnTo>
                  <a:lnTo>
                    <a:pt x="130" y="1165"/>
                  </a:lnTo>
                  <a:lnTo>
                    <a:pt x="130" y="1163"/>
                  </a:lnTo>
                  <a:lnTo>
                    <a:pt x="130" y="1163"/>
                  </a:lnTo>
                  <a:lnTo>
                    <a:pt x="130" y="1163"/>
                  </a:lnTo>
                  <a:lnTo>
                    <a:pt x="130" y="1161"/>
                  </a:lnTo>
                  <a:lnTo>
                    <a:pt x="133" y="1153"/>
                  </a:lnTo>
                  <a:lnTo>
                    <a:pt x="133" y="1153"/>
                  </a:lnTo>
                  <a:lnTo>
                    <a:pt x="133" y="1151"/>
                  </a:lnTo>
                  <a:lnTo>
                    <a:pt x="135" y="1151"/>
                  </a:lnTo>
                  <a:lnTo>
                    <a:pt x="137" y="1151"/>
                  </a:lnTo>
                  <a:lnTo>
                    <a:pt x="140" y="1149"/>
                  </a:lnTo>
                  <a:lnTo>
                    <a:pt x="140" y="1149"/>
                  </a:lnTo>
                  <a:lnTo>
                    <a:pt x="140" y="1146"/>
                  </a:lnTo>
                  <a:lnTo>
                    <a:pt x="140" y="1142"/>
                  </a:lnTo>
                  <a:lnTo>
                    <a:pt x="140" y="1139"/>
                  </a:lnTo>
                  <a:lnTo>
                    <a:pt x="140" y="1135"/>
                  </a:lnTo>
                  <a:lnTo>
                    <a:pt x="140" y="1132"/>
                  </a:lnTo>
                  <a:lnTo>
                    <a:pt x="140" y="1132"/>
                  </a:lnTo>
                  <a:lnTo>
                    <a:pt x="142" y="1132"/>
                  </a:lnTo>
                  <a:lnTo>
                    <a:pt x="142" y="1132"/>
                  </a:lnTo>
                  <a:lnTo>
                    <a:pt x="142" y="1130"/>
                  </a:lnTo>
                  <a:lnTo>
                    <a:pt x="142" y="1130"/>
                  </a:lnTo>
                  <a:lnTo>
                    <a:pt x="140" y="1127"/>
                  </a:lnTo>
                  <a:lnTo>
                    <a:pt x="137" y="1125"/>
                  </a:lnTo>
                  <a:lnTo>
                    <a:pt x="137" y="1123"/>
                  </a:lnTo>
                  <a:lnTo>
                    <a:pt x="144" y="1099"/>
                  </a:lnTo>
                  <a:lnTo>
                    <a:pt x="144" y="1097"/>
                  </a:lnTo>
                  <a:lnTo>
                    <a:pt x="144" y="1097"/>
                  </a:lnTo>
                  <a:lnTo>
                    <a:pt x="144" y="1092"/>
                  </a:lnTo>
                  <a:lnTo>
                    <a:pt x="144" y="1090"/>
                  </a:lnTo>
                  <a:lnTo>
                    <a:pt x="147" y="1087"/>
                  </a:lnTo>
                  <a:lnTo>
                    <a:pt x="149" y="1082"/>
                  </a:lnTo>
                  <a:lnTo>
                    <a:pt x="156" y="1068"/>
                  </a:lnTo>
                  <a:lnTo>
                    <a:pt x="159" y="1063"/>
                  </a:lnTo>
                  <a:lnTo>
                    <a:pt x="159" y="1056"/>
                  </a:lnTo>
                  <a:lnTo>
                    <a:pt x="161" y="1052"/>
                  </a:lnTo>
                  <a:lnTo>
                    <a:pt x="163" y="1049"/>
                  </a:lnTo>
                  <a:lnTo>
                    <a:pt x="166" y="1047"/>
                  </a:lnTo>
                  <a:lnTo>
                    <a:pt x="168" y="1042"/>
                  </a:lnTo>
                  <a:lnTo>
                    <a:pt x="170" y="1035"/>
                  </a:lnTo>
                  <a:lnTo>
                    <a:pt x="175" y="1030"/>
                  </a:lnTo>
                  <a:lnTo>
                    <a:pt x="180" y="1026"/>
                  </a:lnTo>
                  <a:lnTo>
                    <a:pt x="182" y="1023"/>
                  </a:lnTo>
                  <a:lnTo>
                    <a:pt x="182" y="1021"/>
                  </a:lnTo>
                  <a:lnTo>
                    <a:pt x="182" y="1016"/>
                  </a:lnTo>
                  <a:lnTo>
                    <a:pt x="182" y="1014"/>
                  </a:lnTo>
                  <a:lnTo>
                    <a:pt x="185" y="1011"/>
                  </a:lnTo>
                  <a:lnTo>
                    <a:pt x="185" y="1009"/>
                  </a:lnTo>
                  <a:lnTo>
                    <a:pt x="192" y="1002"/>
                  </a:lnTo>
                  <a:lnTo>
                    <a:pt x="192" y="1000"/>
                  </a:lnTo>
                  <a:lnTo>
                    <a:pt x="199" y="997"/>
                  </a:lnTo>
                  <a:lnTo>
                    <a:pt x="199" y="997"/>
                  </a:lnTo>
                  <a:lnTo>
                    <a:pt x="201" y="992"/>
                  </a:lnTo>
                  <a:lnTo>
                    <a:pt x="204" y="990"/>
                  </a:lnTo>
                  <a:lnTo>
                    <a:pt x="206" y="981"/>
                  </a:lnTo>
                  <a:lnTo>
                    <a:pt x="206" y="978"/>
                  </a:lnTo>
                  <a:lnTo>
                    <a:pt x="208" y="973"/>
                  </a:lnTo>
                  <a:lnTo>
                    <a:pt x="211" y="971"/>
                  </a:lnTo>
                  <a:lnTo>
                    <a:pt x="211" y="969"/>
                  </a:lnTo>
                  <a:lnTo>
                    <a:pt x="211" y="964"/>
                  </a:lnTo>
                  <a:lnTo>
                    <a:pt x="211" y="962"/>
                  </a:lnTo>
                  <a:lnTo>
                    <a:pt x="213" y="957"/>
                  </a:lnTo>
                  <a:lnTo>
                    <a:pt x="220" y="950"/>
                  </a:lnTo>
                  <a:lnTo>
                    <a:pt x="220" y="945"/>
                  </a:lnTo>
                  <a:lnTo>
                    <a:pt x="223" y="943"/>
                  </a:lnTo>
                  <a:lnTo>
                    <a:pt x="223" y="928"/>
                  </a:lnTo>
                  <a:lnTo>
                    <a:pt x="223" y="926"/>
                  </a:lnTo>
                  <a:lnTo>
                    <a:pt x="220" y="926"/>
                  </a:lnTo>
                  <a:lnTo>
                    <a:pt x="220" y="924"/>
                  </a:lnTo>
                  <a:lnTo>
                    <a:pt x="220" y="924"/>
                  </a:lnTo>
                  <a:lnTo>
                    <a:pt x="220" y="921"/>
                  </a:lnTo>
                  <a:lnTo>
                    <a:pt x="220" y="921"/>
                  </a:lnTo>
                  <a:lnTo>
                    <a:pt x="218" y="921"/>
                  </a:lnTo>
                  <a:lnTo>
                    <a:pt x="218" y="921"/>
                  </a:lnTo>
                  <a:lnTo>
                    <a:pt x="215" y="921"/>
                  </a:lnTo>
                  <a:lnTo>
                    <a:pt x="215" y="921"/>
                  </a:lnTo>
                  <a:lnTo>
                    <a:pt x="215" y="924"/>
                  </a:lnTo>
                  <a:lnTo>
                    <a:pt x="215" y="924"/>
                  </a:lnTo>
                  <a:lnTo>
                    <a:pt x="215" y="924"/>
                  </a:lnTo>
                  <a:lnTo>
                    <a:pt x="213" y="924"/>
                  </a:lnTo>
                  <a:lnTo>
                    <a:pt x="213" y="924"/>
                  </a:lnTo>
                  <a:lnTo>
                    <a:pt x="213" y="924"/>
                  </a:lnTo>
                  <a:lnTo>
                    <a:pt x="211" y="926"/>
                  </a:lnTo>
                  <a:lnTo>
                    <a:pt x="211" y="926"/>
                  </a:lnTo>
                  <a:lnTo>
                    <a:pt x="211" y="928"/>
                  </a:lnTo>
                  <a:lnTo>
                    <a:pt x="211" y="928"/>
                  </a:lnTo>
                  <a:lnTo>
                    <a:pt x="208" y="928"/>
                  </a:lnTo>
                  <a:lnTo>
                    <a:pt x="208" y="931"/>
                  </a:lnTo>
                  <a:lnTo>
                    <a:pt x="208" y="928"/>
                  </a:lnTo>
                  <a:lnTo>
                    <a:pt x="206" y="928"/>
                  </a:lnTo>
                  <a:lnTo>
                    <a:pt x="206" y="928"/>
                  </a:lnTo>
                  <a:lnTo>
                    <a:pt x="206" y="926"/>
                  </a:lnTo>
                  <a:lnTo>
                    <a:pt x="204" y="924"/>
                  </a:lnTo>
                  <a:lnTo>
                    <a:pt x="206" y="914"/>
                  </a:lnTo>
                  <a:lnTo>
                    <a:pt x="208" y="912"/>
                  </a:lnTo>
                  <a:lnTo>
                    <a:pt x="206" y="910"/>
                  </a:lnTo>
                  <a:lnTo>
                    <a:pt x="206" y="910"/>
                  </a:lnTo>
                  <a:lnTo>
                    <a:pt x="206" y="910"/>
                  </a:lnTo>
                  <a:lnTo>
                    <a:pt x="204" y="910"/>
                  </a:lnTo>
                  <a:lnTo>
                    <a:pt x="196" y="910"/>
                  </a:lnTo>
                  <a:lnTo>
                    <a:pt x="196" y="910"/>
                  </a:lnTo>
                  <a:lnTo>
                    <a:pt x="194" y="910"/>
                  </a:lnTo>
                  <a:lnTo>
                    <a:pt x="192" y="910"/>
                  </a:lnTo>
                  <a:lnTo>
                    <a:pt x="192" y="907"/>
                  </a:lnTo>
                  <a:lnTo>
                    <a:pt x="189" y="907"/>
                  </a:lnTo>
                  <a:lnTo>
                    <a:pt x="189" y="900"/>
                  </a:lnTo>
                  <a:lnTo>
                    <a:pt x="187" y="893"/>
                  </a:lnTo>
                  <a:lnTo>
                    <a:pt x="187" y="891"/>
                  </a:lnTo>
                  <a:lnTo>
                    <a:pt x="187" y="888"/>
                  </a:lnTo>
                  <a:lnTo>
                    <a:pt x="187" y="883"/>
                  </a:lnTo>
                  <a:lnTo>
                    <a:pt x="180" y="869"/>
                  </a:lnTo>
                  <a:lnTo>
                    <a:pt x="180" y="869"/>
                  </a:lnTo>
                  <a:lnTo>
                    <a:pt x="180" y="867"/>
                  </a:lnTo>
                  <a:lnTo>
                    <a:pt x="182" y="867"/>
                  </a:lnTo>
                  <a:lnTo>
                    <a:pt x="182" y="867"/>
                  </a:lnTo>
                  <a:lnTo>
                    <a:pt x="185" y="865"/>
                  </a:lnTo>
                  <a:lnTo>
                    <a:pt x="187" y="862"/>
                  </a:lnTo>
                  <a:lnTo>
                    <a:pt x="187" y="846"/>
                  </a:lnTo>
                  <a:lnTo>
                    <a:pt x="187" y="843"/>
                  </a:lnTo>
                  <a:lnTo>
                    <a:pt x="189" y="841"/>
                  </a:lnTo>
                  <a:lnTo>
                    <a:pt x="194" y="834"/>
                  </a:lnTo>
                  <a:lnTo>
                    <a:pt x="194" y="831"/>
                  </a:lnTo>
                  <a:lnTo>
                    <a:pt x="196" y="831"/>
                  </a:lnTo>
                  <a:lnTo>
                    <a:pt x="199" y="829"/>
                  </a:lnTo>
                  <a:lnTo>
                    <a:pt x="201" y="829"/>
                  </a:lnTo>
                  <a:lnTo>
                    <a:pt x="201" y="827"/>
                  </a:lnTo>
                  <a:lnTo>
                    <a:pt x="213" y="822"/>
                  </a:lnTo>
                  <a:lnTo>
                    <a:pt x="213" y="822"/>
                  </a:lnTo>
                  <a:lnTo>
                    <a:pt x="215" y="822"/>
                  </a:lnTo>
                  <a:lnTo>
                    <a:pt x="215" y="824"/>
                  </a:lnTo>
                  <a:lnTo>
                    <a:pt x="218" y="824"/>
                  </a:lnTo>
                  <a:lnTo>
                    <a:pt x="218" y="824"/>
                  </a:lnTo>
                  <a:lnTo>
                    <a:pt x="220" y="824"/>
                  </a:lnTo>
                  <a:lnTo>
                    <a:pt x="220" y="824"/>
                  </a:lnTo>
                  <a:lnTo>
                    <a:pt x="220" y="827"/>
                  </a:lnTo>
                  <a:lnTo>
                    <a:pt x="223" y="827"/>
                  </a:lnTo>
                  <a:lnTo>
                    <a:pt x="225" y="824"/>
                  </a:lnTo>
                  <a:lnTo>
                    <a:pt x="225" y="824"/>
                  </a:lnTo>
                  <a:lnTo>
                    <a:pt x="227" y="824"/>
                  </a:lnTo>
                  <a:lnTo>
                    <a:pt x="227" y="824"/>
                  </a:lnTo>
                  <a:lnTo>
                    <a:pt x="230" y="824"/>
                  </a:lnTo>
                  <a:lnTo>
                    <a:pt x="232" y="822"/>
                  </a:lnTo>
                  <a:lnTo>
                    <a:pt x="234" y="822"/>
                  </a:lnTo>
                  <a:lnTo>
                    <a:pt x="234" y="822"/>
                  </a:lnTo>
                  <a:lnTo>
                    <a:pt x="237" y="822"/>
                  </a:lnTo>
                  <a:lnTo>
                    <a:pt x="239" y="822"/>
                  </a:lnTo>
                  <a:lnTo>
                    <a:pt x="239" y="820"/>
                  </a:lnTo>
                  <a:lnTo>
                    <a:pt x="241" y="817"/>
                  </a:lnTo>
                  <a:lnTo>
                    <a:pt x="244" y="815"/>
                  </a:lnTo>
                  <a:lnTo>
                    <a:pt x="244" y="815"/>
                  </a:lnTo>
                  <a:lnTo>
                    <a:pt x="244" y="812"/>
                  </a:lnTo>
                  <a:lnTo>
                    <a:pt x="244" y="812"/>
                  </a:lnTo>
                  <a:lnTo>
                    <a:pt x="241" y="810"/>
                  </a:lnTo>
                  <a:lnTo>
                    <a:pt x="241" y="810"/>
                  </a:lnTo>
                  <a:lnTo>
                    <a:pt x="241" y="810"/>
                  </a:lnTo>
                  <a:lnTo>
                    <a:pt x="239" y="810"/>
                  </a:lnTo>
                  <a:lnTo>
                    <a:pt x="239" y="810"/>
                  </a:lnTo>
                  <a:lnTo>
                    <a:pt x="239" y="810"/>
                  </a:lnTo>
                  <a:lnTo>
                    <a:pt x="239" y="810"/>
                  </a:lnTo>
                  <a:lnTo>
                    <a:pt x="237" y="808"/>
                  </a:lnTo>
                  <a:lnTo>
                    <a:pt x="237" y="808"/>
                  </a:lnTo>
                  <a:lnTo>
                    <a:pt x="239" y="798"/>
                  </a:lnTo>
                  <a:lnTo>
                    <a:pt x="239" y="796"/>
                  </a:lnTo>
                  <a:lnTo>
                    <a:pt x="237" y="796"/>
                  </a:lnTo>
                  <a:lnTo>
                    <a:pt x="237" y="791"/>
                  </a:lnTo>
                  <a:lnTo>
                    <a:pt x="237" y="791"/>
                  </a:lnTo>
                  <a:lnTo>
                    <a:pt x="237" y="791"/>
                  </a:lnTo>
                  <a:lnTo>
                    <a:pt x="237" y="789"/>
                  </a:lnTo>
                  <a:lnTo>
                    <a:pt x="237" y="789"/>
                  </a:lnTo>
                  <a:lnTo>
                    <a:pt x="237" y="789"/>
                  </a:lnTo>
                  <a:lnTo>
                    <a:pt x="237" y="786"/>
                  </a:lnTo>
                  <a:lnTo>
                    <a:pt x="234" y="786"/>
                  </a:lnTo>
                  <a:lnTo>
                    <a:pt x="234" y="786"/>
                  </a:lnTo>
                  <a:lnTo>
                    <a:pt x="234" y="784"/>
                  </a:lnTo>
                  <a:lnTo>
                    <a:pt x="234" y="782"/>
                  </a:lnTo>
                  <a:lnTo>
                    <a:pt x="234" y="777"/>
                  </a:lnTo>
                  <a:lnTo>
                    <a:pt x="234" y="775"/>
                  </a:lnTo>
                  <a:lnTo>
                    <a:pt x="237" y="775"/>
                  </a:lnTo>
                  <a:lnTo>
                    <a:pt x="237" y="775"/>
                  </a:lnTo>
                  <a:lnTo>
                    <a:pt x="239" y="777"/>
                  </a:lnTo>
                  <a:lnTo>
                    <a:pt x="239" y="777"/>
                  </a:lnTo>
                  <a:lnTo>
                    <a:pt x="241" y="779"/>
                  </a:lnTo>
                  <a:lnTo>
                    <a:pt x="246" y="782"/>
                  </a:lnTo>
                  <a:lnTo>
                    <a:pt x="246" y="782"/>
                  </a:lnTo>
                  <a:lnTo>
                    <a:pt x="249" y="782"/>
                  </a:lnTo>
                  <a:lnTo>
                    <a:pt x="256" y="779"/>
                  </a:lnTo>
                  <a:lnTo>
                    <a:pt x="256" y="779"/>
                  </a:lnTo>
                  <a:lnTo>
                    <a:pt x="260" y="782"/>
                  </a:lnTo>
                  <a:lnTo>
                    <a:pt x="263" y="784"/>
                  </a:lnTo>
                  <a:lnTo>
                    <a:pt x="265" y="786"/>
                  </a:lnTo>
                  <a:lnTo>
                    <a:pt x="265" y="786"/>
                  </a:lnTo>
                  <a:lnTo>
                    <a:pt x="265" y="789"/>
                  </a:lnTo>
                  <a:lnTo>
                    <a:pt x="265" y="793"/>
                  </a:lnTo>
                  <a:lnTo>
                    <a:pt x="265" y="796"/>
                  </a:lnTo>
                  <a:lnTo>
                    <a:pt x="265" y="796"/>
                  </a:lnTo>
                  <a:lnTo>
                    <a:pt x="268" y="798"/>
                  </a:lnTo>
                  <a:lnTo>
                    <a:pt x="268" y="803"/>
                  </a:lnTo>
                  <a:lnTo>
                    <a:pt x="272" y="805"/>
                  </a:lnTo>
                  <a:lnTo>
                    <a:pt x="272" y="808"/>
                  </a:lnTo>
                  <a:lnTo>
                    <a:pt x="275" y="808"/>
                  </a:lnTo>
                  <a:lnTo>
                    <a:pt x="284" y="812"/>
                  </a:lnTo>
                  <a:lnTo>
                    <a:pt x="286" y="810"/>
                  </a:lnTo>
                  <a:lnTo>
                    <a:pt x="284" y="805"/>
                  </a:lnTo>
                  <a:lnTo>
                    <a:pt x="286" y="803"/>
                  </a:lnTo>
                  <a:lnTo>
                    <a:pt x="286" y="798"/>
                  </a:lnTo>
                  <a:lnTo>
                    <a:pt x="289" y="796"/>
                  </a:lnTo>
                  <a:lnTo>
                    <a:pt x="291" y="793"/>
                  </a:lnTo>
                  <a:lnTo>
                    <a:pt x="291" y="791"/>
                  </a:lnTo>
                  <a:lnTo>
                    <a:pt x="294" y="786"/>
                  </a:lnTo>
                  <a:lnTo>
                    <a:pt x="291" y="782"/>
                  </a:lnTo>
                  <a:lnTo>
                    <a:pt x="291" y="779"/>
                  </a:lnTo>
                  <a:lnTo>
                    <a:pt x="289" y="777"/>
                  </a:lnTo>
                  <a:lnTo>
                    <a:pt x="286" y="775"/>
                  </a:lnTo>
                  <a:lnTo>
                    <a:pt x="286" y="775"/>
                  </a:lnTo>
                  <a:lnTo>
                    <a:pt x="284" y="772"/>
                  </a:lnTo>
                  <a:lnTo>
                    <a:pt x="284" y="770"/>
                  </a:lnTo>
                  <a:lnTo>
                    <a:pt x="284" y="765"/>
                  </a:lnTo>
                  <a:lnTo>
                    <a:pt x="286" y="763"/>
                  </a:lnTo>
                  <a:lnTo>
                    <a:pt x="289" y="760"/>
                  </a:lnTo>
                  <a:lnTo>
                    <a:pt x="286" y="756"/>
                  </a:lnTo>
                  <a:lnTo>
                    <a:pt x="286" y="751"/>
                  </a:lnTo>
                  <a:lnTo>
                    <a:pt x="291" y="748"/>
                  </a:lnTo>
                  <a:lnTo>
                    <a:pt x="301" y="741"/>
                  </a:lnTo>
                  <a:lnTo>
                    <a:pt x="303" y="741"/>
                  </a:lnTo>
                  <a:lnTo>
                    <a:pt x="308" y="741"/>
                  </a:lnTo>
                  <a:lnTo>
                    <a:pt x="310" y="741"/>
                  </a:lnTo>
                  <a:lnTo>
                    <a:pt x="310" y="741"/>
                  </a:lnTo>
                  <a:lnTo>
                    <a:pt x="313" y="739"/>
                  </a:lnTo>
                  <a:lnTo>
                    <a:pt x="313" y="739"/>
                  </a:lnTo>
                  <a:lnTo>
                    <a:pt x="315" y="737"/>
                  </a:lnTo>
                  <a:lnTo>
                    <a:pt x="313" y="734"/>
                  </a:lnTo>
                  <a:lnTo>
                    <a:pt x="313" y="734"/>
                  </a:lnTo>
                  <a:lnTo>
                    <a:pt x="315" y="732"/>
                  </a:lnTo>
                  <a:lnTo>
                    <a:pt x="315" y="730"/>
                  </a:lnTo>
                  <a:lnTo>
                    <a:pt x="317" y="727"/>
                  </a:lnTo>
                  <a:lnTo>
                    <a:pt x="317" y="725"/>
                  </a:lnTo>
                  <a:lnTo>
                    <a:pt x="317" y="725"/>
                  </a:lnTo>
                  <a:lnTo>
                    <a:pt x="327" y="718"/>
                  </a:lnTo>
                  <a:lnTo>
                    <a:pt x="327" y="715"/>
                  </a:lnTo>
                  <a:lnTo>
                    <a:pt x="327" y="711"/>
                  </a:lnTo>
                  <a:lnTo>
                    <a:pt x="327" y="708"/>
                  </a:lnTo>
                  <a:lnTo>
                    <a:pt x="327" y="706"/>
                  </a:lnTo>
                  <a:lnTo>
                    <a:pt x="331" y="701"/>
                  </a:lnTo>
                  <a:lnTo>
                    <a:pt x="331" y="689"/>
                  </a:lnTo>
                  <a:lnTo>
                    <a:pt x="331" y="687"/>
                  </a:lnTo>
                  <a:lnTo>
                    <a:pt x="336" y="680"/>
                  </a:lnTo>
                  <a:lnTo>
                    <a:pt x="336" y="677"/>
                  </a:lnTo>
                  <a:lnTo>
                    <a:pt x="336" y="677"/>
                  </a:lnTo>
                  <a:lnTo>
                    <a:pt x="339" y="670"/>
                  </a:lnTo>
                  <a:lnTo>
                    <a:pt x="341" y="668"/>
                  </a:lnTo>
                  <a:lnTo>
                    <a:pt x="346" y="668"/>
                  </a:lnTo>
                  <a:lnTo>
                    <a:pt x="346" y="666"/>
                  </a:lnTo>
                  <a:lnTo>
                    <a:pt x="350" y="661"/>
                  </a:lnTo>
                  <a:lnTo>
                    <a:pt x="350" y="661"/>
                  </a:lnTo>
                  <a:lnTo>
                    <a:pt x="355" y="663"/>
                  </a:lnTo>
                  <a:lnTo>
                    <a:pt x="362" y="663"/>
                  </a:lnTo>
                  <a:lnTo>
                    <a:pt x="365" y="666"/>
                  </a:lnTo>
                  <a:lnTo>
                    <a:pt x="367" y="666"/>
                  </a:lnTo>
                  <a:lnTo>
                    <a:pt x="369" y="666"/>
                  </a:lnTo>
                  <a:lnTo>
                    <a:pt x="372" y="663"/>
                  </a:lnTo>
                  <a:lnTo>
                    <a:pt x="374" y="666"/>
                  </a:lnTo>
                  <a:lnTo>
                    <a:pt x="376" y="666"/>
                  </a:lnTo>
                  <a:lnTo>
                    <a:pt x="376" y="658"/>
                  </a:lnTo>
                  <a:lnTo>
                    <a:pt x="374" y="637"/>
                  </a:lnTo>
                  <a:lnTo>
                    <a:pt x="376" y="630"/>
                  </a:lnTo>
                  <a:lnTo>
                    <a:pt x="379" y="630"/>
                  </a:lnTo>
                  <a:lnTo>
                    <a:pt x="395" y="625"/>
                  </a:lnTo>
                  <a:lnTo>
                    <a:pt x="398" y="623"/>
                  </a:lnTo>
                  <a:lnTo>
                    <a:pt x="405" y="618"/>
                  </a:lnTo>
                  <a:lnTo>
                    <a:pt x="410" y="616"/>
                  </a:lnTo>
                  <a:lnTo>
                    <a:pt x="417" y="613"/>
                  </a:lnTo>
                  <a:lnTo>
                    <a:pt x="424" y="613"/>
                  </a:lnTo>
                  <a:lnTo>
                    <a:pt x="426" y="613"/>
                  </a:lnTo>
                  <a:lnTo>
                    <a:pt x="429" y="621"/>
                  </a:lnTo>
                  <a:lnTo>
                    <a:pt x="431" y="625"/>
                  </a:lnTo>
                  <a:lnTo>
                    <a:pt x="433" y="625"/>
                  </a:lnTo>
                  <a:lnTo>
                    <a:pt x="433" y="628"/>
                  </a:lnTo>
                  <a:lnTo>
                    <a:pt x="433" y="628"/>
                  </a:lnTo>
                  <a:lnTo>
                    <a:pt x="443" y="628"/>
                  </a:lnTo>
                  <a:lnTo>
                    <a:pt x="445" y="630"/>
                  </a:lnTo>
                  <a:lnTo>
                    <a:pt x="447" y="630"/>
                  </a:lnTo>
                  <a:lnTo>
                    <a:pt x="447" y="632"/>
                  </a:lnTo>
                  <a:lnTo>
                    <a:pt x="450" y="632"/>
                  </a:lnTo>
                  <a:lnTo>
                    <a:pt x="447" y="632"/>
                  </a:lnTo>
                  <a:lnTo>
                    <a:pt x="447" y="635"/>
                  </a:lnTo>
                  <a:lnTo>
                    <a:pt x="447" y="635"/>
                  </a:lnTo>
                  <a:lnTo>
                    <a:pt x="445" y="635"/>
                  </a:lnTo>
                  <a:lnTo>
                    <a:pt x="445" y="635"/>
                  </a:lnTo>
                  <a:lnTo>
                    <a:pt x="443" y="637"/>
                  </a:lnTo>
                  <a:lnTo>
                    <a:pt x="443" y="640"/>
                  </a:lnTo>
                  <a:lnTo>
                    <a:pt x="443" y="640"/>
                  </a:lnTo>
                  <a:lnTo>
                    <a:pt x="443" y="642"/>
                  </a:lnTo>
                  <a:lnTo>
                    <a:pt x="443" y="642"/>
                  </a:lnTo>
                  <a:lnTo>
                    <a:pt x="443" y="644"/>
                  </a:lnTo>
                  <a:lnTo>
                    <a:pt x="447" y="647"/>
                  </a:lnTo>
                  <a:lnTo>
                    <a:pt x="447" y="647"/>
                  </a:lnTo>
                  <a:lnTo>
                    <a:pt x="450" y="647"/>
                  </a:lnTo>
                  <a:lnTo>
                    <a:pt x="452" y="647"/>
                  </a:lnTo>
                  <a:lnTo>
                    <a:pt x="455" y="647"/>
                  </a:lnTo>
                  <a:lnTo>
                    <a:pt x="455" y="647"/>
                  </a:lnTo>
                  <a:lnTo>
                    <a:pt x="455" y="644"/>
                  </a:lnTo>
                  <a:lnTo>
                    <a:pt x="457" y="644"/>
                  </a:lnTo>
                  <a:lnTo>
                    <a:pt x="457" y="644"/>
                  </a:lnTo>
                  <a:lnTo>
                    <a:pt x="459" y="640"/>
                  </a:lnTo>
                  <a:lnTo>
                    <a:pt x="459" y="640"/>
                  </a:lnTo>
                  <a:lnTo>
                    <a:pt x="459" y="637"/>
                  </a:lnTo>
                  <a:lnTo>
                    <a:pt x="462" y="637"/>
                  </a:lnTo>
                  <a:lnTo>
                    <a:pt x="462" y="637"/>
                  </a:lnTo>
                  <a:lnTo>
                    <a:pt x="464" y="637"/>
                  </a:lnTo>
                  <a:lnTo>
                    <a:pt x="464" y="637"/>
                  </a:lnTo>
                  <a:lnTo>
                    <a:pt x="464" y="635"/>
                  </a:lnTo>
                  <a:lnTo>
                    <a:pt x="464" y="635"/>
                  </a:lnTo>
                  <a:lnTo>
                    <a:pt x="464" y="635"/>
                  </a:lnTo>
                  <a:lnTo>
                    <a:pt x="464" y="632"/>
                  </a:lnTo>
                  <a:lnTo>
                    <a:pt x="466" y="630"/>
                  </a:lnTo>
                  <a:lnTo>
                    <a:pt x="469" y="628"/>
                  </a:lnTo>
                  <a:lnTo>
                    <a:pt x="469" y="628"/>
                  </a:lnTo>
                  <a:lnTo>
                    <a:pt x="471" y="628"/>
                  </a:lnTo>
                  <a:lnTo>
                    <a:pt x="471" y="630"/>
                  </a:lnTo>
                  <a:lnTo>
                    <a:pt x="471" y="630"/>
                  </a:lnTo>
                  <a:lnTo>
                    <a:pt x="474" y="630"/>
                  </a:lnTo>
                  <a:lnTo>
                    <a:pt x="474" y="632"/>
                  </a:lnTo>
                  <a:lnTo>
                    <a:pt x="474" y="632"/>
                  </a:lnTo>
                  <a:lnTo>
                    <a:pt x="474" y="635"/>
                  </a:lnTo>
                  <a:lnTo>
                    <a:pt x="471" y="635"/>
                  </a:lnTo>
                  <a:lnTo>
                    <a:pt x="471" y="637"/>
                  </a:lnTo>
                  <a:lnTo>
                    <a:pt x="471" y="637"/>
                  </a:lnTo>
                  <a:lnTo>
                    <a:pt x="474" y="637"/>
                  </a:lnTo>
                  <a:lnTo>
                    <a:pt x="476" y="642"/>
                  </a:lnTo>
                  <a:lnTo>
                    <a:pt x="481" y="642"/>
                  </a:lnTo>
                  <a:lnTo>
                    <a:pt x="481" y="642"/>
                  </a:lnTo>
                  <a:lnTo>
                    <a:pt x="481" y="642"/>
                  </a:lnTo>
                  <a:lnTo>
                    <a:pt x="481" y="644"/>
                  </a:lnTo>
                  <a:lnTo>
                    <a:pt x="481" y="644"/>
                  </a:lnTo>
                  <a:lnTo>
                    <a:pt x="481" y="647"/>
                  </a:lnTo>
                  <a:lnTo>
                    <a:pt x="481" y="649"/>
                  </a:lnTo>
                  <a:lnTo>
                    <a:pt x="481" y="649"/>
                  </a:lnTo>
                  <a:lnTo>
                    <a:pt x="481" y="649"/>
                  </a:lnTo>
                  <a:lnTo>
                    <a:pt x="478" y="651"/>
                  </a:lnTo>
                  <a:lnTo>
                    <a:pt x="478" y="651"/>
                  </a:lnTo>
                  <a:lnTo>
                    <a:pt x="478" y="654"/>
                  </a:lnTo>
                  <a:lnTo>
                    <a:pt x="478" y="654"/>
                  </a:lnTo>
                  <a:lnTo>
                    <a:pt x="481" y="654"/>
                  </a:lnTo>
                  <a:lnTo>
                    <a:pt x="481" y="654"/>
                  </a:lnTo>
                  <a:lnTo>
                    <a:pt x="481" y="654"/>
                  </a:lnTo>
                  <a:lnTo>
                    <a:pt x="483" y="654"/>
                  </a:lnTo>
                  <a:lnTo>
                    <a:pt x="483" y="654"/>
                  </a:lnTo>
                  <a:lnTo>
                    <a:pt x="483" y="654"/>
                  </a:lnTo>
                  <a:lnTo>
                    <a:pt x="485" y="654"/>
                  </a:lnTo>
                  <a:lnTo>
                    <a:pt x="488" y="654"/>
                  </a:lnTo>
                  <a:lnTo>
                    <a:pt x="488" y="656"/>
                  </a:lnTo>
                  <a:lnTo>
                    <a:pt x="488" y="656"/>
                  </a:lnTo>
                  <a:lnTo>
                    <a:pt x="488" y="656"/>
                  </a:lnTo>
                  <a:lnTo>
                    <a:pt x="488" y="658"/>
                  </a:lnTo>
                  <a:lnTo>
                    <a:pt x="485" y="658"/>
                  </a:lnTo>
                  <a:lnTo>
                    <a:pt x="485" y="658"/>
                  </a:lnTo>
                  <a:lnTo>
                    <a:pt x="483" y="658"/>
                  </a:lnTo>
                  <a:lnTo>
                    <a:pt x="483" y="661"/>
                  </a:lnTo>
                  <a:lnTo>
                    <a:pt x="483" y="661"/>
                  </a:lnTo>
                  <a:lnTo>
                    <a:pt x="481" y="663"/>
                  </a:lnTo>
                  <a:lnTo>
                    <a:pt x="481" y="666"/>
                  </a:lnTo>
                  <a:lnTo>
                    <a:pt x="481" y="668"/>
                  </a:lnTo>
                  <a:lnTo>
                    <a:pt x="481" y="668"/>
                  </a:lnTo>
                  <a:lnTo>
                    <a:pt x="483" y="668"/>
                  </a:lnTo>
                  <a:lnTo>
                    <a:pt x="483" y="668"/>
                  </a:lnTo>
                  <a:lnTo>
                    <a:pt x="488" y="668"/>
                  </a:lnTo>
                  <a:lnTo>
                    <a:pt x="488" y="668"/>
                  </a:lnTo>
                  <a:lnTo>
                    <a:pt x="490" y="670"/>
                  </a:lnTo>
                  <a:lnTo>
                    <a:pt x="492" y="670"/>
                  </a:lnTo>
                  <a:lnTo>
                    <a:pt x="492" y="670"/>
                  </a:lnTo>
                  <a:lnTo>
                    <a:pt x="495" y="670"/>
                  </a:lnTo>
                  <a:lnTo>
                    <a:pt x="495" y="670"/>
                  </a:lnTo>
                  <a:lnTo>
                    <a:pt x="497" y="670"/>
                  </a:lnTo>
                  <a:lnTo>
                    <a:pt x="497" y="670"/>
                  </a:lnTo>
                  <a:lnTo>
                    <a:pt x="495" y="673"/>
                  </a:lnTo>
                  <a:lnTo>
                    <a:pt x="497" y="675"/>
                  </a:lnTo>
                  <a:lnTo>
                    <a:pt x="504" y="673"/>
                  </a:lnTo>
                  <a:lnTo>
                    <a:pt x="509" y="670"/>
                  </a:lnTo>
                  <a:lnTo>
                    <a:pt x="509" y="668"/>
                  </a:lnTo>
                  <a:lnTo>
                    <a:pt x="511" y="668"/>
                  </a:lnTo>
                  <a:lnTo>
                    <a:pt x="514" y="666"/>
                  </a:lnTo>
                  <a:lnTo>
                    <a:pt x="516" y="663"/>
                  </a:lnTo>
                  <a:lnTo>
                    <a:pt x="519" y="663"/>
                  </a:lnTo>
                  <a:lnTo>
                    <a:pt x="523" y="663"/>
                  </a:lnTo>
                  <a:lnTo>
                    <a:pt x="528" y="661"/>
                  </a:lnTo>
                  <a:lnTo>
                    <a:pt x="528" y="661"/>
                  </a:lnTo>
                  <a:lnTo>
                    <a:pt x="528" y="661"/>
                  </a:lnTo>
                  <a:lnTo>
                    <a:pt x="530" y="658"/>
                  </a:lnTo>
                  <a:lnTo>
                    <a:pt x="533" y="656"/>
                  </a:lnTo>
                  <a:lnTo>
                    <a:pt x="542" y="658"/>
                  </a:lnTo>
                  <a:lnTo>
                    <a:pt x="547" y="654"/>
                  </a:lnTo>
                  <a:lnTo>
                    <a:pt x="549" y="651"/>
                  </a:lnTo>
                  <a:lnTo>
                    <a:pt x="556" y="649"/>
                  </a:lnTo>
                  <a:lnTo>
                    <a:pt x="559" y="647"/>
                  </a:lnTo>
                  <a:lnTo>
                    <a:pt x="564" y="644"/>
                  </a:lnTo>
                  <a:lnTo>
                    <a:pt x="564" y="644"/>
                  </a:lnTo>
                  <a:lnTo>
                    <a:pt x="564" y="644"/>
                  </a:lnTo>
                  <a:lnTo>
                    <a:pt x="564" y="642"/>
                  </a:lnTo>
                  <a:lnTo>
                    <a:pt x="564" y="642"/>
                  </a:lnTo>
                  <a:lnTo>
                    <a:pt x="566" y="640"/>
                  </a:lnTo>
                  <a:lnTo>
                    <a:pt x="566" y="637"/>
                  </a:lnTo>
                  <a:lnTo>
                    <a:pt x="571" y="630"/>
                  </a:lnTo>
                  <a:lnTo>
                    <a:pt x="571" y="630"/>
                  </a:lnTo>
                  <a:lnTo>
                    <a:pt x="571" y="630"/>
                  </a:lnTo>
                  <a:lnTo>
                    <a:pt x="571" y="628"/>
                  </a:lnTo>
                  <a:lnTo>
                    <a:pt x="571" y="628"/>
                  </a:lnTo>
                  <a:lnTo>
                    <a:pt x="571" y="625"/>
                  </a:lnTo>
                  <a:lnTo>
                    <a:pt x="571" y="625"/>
                  </a:lnTo>
                  <a:lnTo>
                    <a:pt x="573" y="623"/>
                  </a:lnTo>
                  <a:lnTo>
                    <a:pt x="573" y="623"/>
                  </a:lnTo>
                  <a:lnTo>
                    <a:pt x="575" y="623"/>
                  </a:lnTo>
                  <a:lnTo>
                    <a:pt x="575" y="623"/>
                  </a:lnTo>
                  <a:lnTo>
                    <a:pt x="578" y="625"/>
                  </a:lnTo>
                  <a:lnTo>
                    <a:pt x="578" y="625"/>
                  </a:lnTo>
                  <a:lnTo>
                    <a:pt x="580" y="625"/>
                  </a:lnTo>
                  <a:lnTo>
                    <a:pt x="580" y="625"/>
                  </a:lnTo>
                  <a:lnTo>
                    <a:pt x="582" y="625"/>
                  </a:lnTo>
                  <a:lnTo>
                    <a:pt x="582" y="623"/>
                  </a:lnTo>
                  <a:lnTo>
                    <a:pt x="587" y="618"/>
                  </a:lnTo>
                  <a:lnTo>
                    <a:pt x="587" y="618"/>
                  </a:lnTo>
                  <a:lnTo>
                    <a:pt x="587" y="616"/>
                  </a:lnTo>
                  <a:lnTo>
                    <a:pt x="590" y="616"/>
                  </a:lnTo>
                  <a:lnTo>
                    <a:pt x="592" y="613"/>
                  </a:lnTo>
                  <a:lnTo>
                    <a:pt x="594" y="613"/>
                  </a:lnTo>
                  <a:lnTo>
                    <a:pt x="594" y="613"/>
                  </a:lnTo>
                  <a:lnTo>
                    <a:pt x="597" y="613"/>
                  </a:lnTo>
                  <a:lnTo>
                    <a:pt x="597" y="616"/>
                  </a:lnTo>
                  <a:lnTo>
                    <a:pt x="599" y="616"/>
                  </a:lnTo>
                  <a:lnTo>
                    <a:pt x="599" y="616"/>
                  </a:lnTo>
                  <a:lnTo>
                    <a:pt x="599" y="616"/>
                  </a:lnTo>
                  <a:lnTo>
                    <a:pt x="599" y="616"/>
                  </a:lnTo>
                  <a:lnTo>
                    <a:pt x="597" y="604"/>
                  </a:lnTo>
                  <a:lnTo>
                    <a:pt x="594" y="590"/>
                  </a:lnTo>
                  <a:lnTo>
                    <a:pt x="594" y="590"/>
                  </a:lnTo>
                  <a:lnTo>
                    <a:pt x="594" y="587"/>
                  </a:lnTo>
                  <a:lnTo>
                    <a:pt x="594" y="587"/>
                  </a:lnTo>
                  <a:lnTo>
                    <a:pt x="594" y="585"/>
                  </a:lnTo>
                  <a:lnTo>
                    <a:pt x="594" y="580"/>
                  </a:lnTo>
                  <a:lnTo>
                    <a:pt x="594" y="576"/>
                  </a:lnTo>
                  <a:lnTo>
                    <a:pt x="592" y="561"/>
                  </a:lnTo>
                  <a:lnTo>
                    <a:pt x="592" y="561"/>
                  </a:lnTo>
                  <a:lnTo>
                    <a:pt x="587" y="559"/>
                  </a:lnTo>
                  <a:lnTo>
                    <a:pt x="587" y="557"/>
                  </a:lnTo>
                  <a:lnTo>
                    <a:pt x="587" y="554"/>
                  </a:lnTo>
                  <a:lnTo>
                    <a:pt x="580" y="542"/>
                  </a:lnTo>
                  <a:lnTo>
                    <a:pt x="578" y="538"/>
                  </a:lnTo>
                  <a:lnTo>
                    <a:pt x="578" y="538"/>
                  </a:lnTo>
                  <a:lnTo>
                    <a:pt x="578" y="538"/>
                  </a:lnTo>
                  <a:lnTo>
                    <a:pt x="580" y="533"/>
                  </a:lnTo>
                  <a:lnTo>
                    <a:pt x="582" y="531"/>
                  </a:lnTo>
                  <a:lnTo>
                    <a:pt x="582" y="528"/>
                  </a:lnTo>
                  <a:lnTo>
                    <a:pt x="582" y="528"/>
                  </a:lnTo>
                  <a:lnTo>
                    <a:pt x="582" y="528"/>
                  </a:lnTo>
                  <a:lnTo>
                    <a:pt x="582" y="526"/>
                  </a:lnTo>
                  <a:lnTo>
                    <a:pt x="582" y="519"/>
                  </a:lnTo>
                  <a:lnTo>
                    <a:pt x="582" y="519"/>
                  </a:lnTo>
                  <a:lnTo>
                    <a:pt x="582" y="519"/>
                  </a:lnTo>
                  <a:lnTo>
                    <a:pt x="582" y="519"/>
                  </a:lnTo>
                  <a:lnTo>
                    <a:pt x="582" y="519"/>
                  </a:lnTo>
                  <a:lnTo>
                    <a:pt x="585" y="516"/>
                  </a:lnTo>
                  <a:lnTo>
                    <a:pt x="585" y="516"/>
                  </a:lnTo>
                  <a:lnTo>
                    <a:pt x="585" y="514"/>
                  </a:lnTo>
                  <a:lnTo>
                    <a:pt x="585" y="514"/>
                  </a:lnTo>
                  <a:lnTo>
                    <a:pt x="585" y="509"/>
                  </a:lnTo>
                  <a:lnTo>
                    <a:pt x="585" y="507"/>
                  </a:lnTo>
                  <a:lnTo>
                    <a:pt x="585" y="507"/>
                  </a:lnTo>
                  <a:lnTo>
                    <a:pt x="585" y="505"/>
                  </a:lnTo>
                  <a:lnTo>
                    <a:pt x="585" y="505"/>
                  </a:lnTo>
                  <a:lnTo>
                    <a:pt x="585" y="505"/>
                  </a:lnTo>
                  <a:lnTo>
                    <a:pt x="585" y="502"/>
                  </a:lnTo>
                  <a:lnTo>
                    <a:pt x="585" y="502"/>
                  </a:lnTo>
                  <a:lnTo>
                    <a:pt x="587" y="500"/>
                  </a:lnTo>
                  <a:lnTo>
                    <a:pt x="587" y="500"/>
                  </a:lnTo>
                  <a:lnTo>
                    <a:pt x="587" y="497"/>
                  </a:lnTo>
                  <a:lnTo>
                    <a:pt x="590" y="497"/>
                  </a:lnTo>
                  <a:lnTo>
                    <a:pt x="590" y="497"/>
                  </a:lnTo>
                  <a:lnTo>
                    <a:pt x="594" y="497"/>
                  </a:lnTo>
                  <a:lnTo>
                    <a:pt x="594" y="497"/>
                  </a:lnTo>
                  <a:lnTo>
                    <a:pt x="594" y="497"/>
                  </a:lnTo>
                  <a:lnTo>
                    <a:pt x="597" y="497"/>
                  </a:lnTo>
                  <a:lnTo>
                    <a:pt x="599" y="497"/>
                  </a:lnTo>
                  <a:lnTo>
                    <a:pt x="599" y="497"/>
                  </a:lnTo>
                  <a:lnTo>
                    <a:pt x="601" y="497"/>
                  </a:lnTo>
                  <a:lnTo>
                    <a:pt x="601" y="497"/>
                  </a:lnTo>
                  <a:lnTo>
                    <a:pt x="601" y="497"/>
                  </a:lnTo>
                  <a:lnTo>
                    <a:pt x="604" y="495"/>
                  </a:lnTo>
                  <a:lnTo>
                    <a:pt x="606" y="495"/>
                  </a:lnTo>
                  <a:lnTo>
                    <a:pt x="608" y="495"/>
                  </a:lnTo>
                  <a:lnTo>
                    <a:pt x="611" y="493"/>
                  </a:lnTo>
                  <a:lnTo>
                    <a:pt x="611" y="495"/>
                  </a:lnTo>
                  <a:lnTo>
                    <a:pt x="611" y="495"/>
                  </a:lnTo>
                  <a:lnTo>
                    <a:pt x="613" y="495"/>
                  </a:lnTo>
                  <a:lnTo>
                    <a:pt x="613" y="495"/>
                  </a:lnTo>
                  <a:lnTo>
                    <a:pt x="613" y="495"/>
                  </a:lnTo>
                  <a:lnTo>
                    <a:pt x="613" y="495"/>
                  </a:lnTo>
                  <a:lnTo>
                    <a:pt x="613" y="495"/>
                  </a:lnTo>
                  <a:lnTo>
                    <a:pt x="613" y="495"/>
                  </a:lnTo>
                  <a:lnTo>
                    <a:pt x="613" y="495"/>
                  </a:lnTo>
                  <a:lnTo>
                    <a:pt x="613" y="497"/>
                  </a:lnTo>
                  <a:lnTo>
                    <a:pt x="616" y="497"/>
                  </a:lnTo>
                  <a:lnTo>
                    <a:pt x="616" y="497"/>
                  </a:lnTo>
                  <a:lnTo>
                    <a:pt x="616" y="500"/>
                  </a:lnTo>
                  <a:lnTo>
                    <a:pt x="616" y="500"/>
                  </a:lnTo>
                  <a:lnTo>
                    <a:pt x="616" y="500"/>
                  </a:lnTo>
                  <a:lnTo>
                    <a:pt x="618" y="500"/>
                  </a:lnTo>
                  <a:lnTo>
                    <a:pt x="618" y="497"/>
                  </a:lnTo>
                  <a:lnTo>
                    <a:pt x="620" y="495"/>
                  </a:lnTo>
                  <a:lnTo>
                    <a:pt x="623" y="483"/>
                  </a:lnTo>
                  <a:lnTo>
                    <a:pt x="623" y="483"/>
                  </a:lnTo>
                  <a:lnTo>
                    <a:pt x="623" y="483"/>
                  </a:lnTo>
                  <a:lnTo>
                    <a:pt x="623" y="481"/>
                  </a:lnTo>
                  <a:lnTo>
                    <a:pt x="620" y="478"/>
                  </a:lnTo>
                  <a:lnTo>
                    <a:pt x="620" y="478"/>
                  </a:lnTo>
                  <a:lnTo>
                    <a:pt x="620" y="476"/>
                  </a:lnTo>
                  <a:lnTo>
                    <a:pt x="620" y="476"/>
                  </a:lnTo>
                  <a:lnTo>
                    <a:pt x="620" y="476"/>
                  </a:lnTo>
                  <a:lnTo>
                    <a:pt x="627" y="467"/>
                  </a:lnTo>
                  <a:lnTo>
                    <a:pt x="627" y="464"/>
                  </a:lnTo>
                  <a:lnTo>
                    <a:pt x="630" y="462"/>
                  </a:lnTo>
                  <a:lnTo>
                    <a:pt x="630" y="460"/>
                  </a:lnTo>
                  <a:lnTo>
                    <a:pt x="630" y="460"/>
                  </a:lnTo>
                  <a:lnTo>
                    <a:pt x="632" y="457"/>
                  </a:lnTo>
                  <a:lnTo>
                    <a:pt x="632" y="455"/>
                  </a:lnTo>
                  <a:lnTo>
                    <a:pt x="637" y="452"/>
                  </a:lnTo>
                  <a:lnTo>
                    <a:pt x="639" y="452"/>
                  </a:lnTo>
                  <a:lnTo>
                    <a:pt x="639" y="452"/>
                  </a:lnTo>
                  <a:lnTo>
                    <a:pt x="639" y="450"/>
                  </a:lnTo>
                  <a:lnTo>
                    <a:pt x="644" y="450"/>
                  </a:lnTo>
                  <a:lnTo>
                    <a:pt x="644" y="450"/>
                  </a:lnTo>
                  <a:lnTo>
                    <a:pt x="646" y="450"/>
                  </a:lnTo>
                  <a:lnTo>
                    <a:pt x="646" y="450"/>
                  </a:lnTo>
                  <a:lnTo>
                    <a:pt x="646" y="450"/>
                  </a:lnTo>
                  <a:lnTo>
                    <a:pt x="651" y="448"/>
                  </a:lnTo>
                  <a:lnTo>
                    <a:pt x="651" y="448"/>
                  </a:lnTo>
                  <a:lnTo>
                    <a:pt x="651" y="448"/>
                  </a:lnTo>
                  <a:lnTo>
                    <a:pt x="653" y="445"/>
                  </a:lnTo>
                  <a:lnTo>
                    <a:pt x="663" y="448"/>
                  </a:lnTo>
                  <a:lnTo>
                    <a:pt x="663" y="448"/>
                  </a:lnTo>
                  <a:lnTo>
                    <a:pt x="663" y="448"/>
                  </a:lnTo>
                  <a:lnTo>
                    <a:pt x="663" y="448"/>
                  </a:lnTo>
                  <a:lnTo>
                    <a:pt x="663" y="448"/>
                  </a:lnTo>
                  <a:lnTo>
                    <a:pt x="665" y="443"/>
                  </a:lnTo>
                  <a:lnTo>
                    <a:pt x="665" y="443"/>
                  </a:lnTo>
                  <a:lnTo>
                    <a:pt x="665" y="443"/>
                  </a:lnTo>
                  <a:lnTo>
                    <a:pt x="668" y="443"/>
                  </a:lnTo>
                  <a:lnTo>
                    <a:pt x="668" y="443"/>
                  </a:lnTo>
                  <a:lnTo>
                    <a:pt x="670" y="443"/>
                  </a:lnTo>
                  <a:lnTo>
                    <a:pt x="670" y="441"/>
                  </a:lnTo>
                  <a:lnTo>
                    <a:pt x="670" y="441"/>
                  </a:lnTo>
                  <a:lnTo>
                    <a:pt x="670" y="441"/>
                  </a:lnTo>
                  <a:lnTo>
                    <a:pt x="670" y="438"/>
                  </a:lnTo>
                  <a:lnTo>
                    <a:pt x="670" y="438"/>
                  </a:lnTo>
                  <a:lnTo>
                    <a:pt x="672" y="438"/>
                  </a:lnTo>
                  <a:lnTo>
                    <a:pt x="672" y="438"/>
                  </a:lnTo>
                  <a:lnTo>
                    <a:pt x="672" y="436"/>
                  </a:lnTo>
                  <a:lnTo>
                    <a:pt x="675" y="436"/>
                  </a:lnTo>
                  <a:lnTo>
                    <a:pt x="675" y="436"/>
                  </a:lnTo>
                  <a:lnTo>
                    <a:pt x="675" y="436"/>
                  </a:lnTo>
                  <a:lnTo>
                    <a:pt x="677" y="436"/>
                  </a:lnTo>
                  <a:lnTo>
                    <a:pt x="680" y="436"/>
                  </a:lnTo>
                  <a:lnTo>
                    <a:pt x="680" y="436"/>
                  </a:lnTo>
                  <a:lnTo>
                    <a:pt x="682" y="433"/>
                  </a:lnTo>
                  <a:lnTo>
                    <a:pt x="684" y="433"/>
                  </a:lnTo>
                  <a:lnTo>
                    <a:pt x="684" y="433"/>
                  </a:lnTo>
                  <a:lnTo>
                    <a:pt x="684" y="433"/>
                  </a:lnTo>
                  <a:lnTo>
                    <a:pt x="684" y="433"/>
                  </a:lnTo>
                  <a:lnTo>
                    <a:pt x="684" y="431"/>
                  </a:lnTo>
                  <a:lnTo>
                    <a:pt x="684" y="431"/>
                  </a:lnTo>
                  <a:lnTo>
                    <a:pt x="687" y="431"/>
                  </a:lnTo>
                  <a:lnTo>
                    <a:pt x="687" y="431"/>
                  </a:lnTo>
                  <a:lnTo>
                    <a:pt x="687" y="431"/>
                  </a:lnTo>
                  <a:lnTo>
                    <a:pt x="687" y="426"/>
                  </a:lnTo>
                  <a:lnTo>
                    <a:pt x="689" y="424"/>
                  </a:lnTo>
                  <a:lnTo>
                    <a:pt x="689" y="424"/>
                  </a:lnTo>
                  <a:lnTo>
                    <a:pt x="689" y="424"/>
                  </a:lnTo>
                  <a:lnTo>
                    <a:pt x="689" y="424"/>
                  </a:lnTo>
                  <a:lnTo>
                    <a:pt x="689" y="424"/>
                  </a:lnTo>
                  <a:lnTo>
                    <a:pt x="691" y="422"/>
                  </a:lnTo>
                  <a:lnTo>
                    <a:pt x="691" y="422"/>
                  </a:lnTo>
                  <a:lnTo>
                    <a:pt x="691" y="422"/>
                  </a:lnTo>
                  <a:lnTo>
                    <a:pt x="694" y="419"/>
                  </a:lnTo>
                  <a:lnTo>
                    <a:pt x="694" y="417"/>
                  </a:lnTo>
                  <a:lnTo>
                    <a:pt x="694" y="415"/>
                  </a:lnTo>
                  <a:lnTo>
                    <a:pt x="694" y="412"/>
                  </a:lnTo>
                  <a:lnTo>
                    <a:pt x="694" y="410"/>
                  </a:lnTo>
                  <a:lnTo>
                    <a:pt x="696" y="410"/>
                  </a:lnTo>
                  <a:lnTo>
                    <a:pt x="696" y="407"/>
                  </a:lnTo>
                  <a:lnTo>
                    <a:pt x="696" y="407"/>
                  </a:lnTo>
                  <a:lnTo>
                    <a:pt x="698" y="407"/>
                  </a:lnTo>
                  <a:lnTo>
                    <a:pt x="698" y="405"/>
                  </a:lnTo>
                  <a:lnTo>
                    <a:pt x="698" y="405"/>
                  </a:lnTo>
                  <a:lnTo>
                    <a:pt x="698" y="405"/>
                  </a:lnTo>
                  <a:lnTo>
                    <a:pt x="698" y="405"/>
                  </a:lnTo>
                  <a:lnTo>
                    <a:pt x="698" y="405"/>
                  </a:lnTo>
                  <a:lnTo>
                    <a:pt x="698" y="403"/>
                  </a:lnTo>
                  <a:lnTo>
                    <a:pt x="698" y="400"/>
                  </a:lnTo>
                  <a:lnTo>
                    <a:pt x="696" y="400"/>
                  </a:lnTo>
                  <a:lnTo>
                    <a:pt x="696" y="400"/>
                  </a:lnTo>
                  <a:lnTo>
                    <a:pt x="696" y="400"/>
                  </a:lnTo>
                  <a:lnTo>
                    <a:pt x="694" y="400"/>
                  </a:lnTo>
                  <a:lnTo>
                    <a:pt x="694" y="400"/>
                  </a:lnTo>
                  <a:lnTo>
                    <a:pt x="694" y="398"/>
                  </a:lnTo>
                  <a:lnTo>
                    <a:pt x="694" y="398"/>
                  </a:lnTo>
                  <a:lnTo>
                    <a:pt x="694" y="398"/>
                  </a:lnTo>
                  <a:lnTo>
                    <a:pt x="694" y="398"/>
                  </a:lnTo>
                  <a:lnTo>
                    <a:pt x="694" y="398"/>
                  </a:lnTo>
                  <a:lnTo>
                    <a:pt x="694" y="396"/>
                  </a:lnTo>
                  <a:lnTo>
                    <a:pt x="694" y="396"/>
                  </a:lnTo>
                  <a:lnTo>
                    <a:pt x="696" y="391"/>
                  </a:lnTo>
                  <a:lnTo>
                    <a:pt x="696" y="391"/>
                  </a:lnTo>
                  <a:lnTo>
                    <a:pt x="696" y="391"/>
                  </a:lnTo>
                  <a:lnTo>
                    <a:pt x="696" y="388"/>
                  </a:lnTo>
                  <a:lnTo>
                    <a:pt x="698" y="388"/>
                  </a:lnTo>
                  <a:lnTo>
                    <a:pt x="703" y="386"/>
                  </a:lnTo>
                  <a:lnTo>
                    <a:pt x="703" y="386"/>
                  </a:lnTo>
                  <a:lnTo>
                    <a:pt x="703" y="386"/>
                  </a:lnTo>
                  <a:lnTo>
                    <a:pt x="703" y="38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39583005-0734-A041-BE0F-A9F1839110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771333" y="1831425"/>
              <a:ext cx="183576" cy="133510"/>
            </a:xfrm>
            <a:custGeom>
              <a:avLst/>
              <a:gdLst>
                <a:gd name="T0" fmla="*/ 88 w 88"/>
                <a:gd name="T1" fmla="*/ 22 h 64"/>
                <a:gd name="T2" fmla="*/ 80 w 88"/>
                <a:gd name="T3" fmla="*/ 17 h 64"/>
                <a:gd name="T4" fmla="*/ 76 w 88"/>
                <a:gd name="T5" fmla="*/ 12 h 64"/>
                <a:gd name="T6" fmla="*/ 73 w 88"/>
                <a:gd name="T7" fmla="*/ 10 h 64"/>
                <a:gd name="T8" fmla="*/ 71 w 88"/>
                <a:gd name="T9" fmla="*/ 8 h 64"/>
                <a:gd name="T10" fmla="*/ 57 w 88"/>
                <a:gd name="T11" fmla="*/ 0 h 64"/>
                <a:gd name="T12" fmla="*/ 54 w 88"/>
                <a:gd name="T13" fmla="*/ 0 h 64"/>
                <a:gd name="T14" fmla="*/ 52 w 88"/>
                <a:gd name="T15" fmla="*/ 3 h 64"/>
                <a:gd name="T16" fmla="*/ 52 w 88"/>
                <a:gd name="T17" fmla="*/ 3 h 64"/>
                <a:gd name="T18" fmla="*/ 52 w 88"/>
                <a:gd name="T19" fmla="*/ 3 h 64"/>
                <a:gd name="T20" fmla="*/ 47 w 88"/>
                <a:gd name="T21" fmla="*/ 5 h 64"/>
                <a:gd name="T22" fmla="*/ 43 w 88"/>
                <a:gd name="T23" fmla="*/ 5 h 64"/>
                <a:gd name="T24" fmla="*/ 40 w 88"/>
                <a:gd name="T25" fmla="*/ 5 h 64"/>
                <a:gd name="T26" fmla="*/ 38 w 88"/>
                <a:gd name="T27" fmla="*/ 8 h 64"/>
                <a:gd name="T28" fmla="*/ 35 w 88"/>
                <a:gd name="T29" fmla="*/ 10 h 64"/>
                <a:gd name="T30" fmla="*/ 33 w 88"/>
                <a:gd name="T31" fmla="*/ 10 h 64"/>
                <a:gd name="T32" fmla="*/ 33 w 88"/>
                <a:gd name="T33" fmla="*/ 12 h 64"/>
                <a:gd name="T34" fmla="*/ 28 w 88"/>
                <a:gd name="T35" fmla="*/ 15 h 64"/>
                <a:gd name="T36" fmla="*/ 21 w 88"/>
                <a:gd name="T37" fmla="*/ 17 h 64"/>
                <a:gd name="T38" fmla="*/ 5 w 88"/>
                <a:gd name="T39" fmla="*/ 24 h 64"/>
                <a:gd name="T40" fmla="*/ 0 w 88"/>
                <a:gd name="T41" fmla="*/ 29 h 64"/>
                <a:gd name="T42" fmla="*/ 0 w 88"/>
                <a:gd name="T43" fmla="*/ 36 h 64"/>
                <a:gd name="T44" fmla="*/ 0 w 88"/>
                <a:gd name="T45" fmla="*/ 41 h 64"/>
                <a:gd name="T46" fmla="*/ 5 w 88"/>
                <a:gd name="T47" fmla="*/ 45 h 64"/>
                <a:gd name="T48" fmla="*/ 7 w 88"/>
                <a:gd name="T49" fmla="*/ 48 h 64"/>
                <a:gd name="T50" fmla="*/ 12 w 88"/>
                <a:gd name="T51" fmla="*/ 48 h 64"/>
                <a:gd name="T52" fmla="*/ 16 w 88"/>
                <a:gd name="T53" fmla="*/ 48 h 64"/>
                <a:gd name="T54" fmla="*/ 19 w 88"/>
                <a:gd name="T55" fmla="*/ 45 h 64"/>
                <a:gd name="T56" fmla="*/ 21 w 88"/>
                <a:gd name="T57" fmla="*/ 43 h 64"/>
                <a:gd name="T58" fmla="*/ 28 w 88"/>
                <a:gd name="T59" fmla="*/ 41 h 64"/>
                <a:gd name="T60" fmla="*/ 35 w 88"/>
                <a:gd name="T61" fmla="*/ 38 h 64"/>
                <a:gd name="T62" fmla="*/ 38 w 88"/>
                <a:gd name="T63" fmla="*/ 36 h 64"/>
                <a:gd name="T64" fmla="*/ 40 w 88"/>
                <a:gd name="T65" fmla="*/ 36 h 64"/>
                <a:gd name="T66" fmla="*/ 45 w 88"/>
                <a:gd name="T67" fmla="*/ 38 h 64"/>
                <a:gd name="T68" fmla="*/ 47 w 88"/>
                <a:gd name="T69" fmla="*/ 41 h 64"/>
                <a:gd name="T70" fmla="*/ 47 w 88"/>
                <a:gd name="T71" fmla="*/ 43 h 64"/>
                <a:gd name="T72" fmla="*/ 50 w 88"/>
                <a:gd name="T73" fmla="*/ 45 h 64"/>
                <a:gd name="T74" fmla="*/ 52 w 88"/>
                <a:gd name="T75" fmla="*/ 50 h 64"/>
                <a:gd name="T76" fmla="*/ 52 w 88"/>
                <a:gd name="T77" fmla="*/ 53 h 64"/>
                <a:gd name="T78" fmla="*/ 50 w 88"/>
                <a:gd name="T79" fmla="*/ 55 h 64"/>
                <a:gd name="T80" fmla="*/ 50 w 88"/>
                <a:gd name="T81" fmla="*/ 57 h 64"/>
                <a:gd name="T82" fmla="*/ 50 w 88"/>
                <a:gd name="T83" fmla="*/ 60 h 64"/>
                <a:gd name="T84" fmla="*/ 52 w 88"/>
                <a:gd name="T85" fmla="*/ 62 h 64"/>
                <a:gd name="T86" fmla="*/ 57 w 88"/>
                <a:gd name="T87" fmla="*/ 64 h 64"/>
                <a:gd name="T88" fmla="*/ 61 w 88"/>
                <a:gd name="T89" fmla="*/ 64 h 64"/>
                <a:gd name="T90" fmla="*/ 64 w 88"/>
                <a:gd name="T91" fmla="*/ 64 h 64"/>
                <a:gd name="T92" fmla="*/ 64 w 88"/>
                <a:gd name="T93" fmla="*/ 64 h 64"/>
                <a:gd name="T94" fmla="*/ 66 w 88"/>
                <a:gd name="T95" fmla="*/ 64 h 64"/>
                <a:gd name="T96" fmla="*/ 66 w 88"/>
                <a:gd name="T97" fmla="*/ 62 h 64"/>
                <a:gd name="T98" fmla="*/ 69 w 88"/>
                <a:gd name="T99" fmla="*/ 60 h 64"/>
                <a:gd name="T100" fmla="*/ 73 w 88"/>
                <a:gd name="T101" fmla="*/ 55 h 64"/>
                <a:gd name="T102" fmla="*/ 73 w 88"/>
                <a:gd name="T103" fmla="*/ 53 h 64"/>
                <a:gd name="T104" fmla="*/ 80 w 88"/>
                <a:gd name="T105" fmla="*/ 38 h 64"/>
                <a:gd name="T106" fmla="*/ 83 w 88"/>
                <a:gd name="T107" fmla="*/ 34 h 64"/>
                <a:gd name="T108" fmla="*/ 88 w 88"/>
                <a:gd name="T109" fmla="*/ 29 h 64"/>
                <a:gd name="T110" fmla="*/ 88 w 88"/>
                <a:gd name="T111" fmla="*/ 27 h 64"/>
                <a:gd name="T112" fmla="*/ 88 w 88"/>
                <a:gd name="T113" fmla="*/ 24 h 64"/>
                <a:gd name="T114" fmla="*/ 88 w 88"/>
                <a:gd name="T115" fmla="*/ 2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8" h="64">
                  <a:moveTo>
                    <a:pt x="88" y="22"/>
                  </a:moveTo>
                  <a:lnTo>
                    <a:pt x="80" y="17"/>
                  </a:lnTo>
                  <a:lnTo>
                    <a:pt x="76" y="12"/>
                  </a:lnTo>
                  <a:lnTo>
                    <a:pt x="73" y="10"/>
                  </a:lnTo>
                  <a:lnTo>
                    <a:pt x="71" y="8"/>
                  </a:lnTo>
                  <a:lnTo>
                    <a:pt x="57" y="0"/>
                  </a:lnTo>
                  <a:lnTo>
                    <a:pt x="54" y="0"/>
                  </a:lnTo>
                  <a:lnTo>
                    <a:pt x="52" y="3"/>
                  </a:lnTo>
                  <a:lnTo>
                    <a:pt x="52" y="3"/>
                  </a:lnTo>
                  <a:lnTo>
                    <a:pt x="52" y="3"/>
                  </a:lnTo>
                  <a:lnTo>
                    <a:pt x="47" y="5"/>
                  </a:lnTo>
                  <a:lnTo>
                    <a:pt x="43" y="5"/>
                  </a:lnTo>
                  <a:lnTo>
                    <a:pt x="40" y="5"/>
                  </a:lnTo>
                  <a:lnTo>
                    <a:pt x="38" y="8"/>
                  </a:lnTo>
                  <a:lnTo>
                    <a:pt x="35" y="10"/>
                  </a:lnTo>
                  <a:lnTo>
                    <a:pt x="33" y="10"/>
                  </a:lnTo>
                  <a:lnTo>
                    <a:pt x="33" y="12"/>
                  </a:lnTo>
                  <a:lnTo>
                    <a:pt x="28" y="15"/>
                  </a:lnTo>
                  <a:lnTo>
                    <a:pt x="21" y="17"/>
                  </a:lnTo>
                  <a:lnTo>
                    <a:pt x="5" y="24"/>
                  </a:lnTo>
                  <a:lnTo>
                    <a:pt x="0" y="29"/>
                  </a:lnTo>
                  <a:lnTo>
                    <a:pt x="0" y="36"/>
                  </a:lnTo>
                  <a:lnTo>
                    <a:pt x="0" y="41"/>
                  </a:lnTo>
                  <a:lnTo>
                    <a:pt x="5" y="45"/>
                  </a:lnTo>
                  <a:lnTo>
                    <a:pt x="7" y="48"/>
                  </a:lnTo>
                  <a:lnTo>
                    <a:pt x="12" y="48"/>
                  </a:lnTo>
                  <a:lnTo>
                    <a:pt x="16" y="48"/>
                  </a:lnTo>
                  <a:lnTo>
                    <a:pt x="19" y="45"/>
                  </a:lnTo>
                  <a:lnTo>
                    <a:pt x="21" y="43"/>
                  </a:lnTo>
                  <a:lnTo>
                    <a:pt x="28" y="41"/>
                  </a:lnTo>
                  <a:lnTo>
                    <a:pt x="35" y="38"/>
                  </a:lnTo>
                  <a:lnTo>
                    <a:pt x="38" y="36"/>
                  </a:lnTo>
                  <a:lnTo>
                    <a:pt x="40" y="36"/>
                  </a:lnTo>
                  <a:lnTo>
                    <a:pt x="45" y="38"/>
                  </a:lnTo>
                  <a:lnTo>
                    <a:pt x="47" y="41"/>
                  </a:lnTo>
                  <a:lnTo>
                    <a:pt x="47" y="43"/>
                  </a:lnTo>
                  <a:lnTo>
                    <a:pt x="50" y="45"/>
                  </a:lnTo>
                  <a:lnTo>
                    <a:pt x="52" y="50"/>
                  </a:lnTo>
                  <a:lnTo>
                    <a:pt x="52" y="53"/>
                  </a:lnTo>
                  <a:lnTo>
                    <a:pt x="50" y="55"/>
                  </a:lnTo>
                  <a:lnTo>
                    <a:pt x="50" y="57"/>
                  </a:lnTo>
                  <a:lnTo>
                    <a:pt x="50" y="60"/>
                  </a:lnTo>
                  <a:lnTo>
                    <a:pt x="52" y="62"/>
                  </a:lnTo>
                  <a:lnTo>
                    <a:pt x="57" y="64"/>
                  </a:lnTo>
                  <a:lnTo>
                    <a:pt x="61" y="64"/>
                  </a:lnTo>
                  <a:lnTo>
                    <a:pt x="64" y="64"/>
                  </a:lnTo>
                  <a:lnTo>
                    <a:pt x="64" y="64"/>
                  </a:lnTo>
                  <a:lnTo>
                    <a:pt x="66" y="64"/>
                  </a:lnTo>
                  <a:lnTo>
                    <a:pt x="66" y="62"/>
                  </a:lnTo>
                  <a:lnTo>
                    <a:pt x="69" y="60"/>
                  </a:lnTo>
                  <a:lnTo>
                    <a:pt x="73" y="55"/>
                  </a:lnTo>
                  <a:lnTo>
                    <a:pt x="73" y="53"/>
                  </a:lnTo>
                  <a:lnTo>
                    <a:pt x="80" y="38"/>
                  </a:lnTo>
                  <a:lnTo>
                    <a:pt x="83" y="34"/>
                  </a:lnTo>
                  <a:lnTo>
                    <a:pt x="88" y="29"/>
                  </a:lnTo>
                  <a:lnTo>
                    <a:pt x="88" y="27"/>
                  </a:lnTo>
                  <a:lnTo>
                    <a:pt x="88" y="24"/>
                  </a:lnTo>
                  <a:lnTo>
                    <a:pt x="88" y="2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816267C0-D073-7043-B8CC-3AAAEF778E21}"/>
                </a:ext>
              </a:extLst>
            </p:cNvPr>
            <p:cNvSpPr>
              <a:spLocks/>
            </p:cNvSpPr>
            <p:nvPr/>
          </p:nvSpPr>
          <p:spPr bwMode="auto">
            <a:xfrm>
              <a:off x="9662857" y="389938"/>
              <a:ext cx="1639665" cy="1141090"/>
            </a:xfrm>
            <a:custGeom>
              <a:avLst/>
              <a:gdLst>
                <a:gd name="T0" fmla="*/ 703 w 786"/>
                <a:gd name="T1" fmla="*/ 279 h 547"/>
                <a:gd name="T2" fmla="*/ 677 w 786"/>
                <a:gd name="T3" fmla="*/ 258 h 547"/>
                <a:gd name="T4" fmla="*/ 646 w 786"/>
                <a:gd name="T5" fmla="*/ 268 h 547"/>
                <a:gd name="T6" fmla="*/ 597 w 786"/>
                <a:gd name="T7" fmla="*/ 225 h 547"/>
                <a:gd name="T8" fmla="*/ 599 w 786"/>
                <a:gd name="T9" fmla="*/ 187 h 547"/>
                <a:gd name="T10" fmla="*/ 601 w 786"/>
                <a:gd name="T11" fmla="*/ 137 h 547"/>
                <a:gd name="T12" fmla="*/ 518 w 786"/>
                <a:gd name="T13" fmla="*/ 66 h 547"/>
                <a:gd name="T14" fmla="*/ 492 w 786"/>
                <a:gd name="T15" fmla="*/ 31 h 547"/>
                <a:gd name="T16" fmla="*/ 419 w 786"/>
                <a:gd name="T17" fmla="*/ 19 h 547"/>
                <a:gd name="T18" fmla="*/ 400 w 786"/>
                <a:gd name="T19" fmla="*/ 12 h 547"/>
                <a:gd name="T20" fmla="*/ 353 w 786"/>
                <a:gd name="T21" fmla="*/ 9 h 547"/>
                <a:gd name="T22" fmla="*/ 334 w 786"/>
                <a:gd name="T23" fmla="*/ 12 h 547"/>
                <a:gd name="T24" fmla="*/ 277 w 786"/>
                <a:gd name="T25" fmla="*/ 45 h 547"/>
                <a:gd name="T26" fmla="*/ 208 w 786"/>
                <a:gd name="T27" fmla="*/ 35 h 547"/>
                <a:gd name="T28" fmla="*/ 213 w 786"/>
                <a:gd name="T29" fmla="*/ 45 h 547"/>
                <a:gd name="T30" fmla="*/ 239 w 786"/>
                <a:gd name="T31" fmla="*/ 61 h 547"/>
                <a:gd name="T32" fmla="*/ 239 w 786"/>
                <a:gd name="T33" fmla="*/ 71 h 547"/>
                <a:gd name="T34" fmla="*/ 220 w 786"/>
                <a:gd name="T35" fmla="*/ 71 h 547"/>
                <a:gd name="T36" fmla="*/ 201 w 786"/>
                <a:gd name="T37" fmla="*/ 76 h 547"/>
                <a:gd name="T38" fmla="*/ 189 w 786"/>
                <a:gd name="T39" fmla="*/ 69 h 547"/>
                <a:gd name="T40" fmla="*/ 175 w 786"/>
                <a:gd name="T41" fmla="*/ 71 h 547"/>
                <a:gd name="T42" fmla="*/ 123 w 786"/>
                <a:gd name="T43" fmla="*/ 73 h 547"/>
                <a:gd name="T44" fmla="*/ 106 w 786"/>
                <a:gd name="T45" fmla="*/ 73 h 547"/>
                <a:gd name="T46" fmla="*/ 102 w 786"/>
                <a:gd name="T47" fmla="*/ 97 h 547"/>
                <a:gd name="T48" fmla="*/ 92 w 786"/>
                <a:gd name="T49" fmla="*/ 114 h 547"/>
                <a:gd name="T50" fmla="*/ 83 w 786"/>
                <a:gd name="T51" fmla="*/ 125 h 547"/>
                <a:gd name="T52" fmla="*/ 66 w 786"/>
                <a:gd name="T53" fmla="*/ 140 h 547"/>
                <a:gd name="T54" fmla="*/ 45 w 786"/>
                <a:gd name="T55" fmla="*/ 159 h 547"/>
                <a:gd name="T56" fmla="*/ 21 w 786"/>
                <a:gd name="T57" fmla="*/ 168 h 547"/>
                <a:gd name="T58" fmla="*/ 7 w 786"/>
                <a:gd name="T59" fmla="*/ 189 h 547"/>
                <a:gd name="T60" fmla="*/ 2 w 786"/>
                <a:gd name="T61" fmla="*/ 206 h 547"/>
                <a:gd name="T62" fmla="*/ 14 w 786"/>
                <a:gd name="T63" fmla="*/ 223 h 547"/>
                <a:gd name="T64" fmla="*/ 52 w 786"/>
                <a:gd name="T65" fmla="*/ 260 h 547"/>
                <a:gd name="T66" fmla="*/ 83 w 786"/>
                <a:gd name="T67" fmla="*/ 253 h 547"/>
                <a:gd name="T68" fmla="*/ 95 w 786"/>
                <a:gd name="T69" fmla="*/ 258 h 547"/>
                <a:gd name="T70" fmla="*/ 99 w 786"/>
                <a:gd name="T71" fmla="*/ 253 h 547"/>
                <a:gd name="T72" fmla="*/ 111 w 786"/>
                <a:gd name="T73" fmla="*/ 263 h 547"/>
                <a:gd name="T74" fmla="*/ 106 w 786"/>
                <a:gd name="T75" fmla="*/ 286 h 547"/>
                <a:gd name="T76" fmla="*/ 137 w 786"/>
                <a:gd name="T77" fmla="*/ 308 h 547"/>
                <a:gd name="T78" fmla="*/ 144 w 786"/>
                <a:gd name="T79" fmla="*/ 313 h 547"/>
                <a:gd name="T80" fmla="*/ 154 w 786"/>
                <a:gd name="T81" fmla="*/ 317 h 547"/>
                <a:gd name="T82" fmla="*/ 166 w 786"/>
                <a:gd name="T83" fmla="*/ 322 h 547"/>
                <a:gd name="T84" fmla="*/ 218 w 786"/>
                <a:gd name="T85" fmla="*/ 329 h 547"/>
                <a:gd name="T86" fmla="*/ 218 w 786"/>
                <a:gd name="T87" fmla="*/ 346 h 547"/>
                <a:gd name="T88" fmla="*/ 203 w 786"/>
                <a:gd name="T89" fmla="*/ 365 h 547"/>
                <a:gd name="T90" fmla="*/ 208 w 786"/>
                <a:gd name="T91" fmla="*/ 388 h 547"/>
                <a:gd name="T92" fmla="*/ 213 w 786"/>
                <a:gd name="T93" fmla="*/ 395 h 547"/>
                <a:gd name="T94" fmla="*/ 225 w 786"/>
                <a:gd name="T95" fmla="*/ 391 h 547"/>
                <a:gd name="T96" fmla="*/ 239 w 786"/>
                <a:gd name="T97" fmla="*/ 395 h 547"/>
                <a:gd name="T98" fmla="*/ 251 w 786"/>
                <a:gd name="T99" fmla="*/ 405 h 547"/>
                <a:gd name="T100" fmla="*/ 258 w 786"/>
                <a:gd name="T101" fmla="*/ 405 h 547"/>
                <a:gd name="T102" fmla="*/ 272 w 786"/>
                <a:gd name="T103" fmla="*/ 410 h 547"/>
                <a:gd name="T104" fmla="*/ 274 w 786"/>
                <a:gd name="T105" fmla="*/ 412 h 547"/>
                <a:gd name="T106" fmla="*/ 279 w 786"/>
                <a:gd name="T107" fmla="*/ 419 h 547"/>
                <a:gd name="T108" fmla="*/ 329 w 786"/>
                <a:gd name="T109" fmla="*/ 417 h 547"/>
                <a:gd name="T110" fmla="*/ 395 w 786"/>
                <a:gd name="T111" fmla="*/ 471 h 547"/>
                <a:gd name="T112" fmla="*/ 452 w 786"/>
                <a:gd name="T113" fmla="*/ 469 h 547"/>
                <a:gd name="T114" fmla="*/ 476 w 786"/>
                <a:gd name="T115" fmla="*/ 504 h 547"/>
                <a:gd name="T116" fmla="*/ 537 w 786"/>
                <a:gd name="T117" fmla="*/ 545 h 547"/>
                <a:gd name="T118" fmla="*/ 599 w 786"/>
                <a:gd name="T119" fmla="*/ 519 h 547"/>
                <a:gd name="T120" fmla="*/ 686 w 786"/>
                <a:gd name="T121" fmla="*/ 490 h 547"/>
                <a:gd name="T122" fmla="*/ 741 w 786"/>
                <a:gd name="T123" fmla="*/ 455 h 547"/>
                <a:gd name="T124" fmla="*/ 784 w 786"/>
                <a:gd name="T125" fmla="*/ 433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86" h="547">
                  <a:moveTo>
                    <a:pt x="786" y="417"/>
                  </a:moveTo>
                  <a:lnTo>
                    <a:pt x="762" y="360"/>
                  </a:lnTo>
                  <a:lnTo>
                    <a:pt x="739" y="303"/>
                  </a:lnTo>
                  <a:lnTo>
                    <a:pt x="736" y="303"/>
                  </a:lnTo>
                  <a:lnTo>
                    <a:pt x="734" y="301"/>
                  </a:lnTo>
                  <a:lnTo>
                    <a:pt x="731" y="298"/>
                  </a:lnTo>
                  <a:lnTo>
                    <a:pt x="727" y="294"/>
                  </a:lnTo>
                  <a:lnTo>
                    <a:pt x="722" y="289"/>
                  </a:lnTo>
                  <a:lnTo>
                    <a:pt x="710" y="284"/>
                  </a:lnTo>
                  <a:lnTo>
                    <a:pt x="703" y="279"/>
                  </a:lnTo>
                  <a:lnTo>
                    <a:pt x="701" y="272"/>
                  </a:lnTo>
                  <a:lnTo>
                    <a:pt x="703" y="256"/>
                  </a:lnTo>
                  <a:lnTo>
                    <a:pt x="701" y="249"/>
                  </a:lnTo>
                  <a:lnTo>
                    <a:pt x="698" y="249"/>
                  </a:lnTo>
                  <a:lnTo>
                    <a:pt x="691" y="256"/>
                  </a:lnTo>
                  <a:lnTo>
                    <a:pt x="686" y="256"/>
                  </a:lnTo>
                  <a:lnTo>
                    <a:pt x="684" y="256"/>
                  </a:lnTo>
                  <a:lnTo>
                    <a:pt x="682" y="256"/>
                  </a:lnTo>
                  <a:lnTo>
                    <a:pt x="679" y="258"/>
                  </a:lnTo>
                  <a:lnTo>
                    <a:pt x="677" y="258"/>
                  </a:lnTo>
                  <a:lnTo>
                    <a:pt x="675" y="263"/>
                  </a:lnTo>
                  <a:lnTo>
                    <a:pt x="675" y="263"/>
                  </a:lnTo>
                  <a:lnTo>
                    <a:pt x="670" y="263"/>
                  </a:lnTo>
                  <a:lnTo>
                    <a:pt x="668" y="263"/>
                  </a:lnTo>
                  <a:lnTo>
                    <a:pt x="665" y="263"/>
                  </a:lnTo>
                  <a:lnTo>
                    <a:pt x="658" y="268"/>
                  </a:lnTo>
                  <a:lnTo>
                    <a:pt x="656" y="268"/>
                  </a:lnTo>
                  <a:lnTo>
                    <a:pt x="653" y="268"/>
                  </a:lnTo>
                  <a:lnTo>
                    <a:pt x="649" y="265"/>
                  </a:lnTo>
                  <a:lnTo>
                    <a:pt x="646" y="268"/>
                  </a:lnTo>
                  <a:lnTo>
                    <a:pt x="637" y="270"/>
                  </a:lnTo>
                  <a:lnTo>
                    <a:pt x="634" y="268"/>
                  </a:lnTo>
                  <a:lnTo>
                    <a:pt x="627" y="265"/>
                  </a:lnTo>
                  <a:lnTo>
                    <a:pt x="627" y="256"/>
                  </a:lnTo>
                  <a:lnTo>
                    <a:pt x="625" y="249"/>
                  </a:lnTo>
                  <a:lnTo>
                    <a:pt x="625" y="239"/>
                  </a:lnTo>
                  <a:lnTo>
                    <a:pt x="620" y="232"/>
                  </a:lnTo>
                  <a:lnTo>
                    <a:pt x="615" y="230"/>
                  </a:lnTo>
                  <a:lnTo>
                    <a:pt x="601" y="227"/>
                  </a:lnTo>
                  <a:lnTo>
                    <a:pt x="597" y="225"/>
                  </a:lnTo>
                  <a:lnTo>
                    <a:pt x="592" y="220"/>
                  </a:lnTo>
                  <a:lnTo>
                    <a:pt x="587" y="213"/>
                  </a:lnTo>
                  <a:lnTo>
                    <a:pt x="587" y="206"/>
                  </a:lnTo>
                  <a:lnTo>
                    <a:pt x="587" y="204"/>
                  </a:lnTo>
                  <a:lnTo>
                    <a:pt x="589" y="201"/>
                  </a:lnTo>
                  <a:lnTo>
                    <a:pt x="599" y="194"/>
                  </a:lnTo>
                  <a:lnTo>
                    <a:pt x="599" y="194"/>
                  </a:lnTo>
                  <a:lnTo>
                    <a:pt x="601" y="192"/>
                  </a:lnTo>
                  <a:lnTo>
                    <a:pt x="601" y="189"/>
                  </a:lnTo>
                  <a:lnTo>
                    <a:pt x="599" y="187"/>
                  </a:lnTo>
                  <a:lnTo>
                    <a:pt x="599" y="185"/>
                  </a:lnTo>
                  <a:lnTo>
                    <a:pt x="601" y="180"/>
                  </a:lnTo>
                  <a:lnTo>
                    <a:pt x="604" y="180"/>
                  </a:lnTo>
                  <a:lnTo>
                    <a:pt x="606" y="178"/>
                  </a:lnTo>
                  <a:lnTo>
                    <a:pt x="606" y="173"/>
                  </a:lnTo>
                  <a:lnTo>
                    <a:pt x="606" y="170"/>
                  </a:lnTo>
                  <a:lnTo>
                    <a:pt x="601" y="166"/>
                  </a:lnTo>
                  <a:lnTo>
                    <a:pt x="599" y="163"/>
                  </a:lnTo>
                  <a:lnTo>
                    <a:pt x="599" y="154"/>
                  </a:lnTo>
                  <a:lnTo>
                    <a:pt x="601" y="137"/>
                  </a:lnTo>
                  <a:lnTo>
                    <a:pt x="601" y="133"/>
                  </a:lnTo>
                  <a:lnTo>
                    <a:pt x="601" y="128"/>
                  </a:lnTo>
                  <a:lnTo>
                    <a:pt x="601" y="128"/>
                  </a:lnTo>
                  <a:lnTo>
                    <a:pt x="582" y="95"/>
                  </a:lnTo>
                  <a:lnTo>
                    <a:pt x="578" y="88"/>
                  </a:lnTo>
                  <a:lnTo>
                    <a:pt x="568" y="78"/>
                  </a:lnTo>
                  <a:lnTo>
                    <a:pt x="559" y="71"/>
                  </a:lnTo>
                  <a:lnTo>
                    <a:pt x="544" y="64"/>
                  </a:lnTo>
                  <a:lnTo>
                    <a:pt x="530" y="61"/>
                  </a:lnTo>
                  <a:lnTo>
                    <a:pt x="518" y="66"/>
                  </a:lnTo>
                  <a:lnTo>
                    <a:pt x="518" y="69"/>
                  </a:lnTo>
                  <a:lnTo>
                    <a:pt x="518" y="71"/>
                  </a:lnTo>
                  <a:lnTo>
                    <a:pt x="516" y="71"/>
                  </a:lnTo>
                  <a:lnTo>
                    <a:pt x="507" y="71"/>
                  </a:lnTo>
                  <a:lnTo>
                    <a:pt x="502" y="66"/>
                  </a:lnTo>
                  <a:lnTo>
                    <a:pt x="502" y="59"/>
                  </a:lnTo>
                  <a:lnTo>
                    <a:pt x="502" y="50"/>
                  </a:lnTo>
                  <a:lnTo>
                    <a:pt x="499" y="40"/>
                  </a:lnTo>
                  <a:lnTo>
                    <a:pt x="497" y="35"/>
                  </a:lnTo>
                  <a:lnTo>
                    <a:pt x="492" y="31"/>
                  </a:lnTo>
                  <a:lnTo>
                    <a:pt x="485" y="26"/>
                  </a:lnTo>
                  <a:lnTo>
                    <a:pt x="464" y="24"/>
                  </a:lnTo>
                  <a:lnTo>
                    <a:pt x="459" y="19"/>
                  </a:lnTo>
                  <a:lnTo>
                    <a:pt x="454" y="14"/>
                  </a:lnTo>
                  <a:lnTo>
                    <a:pt x="452" y="14"/>
                  </a:lnTo>
                  <a:lnTo>
                    <a:pt x="450" y="12"/>
                  </a:lnTo>
                  <a:lnTo>
                    <a:pt x="433" y="14"/>
                  </a:lnTo>
                  <a:lnTo>
                    <a:pt x="426" y="14"/>
                  </a:lnTo>
                  <a:lnTo>
                    <a:pt x="421" y="16"/>
                  </a:lnTo>
                  <a:lnTo>
                    <a:pt x="419" y="19"/>
                  </a:lnTo>
                  <a:lnTo>
                    <a:pt x="417" y="19"/>
                  </a:lnTo>
                  <a:lnTo>
                    <a:pt x="414" y="21"/>
                  </a:lnTo>
                  <a:lnTo>
                    <a:pt x="412" y="28"/>
                  </a:lnTo>
                  <a:lnTo>
                    <a:pt x="412" y="31"/>
                  </a:lnTo>
                  <a:lnTo>
                    <a:pt x="409" y="31"/>
                  </a:lnTo>
                  <a:lnTo>
                    <a:pt x="407" y="31"/>
                  </a:lnTo>
                  <a:lnTo>
                    <a:pt x="407" y="24"/>
                  </a:lnTo>
                  <a:lnTo>
                    <a:pt x="405" y="21"/>
                  </a:lnTo>
                  <a:lnTo>
                    <a:pt x="400" y="12"/>
                  </a:lnTo>
                  <a:lnTo>
                    <a:pt x="400" y="12"/>
                  </a:lnTo>
                  <a:lnTo>
                    <a:pt x="395" y="7"/>
                  </a:lnTo>
                  <a:lnTo>
                    <a:pt x="383" y="7"/>
                  </a:lnTo>
                  <a:lnTo>
                    <a:pt x="379" y="5"/>
                  </a:lnTo>
                  <a:lnTo>
                    <a:pt x="376" y="0"/>
                  </a:lnTo>
                  <a:lnTo>
                    <a:pt x="372" y="0"/>
                  </a:lnTo>
                  <a:lnTo>
                    <a:pt x="367" y="2"/>
                  </a:lnTo>
                  <a:lnTo>
                    <a:pt x="355" y="5"/>
                  </a:lnTo>
                  <a:lnTo>
                    <a:pt x="353" y="7"/>
                  </a:lnTo>
                  <a:lnTo>
                    <a:pt x="353" y="7"/>
                  </a:lnTo>
                  <a:lnTo>
                    <a:pt x="353" y="9"/>
                  </a:lnTo>
                  <a:lnTo>
                    <a:pt x="353" y="12"/>
                  </a:lnTo>
                  <a:lnTo>
                    <a:pt x="353" y="12"/>
                  </a:lnTo>
                  <a:lnTo>
                    <a:pt x="350" y="19"/>
                  </a:lnTo>
                  <a:lnTo>
                    <a:pt x="348" y="21"/>
                  </a:lnTo>
                  <a:lnTo>
                    <a:pt x="346" y="16"/>
                  </a:lnTo>
                  <a:lnTo>
                    <a:pt x="341" y="12"/>
                  </a:lnTo>
                  <a:lnTo>
                    <a:pt x="341" y="12"/>
                  </a:lnTo>
                  <a:lnTo>
                    <a:pt x="341" y="12"/>
                  </a:lnTo>
                  <a:lnTo>
                    <a:pt x="336" y="9"/>
                  </a:lnTo>
                  <a:lnTo>
                    <a:pt x="334" y="12"/>
                  </a:lnTo>
                  <a:lnTo>
                    <a:pt x="327" y="12"/>
                  </a:lnTo>
                  <a:lnTo>
                    <a:pt x="322" y="16"/>
                  </a:lnTo>
                  <a:lnTo>
                    <a:pt x="308" y="26"/>
                  </a:lnTo>
                  <a:lnTo>
                    <a:pt x="298" y="33"/>
                  </a:lnTo>
                  <a:lnTo>
                    <a:pt x="296" y="33"/>
                  </a:lnTo>
                  <a:lnTo>
                    <a:pt x="284" y="33"/>
                  </a:lnTo>
                  <a:lnTo>
                    <a:pt x="279" y="33"/>
                  </a:lnTo>
                  <a:lnTo>
                    <a:pt x="277" y="35"/>
                  </a:lnTo>
                  <a:lnTo>
                    <a:pt x="277" y="38"/>
                  </a:lnTo>
                  <a:lnTo>
                    <a:pt x="277" y="45"/>
                  </a:lnTo>
                  <a:lnTo>
                    <a:pt x="274" y="47"/>
                  </a:lnTo>
                  <a:lnTo>
                    <a:pt x="265" y="52"/>
                  </a:lnTo>
                  <a:lnTo>
                    <a:pt x="258" y="52"/>
                  </a:lnTo>
                  <a:lnTo>
                    <a:pt x="253" y="50"/>
                  </a:lnTo>
                  <a:lnTo>
                    <a:pt x="248" y="47"/>
                  </a:lnTo>
                  <a:lnTo>
                    <a:pt x="234" y="40"/>
                  </a:lnTo>
                  <a:lnTo>
                    <a:pt x="229" y="38"/>
                  </a:lnTo>
                  <a:lnTo>
                    <a:pt x="218" y="35"/>
                  </a:lnTo>
                  <a:lnTo>
                    <a:pt x="208" y="35"/>
                  </a:lnTo>
                  <a:lnTo>
                    <a:pt x="208" y="35"/>
                  </a:lnTo>
                  <a:lnTo>
                    <a:pt x="208" y="38"/>
                  </a:lnTo>
                  <a:lnTo>
                    <a:pt x="208" y="43"/>
                  </a:lnTo>
                  <a:lnTo>
                    <a:pt x="208" y="43"/>
                  </a:lnTo>
                  <a:lnTo>
                    <a:pt x="208" y="43"/>
                  </a:lnTo>
                  <a:lnTo>
                    <a:pt x="208" y="43"/>
                  </a:lnTo>
                  <a:lnTo>
                    <a:pt x="211" y="43"/>
                  </a:lnTo>
                  <a:lnTo>
                    <a:pt x="211" y="45"/>
                  </a:lnTo>
                  <a:lnTo>
                    <a:pt x="211" y="45"/>
                  </a:lnTo>
                  <a:lnTo>
                    <a:pt x="211" y="45"/>
                  </a:lnTo>
                  <a:lnTo>
                    <a:pt x="213" y="45"/>
                  </a:lnTo>
                  <a:lnTo>
                    <a:pt x="220" y="47"/>
                  </a:lnTo>
                  <a:lnTo>
                    <a:pt x="220" y="47"/>
                  </a:lnTo>
                  <a:lnTo>
                    <a:pt x="222" y="50"/>
                  </a:lnTo>
                  <a:lnTo>
                    <a:pt x="222" y="50"/>
                  </a:lnTo>
                  <a:lnTo>
                    <a:pt x="225" y="52"/>
                  </a:lnTo>
                  <a:lnTo>
                    <a:pt x="225" y="52"/>
                  </a:lnTo>
                  <a:lnTo>
                    <a:pt x="234" y="57"/>
                  </a:lnTo>
                  <a:lnTo>
                    <a:pt x="234" y="59"/>
                  </a:lnTo>
                  <a:lnTo>
                    <a:pt x="237" y="59"/>
                  </a:lnTo>
                  <a:lnTo>
                    <a:pt x="239" y="61"/>
                  </a:lnTo>
                  <a:lnTo>
                    <a:pt x="239" y="61"/>
                  </a:lnTo>
                  <a:lnTo>
                    <a:pt x="239" y="61"/>
                  </a:lnTo>
                  <a:lnTo>
                    <a:pt x="239" y="61"/>
                  </a:lnTo>
                  <a:lnTo>
                    <a:pt x="239" y="64"/>
                  </a:lnTo>
                  <a:lnTo>
                    <a:pt x="239" y="64"/>
                  </a:lnTo>
                  <a:lnTo>
                    <a:pt x="239" y="66"/>
                  </a:lnTo>
                  <a:lnTo>
                    <a:pt x="239" y="66"/>
                  </a:lnTo>
                  <a:lnTo>
                    <a:pt x="239" y="69"/>
                  </a:lnTo>
                  <a:lnTo>
                    <a:pt x="239" y="69"/>
                  </a:lnTo>
                  <a:lnTo>
                    <a:pt x="239" y="71"/>
                  </a:lnTo>
                  <a:lnTo>
                    <a:pt x="239" y="71"/>
                  </a:lnTo>
                  <a:lnTo>
                    <a:pt x="239" y="71"/>
                  </a:lnTo>
                  <a:lnTo>
                    <a:pt x="239" y="73"/>
                  </a:lnTo>
                  <a:lnTo>
                    <a:pt x="237" y="73"/>
                  </a:lnTo>
                  <a:lnTo>
                    <a:pt x="237" y="73"/>
                  </a:lnTo>
                  <a:lnTo>
                    <a:pt x="232" y="73"/>
                  </a:lnTo>
                  <a:lnTo>
                    <a:pt x="229" y="71"/>
                  </a:lnTo>
                  <a:lnTo>
                    <a:pt x="225" y="71"/>
                  </a:lnTo>
                  <a:lnTo>
                    <a:pt x="222" y="71"/>
                  </a:lnTo>
                  <a:lnTo>
                    <a:pt x="220" y="71"/>
                  </a:lnTo>
                  <a:lnTo>
                    <a:pt x="218" y="73"/>
                  </a:lnTo>
                  <a:lnTo>
                    <a:pt x="218" y="73"/>
                  </a:lnTo>
                  <a:lnTo>
                    <a:pt x="215" y="73"/>
                  </a:lnTo>
                  <a:lnTo>
                    <a:pt x="213" y="71"/>
                  </a:lnTo>
                  <a:lnTo>
                    <a:pt x="211" y="71"/>
                  </a:lnTo>
                  <a:lnTo>
                    <a:pt x="211" y="71"/>
                  </a:lnTo>
                  <a:lnTo>
                    <a:pt x="208" y="71"/>
                  </a:lnTo>
                  <a:lnTo>
                    <a:pt x="206" y="73"/>
                  </a:lnTo>
                  <a:lnTo>
                    <a:pt x="203" y="76"/>
                  </a:lnTo>
                  <a:lnTo>
                    <a:pt x="201" y="76"/>
                  </a:lnTo>
                  <a:lnTo>
                    <a:pt x="201" y="76"/>
                  </a:lnTo>
                  <a:lnTo>
                    <a:pt x="199" y="73"/>
                  </a:lnTo>
                  <a:lnTo>
                    <a:pt x="199" y="73"/>
                  </a:lnTo>
                  <a:lnTo>
                    <a:pt x="194" y="73"/>
                  </a:lnTo>
                  <a:lnTo>
                    <a:pt x="192" y="73"/>
                  </a:lnTo>
                  <a:lnTo>
                    <a:pt x="192" y="73"/>
                  </a:lnTo>
                  <a:lnTo>
                    <a:pt x="192" y="73"/>
                  </a:lnTo>
                  <a:lnTo>
                    <a:pt x="192" y="73"/>
                  </a:lnTo>
                  <a:lnTo>
                    <a:pt x="189" y="71"/>
                  </a:lnTo>
                  <a:lnTo>
                    <a:pt x="189" y="69"/>
                  </a:lnTo>
                  <a:lnTo>
                    <a:pt x="187" y="69"/>
                  </a:lnTo>
                  <a:lnTo>
                    <a:pt x="187" y="69"/>
                  </a:lnTo>
                  <a:lnTo>
                    <a:pt x="187" y="69"/>
                  </a:lnTo>
                  <a:lnTo>
                    <a:pt x="184" y="71"/>
                  </a:lnTo>
                  <a:lnTo>
                    <a:pt x="184" y="71"/>
                  </a:lnTo>
                  <a:lnTo>
                    <a:pt x="182" y="71"/>
                  </a:lnTo>
                  <a:lnTo>
                    <a:pt x="182" y="69"/>
                  </a:lnTo>
                  <a:lnTo>
                    <a:pt x="180" y="69"/>
                  </a:lnTo>
                  <a:lnTo>
                    <a:pt x="177" y="69"/>
                  </a:lnTo>
                  <a:lnTo>
                    <a:pt x="175" y="71"/>
                  </a:lnTo>
                  <a:lnTo>
                    <a:pt x="173" y="69"/>
                  </a:lnTo>
                  <a:lnTo>
                    <a:pt x="163" y="66"/>
                  </a:lnTo>
                  <a:lnTo>
                    <a:pt x="158" y="66"/>
                  </a:lnTo>
                  <a:lnTo>
                    <a:pt x="156" y="66"/>
                  </a:lnTo>
                  <a:lnTo>
                    <a:pt x="140" y="71"/>
                  </a:lnTo>
                  <a:lnTo>
                    <a:pt x="137" y="73"/>
                  </a:lnTo>
                  <a:lnTo>
                    <a:pt x="135" y="73"/>
                  </a:lnTo>
                  <a:lnTo>
                    <a:pt x="132" y="73"/>
                  </a:lnTo>
                  <a:lnTo>
                    <a:pt x="128" y="73"/>
                  </a:lnTo>
                  <a:lnTo>
                    <a:pt x="123" y="73"/>
                  </a:lnTo>
                  <a:lnTo>
                    <a:pt x="121" y="73"/>
                  </a:lnTo>
                  <a:lnTo>
                    <a:pt x="121" y="73"/>
                  </a:lnTo>
                  <a:lnTo>
                    <a:pt x="121" y="73"/>
                  </a:lnTo>
                  <a:lnTo>
                    <a:pt x="118" y="71"/>
                  </a:lnTo>
                  <a:lnTo>
                    <a:pt x="116" y="69"/>
                  </a:lnTo>
                  <a:lnTo>
                    <a:pt x="116" y="69"/>
                  </a:lnTo>
                  <a:lnTo>
                    <a:pt x="116" y="69"/>
                  </a:lnTo>
                  <a:lnTo>
                    <a:pt x="113" y="69"/>
                  </a:lnTo>
                  <a:lnTo>
                    <a:pt x="109" y="73"/>
                  </a:lnTo>
                  <a:lnTo>
                    <a:pt x="106" y="73"/>
                  </a:lnTo>
                  <a:lnTo>
                    <a:pt x="102" y="76"/>
                  </a:lnTo>
                  <a:lnTo>
                    <a:pt x="99" y="76"/>
                  </a:lnTo>
                  <a:lnTo>
                    <a:pt x="97" y="76"/>
                  </a:lnTo>
                  <a:lnTo>
                    <a:pt x="97" y="78"/>
                  </a:lnTo>
                  <a:lnTo>
                    <a:pt x="97" y="78"/>
                  </a:lnTo>
                  <a:lnTo>
                    <a:pt x="97" y="80"/>
                  </a:lnTo>
                  <a:lnTo>
                    <a:pt x="97" y="85"/>
                  </a:lnTo>
                  <a:lnTo>
                    <a:pt x="97" y="88"/>
                  </a:lnTo>
                  <a:lnTo>
                    <a:pt x="102" y="95"/>
                  </a:lnTo>
                  <a:lnTo>
                    <a:pt x="102" y="97"/>
                  </a:lnTo>
                  <a:lnTo>
                    <a:pt x="102" y="97"/>
                  </a:lnTo>
                  <a:lnTo>
                    <a:pt x="102" y="97"/>
                  </a:lnTo>
                  <a:lnTo>
                    <a:pt x="99" y="99"/>
                  </a:lnTo>
                  <a:lnTo>
                    <a:pt x="97" y="104"/>
                  </a:lnTo>
                  <a:lnTo>
                    <a:pt x="97" y="104"/>
                  </a:lnTo>
                  <a:lnTo>
                    <a:pt x="97" y="106"/>
                  </a:lnTo>
                  <a:lnTo>
                    <a:pt x="95" y="109"/>
                  </a:lnTo>
                  <a:lnTo>
                    <a:pt x="95" y="111"/>
                  </a:lnTo>
                  <a:lnTo>
                    <a:pt x="92" y="111"/>
                  </a:lnTo>
                  <a:lnTo>
                    <a:pt x="92" y="114"/>
                  </a:lnTo>
                  <a:lnTo>
                    <a:pt x="83" y="116"/>
                  </a:lnTo>
                  <a:lnTo>
                    <a:pt x="83" y="118"/>
                  </a:lnTo>
                  <a:lnTo>
                    <a:pt x="80" y="118"/>
                  </a:lnTo>
                  <a:lnTo>
                    <a:pt x="80" y="118"/>
                  </a:lnTo>
                  <a:lnTo>
                    <a:pt x="80" y="121"/>
                  </a:lnTo>
                  <a:lnTo>
                    <a:pt x="83" y="121"/>
                  </a:lnTo>
                  <a:lnTo>
                    <a:pt x="83" y="123"/>
                  </a:lnTo>
                  <a:lnTo>
                    <a:pt x="83" y="123"/>
                  </a:lnTo>
                  <a:lnTo>
                    <a:pt x="83" y="125"/>
                  </a:lnTo>
                  <a:lnTo>
                    <a:pt x="83" y="125"/>
                  </a:lnTo>
                  <a:lnTo>
                    <a:pt x="80" y="125"/>
                  </a:lnTo>
                  <a:lnTo>
                    <a:pt x="78" y="125"/>
                  </a:lnTo>
                  <a:lnTo>
                    <a:pt x="71" y="125"/>
                  </a:lnTo>
                  <a:lnTo>
                    <a:pt x="68" y="128"/>
                  </a:lnTo>
                  <a:lnTo>
                    <a:pt x="66" y="128"/>
                  </a:lnTo>
                  <a:lnTo>
                    <a:pt x="66" y="128"/>
                  </a:lnTo>
                  <a:lnTo>
                    <a:pt x="66" y="130"/>
                  </a:lnTo>
                  <a:lnTo>
                    <a:pt x="64" y="133"/>
                  </a:lnTo>
                  <a:lnTo>
                    <a:pt x="64" y="137"/>
                  </a:lnTo>
                  <a:lnTo>
                    <a:pt x="66" y="140"/>
                  </a:lnTo>
                  <a:lnTo>
                    <a:pt x="66" y="142"/>
                  </a:lnTo>
                  <a:lnTo>
                    <a:pt x="64" y="142"/>
                  </a:lnTo>
                  <a:lnTo>
                    <a:pt x="64" y="144"/>
                  </a:lnTo>
                  <a:lnTo>
                    <a:pt x="61" y="144"/>
                  </a:lnTo>
                  <a:lnTo>
                    <a:pt x="57" y="147"/>
                  </a:lnTo>
                  <a:lnTo>
                    <a:pt x="54" y="147"/>
                  </a:lnTo>
                  <a:lnTo>
                    <a:pt x="54" y="149"/>
                  </a:lnTo>
                  <a:lnTo>
                    <a:pt x="47" y="156"/>
                  </a:lnTo>
                  <a:lnTo>
                    <a:pt x="45" y="159"/>
                  </a:lnTo>
                  <a:lnTo>
                    <a:pt x="45" y="159"/>
                  </a:lnTo>
                  <a:lnTo>
                    <a:pt x="42" y="159"/>
                  </a:lnTo>
                  <a:lnTo>
                    <a:pt x="40" y="161"/>
                  </a:lnTo>
                  <a:lnTo>
                    <a:pt x="35" y="163"/>
                  </a:lnTo>
                  <a:lnTo>
                    <a:pt x="35" y="163"/>
                  </a:lnTo>
                  <a:lnTo>
                    <a:pt x="31" y="168"/>
                  </a:lnTo>
                  <a:lnTo>
                    <a:pt x="31" y="170"/>
                  </a:lnTo>
                  <a:lnTo>
                    <a:pt x="28" y="170"/>
                  </a:lnTo>
                  <a:lnTo>
                    <a:pt x="26" y="168"/>
                  </a:lnTo>
                  <a:lnTo>
                    <a:pt x="23" y="168"/>
                  </a:lnTo>
                  <a:lnTo>
                    <a:pt x="21" y="168"/>
                  </a:lnTo>
                  <a:lnTo>
                    <a:pt x="19" y="168"/>
                  </a:lnTo>
                  <a:lnTo>
                    <a:pt x="16" y="168"/>
                  </a:lnTo>
                  <a:lnTo>
                    <a:pt x="14" y="170"/>
                  </a:lnTo>
                  <a:lnTo>
                    <a:pt x="14" y="173"/>
                  </a:lnTo>
                  <a:lnTo>
                    <a:pt x="12" y="173"/>
                  </a:lnTo>
                  <a:lnTo>
                    <a:pt x="9" y="175"/>
                  </a:lnTo>
                  <a:lnTo>
                    <a:pt x="9" y="175"/>
                  </a:lnTo>
                  <a:lnTo>
                    <a:pt x="9" y="178"/>
                  </a:lnTo>
                  <a:lnTo>
                    <a:pt x="7" y="187"/>
                  </a:lnTo>
                  <a:lnTo>
                    <a:pt x="7" y="189"/>
                  </a:lnTo>
                  <a:lnTo>
                    <a:pt x="7" y="192"/>
                  </a:lnTo>
                  <a:lnTo>
                    <a:pt x="7" y="192"/>
                  </a:lnTo>
                  <a:lnTo>
                    <a:pt x="9" y="194"/>
                  </a:lnTo>
                  <a:lnTo>
                    <a:pt x="9" y="194"/>
                  </a:lnTo>
                  <a:lnTo>
                    <a:pt x="9" y="196"/>
                  </a:lnTo>
                  <a:lnTo>
                    <a:pt x="5" y="201"/>
                  </a:lnTo>
                  <a:lnTo>
                    <a:pt x="5" y="204"/>
                  </a:lnTo>
                  <a:lnTo>
                    <a:pt x="2" y="204"/>
                  </a:lnTo>
                  <a:lnTo>
                    <a:pt x="2" y="206"/>
                  </a:lnTo>
                  <a:lnTo>
                    <a:pt x="2" y="206"/>
                  </a:lnTo>
                  <a:lnTo>
                    <a:pt x="5" y="208"/>
                  </a:lnTo>
                  <a:lnTo>
                    <a:pt x="5" y="208"/>
                  </a:lnTo>
                  <a:lnTo>
                    <a:pt x="5" y="211"/>
                  </a:lnTo>
                  <a:lnTo>
                    <a:pt x="5" y="211"/>
                  </a:lnTo>
                  <a:lnTo>
                    <a:pt x="5" y="211"/>
                  </a:lnTo>
                  <a:lnTo>
                    <a:pt x="12" y="215"/>
                  </a:lnTo>
                  <a:lnTo>
                    <a:pt x="12" y="218"/>
                  </a:lnTo>
                  <a:lnTo>
                    <a:pt x="12" y="220"/>
                  </a:lnTo>
                  <a:lnTo>
                    <a:pt x="14" y="223"/>
                  </a:lnTo>
                  <a:lnTo>
                    <a:pt x="14" y="223"/>
                  </a:lnTo>
                  <a:lnTo>
                    <a:pt x="14" y="225"/>
                  </a:lnTo>
                  <a:lnTo>
                    <a:pt x="0" y="249"/>
                  </a:lnTo>
                  <a:lnTo>
                    <a:pt x="0" y="249"/>
                  </a:lnTo>
                  <a:lnTo>
                    <a:pt x="7" y="251"/>
                  </a:lnTo>
                  <a:lnTo>
                    <a:pt x="23" y="258"/>
                  </a:lnTo>
                  <a:lnTo>
                    <a:pt x="26" y="258"/>
                  </a:lnTo>
                  <a:lnTo>
                    <a:pt x="42" y="260"/>
                  </a:lnTo>
                  <a:lnTo>
                    <a:pt x="50" y="263"/>
                  </a:lnTo>
                  <a:lnTo>
                    <a:pt x="50" y="263"/>
                  </a:lnTo>
                  <a:lnTo>
                    <a:pt x="52" y="260"/>
                  </a:lnTo>
                  <a:lnTo>
                    <a:pt x="52" y="260"/>
                  </a:lnTo>
                  <a:lnTo>
                    <a:pt x="52" y="260"/>
                  </a:lnTo>
                  <a:lnTo>
                    <a:pt x="54" y="258"/>
                  </a:lnTo>
                  <a:lnTo>
                    <a:pt x="59" y="256"/>
                  </a:lnTo>
                  <a:lnTo>
                    <a:pt x="61" y="253"/>
                  </a:lnTo>
                  <a:lnTo>
                    <a:pt x="61" y="253"/>
                  </a:lnTo>
                  <a:lnTo>
                    <a:pt x="80" y="253"/>
                  </a:lnTo>
                  <a:lnTo>
                    <a:pt x="80" y="253"/>
                  </a:lnTo>
                  <a:lnTo>
                    <a:pt x="83" y="253"/>
                  </a:lnTo>
                  <a:lnTo>
                    <a:pt x="83" y="253"/>
                  </a:lnTo>
                  <a:lnTo>
                    <a:pt x="85" y="256"/>
                  </a:lnTo>
                  <a:lnTo>
                    <a:pt x="85" y="256"/>
                  </a:lnTo>
                  <a:lnTo>
                    <a:pt x="85" y="256"/>
                  </a:lnTo>
                  <a:lnTo>
                    <a:pt x="85" y="256"/>
                  </a:lnTo>
                  <a:lnTo>
                    <a:pt x="87" y="256"/>
                  </a:lnTo>
                  <a:lnTo>
                    <a:pt x="87" y="256"/>
                  </a:lnTo>
                  <a:lnTo>
                    <a:pt x="90" y="258"/>
                  </a:lnTo>
                  <a:lnTo>
                    <a:pt x="92" y="258"/>
                  </a:lnTo>
                  <a:lnTo>
                    <a:pt x="95" y="258"/>
                  </a:lnTo>
                  <a:lnTo>
                    <a:pt x="95" y="258"/>
                  </a:lnTo>
                  <a:lnTo>
                    <a:pt x="97" y="258"/>
                  </a:lnTo>
                  <a:lnTo>
                    <a:pt x="97" y="256"/>
                  </a:lnTo>
                  <a:lnTo>
                    <a:pt x="97" y="256"/>
                  </a:lnTo>
                  <a:lnTo>
                    <a:pt x="99" y="253"/>
                  </a:lnTo>
                  <a:lnTo>
                    <a:pt x="99" y="253"/>
                  </a:lnTo>
                  <a:lnTo>
                    <a:pt x="99" y="253"/>
                  </a:lnTo>
                  <a:lnTo>
                    <a:pt x="99" y="253"/>
                  </a:lnTo>
                  <a:lnTo>
                    <a:pt x="99" y="253"/>
                  </a:lnTo>
                  <a:lnTo>
                    <a:pt x="99" y="253"/>
                  </a:lnTo>
                  <a:lnTo>
                    <a:pt x="99" y="253"/>
                  </a:lnTo>
                  <a:lnTo>
                    <a:pt x="102" y="256"/>
                  </a:lnTo>
                  <a:lnTo>
                    <a:pt x="102" y="256"/>
                  </a:lnTo>
                  <a:lnTo>
                    <a:pt x="104" y="258"/>
                  </a:lnTo>
                  <a:lnTo>
                    <a:pt x="106" y="260"/>
                  </a:lnTo>
                  <a:lnTo>
                    <a:pt x="106" y="260"/>
                  </a:lnTo>
                  <a:lnTo>
                    <a:pt x="106" y="260"/>
                  </a:lnTo>
                  <a:lnTo>
                    <a:pt x="106" y="260"/>
                  </a:lnTo>
                  <a:lnTo>
                    <a:pt x="111" y="263"/>
                  </a:lnTo>
                  <a:lnTo>
                    <a:pt x="111" y="263"/>
                  </a:lnTo>
                  <a:lnTo>
                    <a:pt x="111" y="263"/>
                  </a:lnTo>
                  <a:lnTo>
                    <a:pt x="111" y="265"/>
                  </a:lnTo>
                  <a:lnTo>
                    <a:pt x="111" y="265"/>
                  </a:lnTo>
                  <a:lnTo>
                    <a:pt x="111" y="265"/>
                  </a:lnTo>
                  <a:lnTo>
                    <a:pt x="109" y="270"/>
                  </a:lnTo>
                  <a:lnTo>
                    <a:pt x="106" y="270"/>
                  </a:lnTo>
                  <a:lnTo>
                    <a:pt x="106" y="270"/>
                  </a:lnTo>
                  <a:lnTo>
                    <a:pt x="106" y="282"/>
                  </a:lnTo>
                  <a:lnTo>
                    <a:pt x="106" y="284"/>
                  </a:lnTo>
                  <a:lnTo>
                    <a:pt x="106" y="284"/>
                  </a:lnTo>
                  <a:lnTo>
                    <a:pt x="106" y="286"/>
                  </a:lnTo>
                  <a:lnTo>
                    <a:pt x="106" y="286"/>
                  </a:lnTo>
                  <a:lnTo>
                    <a:pt x="109" y="289"/>
                  </a:lnTo>
                  <a:lnTo>
                    <a:pt x="123" y="298"/>
                  </a:lnTo>
                  <a:lnTo>
                    <a:pt x="125" y="301"/>
                  </a:lnTo>
                  <a:lnTo>
                    <a:pt x="128" y="301"/>
                  </a:lnTo>
                  <a:lnTo>
                    <a:pt x="128" y="303"/>
                  </a:lnTo>
                  <a:lnTo>
                    <a:pt x="132" y="308"/>
                  </a:lnTo>
                  <a:lnTo>
                    <a:pt x="135" y="308"/>
                  </a:lnTo>
                  <a:lnTo>
                    <a:pt x="135" y="308"/>
                  </a:lnTo>
                  <a:lnTo>
                    <a:pt x="137" y="308"/>
                  </a:lnTo>
                  <a:lnTo>
                    <a:pt x="137" y="310"/>
                  </a:lnTo>
                  <a:lnTo>
                    <a:pt x="137" y="313"/>
                  </a:lnTo>
                  <a:lnTo>
                    <a:pt x="137" y="313"/>
                  </a:lnTo>
                  <a:lnTo>
                    <a:pt x="137" y="313"/>
                  </a:lnTo>
                  <a:lnTo>
                    <a:pt x="137" y="313"/>
                  </a:lnTo>
                  <a:lnTo>
                    <a:pt x="137" y="313"/>
                  </a:lnTo>
                  <a:lnTo>
                    <a:pt x="140" y="313"/>
                  </a:lnTo>
                  <a:lnTo>
                    <a:pt x="142" y="313"/>
                  </a:lnTo>
                  <a:lnTo>
                    <a:pt x="142" y="313"/>
                  </a:lnTo>
                  <a:lnTo>
                    <a:pt x="144" y="313"/>
                  </a:lnTo>
                  <a:lnTo>
                    <a:pt x="147" y="313"/>
                  </a:lnTo>
                  <a:lnTo>
                    <a:pt x="149" y="313"/>
                  </a:lnTo>
                  <a:lnTo>
                    <a:pt x="149" y="313"/>
                  </a:lnTo>
                  <a:lnTo>
                    <a:pt x="149" y="315"/>
                  </a:lnTo>
                  <a:lnTo>
                    <a:pt x="149" y="315"/>
                  </a:lnTo>
                  <a:lnTo>
                    <a:pt x="151" y="315"/>
                  </a:lnTo>
                  <a:lnTo>
                    <a:pt x="151" y="315"/>
                  </a:lnTo>
                  <a:lnTo>
                    <a:pt x="151" y="315"/>
                  </a:lnTo>
                  <a:lnTo>
                    <a:pt x="154" y="317"/>
                  </a:lnTo>
                  <a:lnTo>
                    <a:pt x="154" y="317"/>
                  </a:lnTo>
                  <a:lnTo>
                    <a:pt x="154" y="320"/>
                  </a:lnTo>
                  <a:lnTo>
                    <a:pt x="156" y="324"/>
                  </a:lnTo>
                  <a:lnTo>
                    <a:pt x="156" y="324"/>
                  </a:lnTo>
                  <a:lnTo>
                    <a:pt x="156" y="324"/>
                  </a:lnTo>
                  <a:lnTo>
                    <a:pt x="156" y="324"/>
                  </a:lnTo>
                  <a:lnTo>
                    <a:pt x="161" y="320"/>
                  </a:lnTo>
                  <a:lnTo>
                    <a:pt x="166" y="322"/>
                  </a:lnTo>
                  <a:lnTo>
                    <a:pt x="166" y="322"/>
                  </a:lnTo>
                  <a:lnTo>
                    <a:pt x="166" y="322"/>
                  </a:lnTo>
                  <a:lnTo>
                    <a:pt x="166" y="322"/>
                  </a:lnTo>
                  <a:lnTo>
                    <a:pt x="173" y="327"/>
                  </a:lnTo>
                  <a:lnTo>
                    <a:pt x="173" y="327"/>
                  </a:lnTo>
                  <a:lnTo>
                    <a:pt x="173" y="327"/>
                  </a:lnTo>
                  <a:lnTo>
                    <a:pt x="182" y="324"/>
                  </a:lnTo>
                  <a:lnTo>
                    <a:pt x="194" y="324"/>
                  </a:lnTo>
                  <a:lnTo>
                    <a:pt x="215" y="329"/>
                  </a:lnTo>
                  <a:lnTo>
                    <a:pt x="215" y="329"/>
                  </a:lnTo>
                  <a:lnTo>
                    <a:pt x="218" y="329"/>
                  </a:lnTo>
                  <a:lnTo>
                    <a:pt x="218" y="329"/>
                  </a:lnTo>
                  <a:lnTo>
                    <a:pt x="218" y="329"/>
                  </a:lnTo>
                  <a:lnTo>
                    <a:pt x="220" y="331"/>
                  </a:lnTo>
                  <a:lnTo>
                    <a:pt x="220" y="334"/>
                  </a:lnTo>
                  <a:lnTo>
                    <a:pt x="220" y="343"/>
                  </a:lnTo>
                  <a:lnTo>
                    <a:pt x="220" y="343"/>
                  </a:lnTo>
                  <a:lnTo>
                    <a:pt x="220" y="343"/>
                  </a:lnTo>
                  <a:lnTo>
                    <a:pt x="220" y="346"/>
                  </a:lnTo>
                  <a:lnTo>
                    <a:pt x="220" y="346"/>
                  </a:lnTo>
                  <a:lnTo>
                    <a:pt x="220" y="346"/>
                  </a:lnTo>
                  <a:lnTo>
                    <a:pt x="220" y="346"/>
                  </a:lnTo>
                  <a:lnTo>
                    <a:pt x="218" y="346"/>
                  </a:lnTo>
                  <a:lnTo>
                    <a:pt x="213" y="348"/>
                  </a:lnTo>
                  <a:lnTo>
                    <a:pt x="211" y="350"/>
                  </a:lnTo>
                  <a:lnTo>
                    <a:pt x="211" y="353"/>
                  </a:lnTo>
                  <a:lnTo>
                    <a:pt x="211" y="353"/>
                  </a:lnTo>
                  <a:lnTo>
                    <a:pt x="211" y="353"/>
                  </a:lnTo>
                  <a:lnTo>
                    <a:pt x="208" y="355"/>
                  </a:lnTo>
                  <a:lnTo>
                    <a:pt x="206" y="362"/>
                  </a:lnTo>
                  <a:lnTo>
                    <a:pt x="203" y="362"/>
                  </a:lnTo>
                  <a:lnTo>
                    <a:pt x="203" y="365"/>
                  </a:lnTo>
                  <a:lnTo>
                    <a:pt x="203" y="365"/>
                  </a:lnTo>
                  <a:lnTo>
                    <a:pt x="203" y="367"/>
                  </a:lnTo>
                  <a:lnTo>
                    <a:pt x="203" y="367"/>
                  </a:lnTo>
                  <a:lnTo>
                    <a:pt x="203" y="372"/>
                  </a:lnTo>
                  <a:lnTo>
                    <a:pt x="203" y="374"/>
                  </a:lnTo>
                  <a:lnTo>
                    <a:pt x="203" y="374"/>
                  </a:lnTo>
                  <a:lnTo>
                    <a:pt x="203" y="374"/>
                  </a:lnTo>
                  <a:lnTo>
                    <a:pt x="208" y="384"/>
                  </a:lnTo>
                  <a:lnTo>
                    <a:pt x="211" y="386"/>
                  </a:lnTo>
                  <a:lnTo>
                    <a:pt x="211" y="386"/>
                  </a:lnTo>
                  <a:lnTo>
                    <a:pt x="208" y="388"/>
                  </a:lnTo>
                  <a:lnTo>
                    <a:pt x="208" y="391"/>
                  </a:lnTo>
                  <a:lnTo>
                    <a:pt x="208" y="391"/>
                  </a:lnTo>
                  <a:lnTo>
                    <a:pt x="208" y="393"/>
                  </a:lnTo>
                  <a:lnTo>
                    <a:pt x="211" y="395"/>
                  </a:lnTo>
                  <a:lnTo>
                    <a:pt x="211" y="395"/>
                  </a:lnTo>
                  <a:lnTo>
                    <a:pt x="211" y="395"/>
                  </a:lnTo>
                  <a:lnTo>
                    <a:pt x="211" y="395"/>
                  </a:lnTo>
                  <a:lnTo>
                    <a:pt x="211" y="395"/>
                  </a:lnTo>
                  <a:lnTo>
                    <a:pt x="213" y="395"/>
                  </a:lnTo>
                  <a:lnTo>
                    <a:pt x="213" y="395"/>
                  </a:lnTo>
                  <a:lnTo>
                    <a:pt x="213" y="395"/>
                  </a:lnTo>
                  <a:lnTo>
                    <a:pt x="213" y="395"/>
                  </a:lnTo>
                  <a:lnTo>
                    <a:pt x="218" y="391"/>
                  </a:lnTo>
                  <a:lnTo>
                    <a:pt x="218" y="391"/>
                  </a:lnTo>
                  <a:lnTo>
                    <a:pt x="218" y="391"/>
                  </a:lnTo>
                  <a:lnTo>
                    <a:pt x="220" y="391"/>
                  </a:lnTo>
                  <a:lnTo>
                    <a:pt x="222" y="391"/>
                  </a:lnTo>
                  <a:lnTo>
                    <a:pt x="225" y="391"/>
                  </a:lnTo>
                  <a:lnTo>
                    <a:pt x="225" y="391"/>
                  </a:lnTo>
                  <a:lnTo>
                    <a:pt x="225" y="391"/>
                  </a:lnTo>
                  <a:lnTo>
                    <a:pt x="225" y="391"/>
                  </a:lnTo>
                  <a:lnTo>
                    <a:pt x="227" y="391"/>
                  </a:lnTo>
                  <a:lnTo>
                    <a:pt x="229" y="393"/>
                  </a:lnTo>
                  <a:lnTo>
                    <a:pt x="234" y="398"/>
                  </a:lnTo>
                  <a:lnTo>
                    <a:pt x="234" y="398"/>
                  </a:lnTo>
                  <a:lnTo>
                    <a:pt x="234" y="398"/>
                  </a:lnTo>
                  <a:lnTo>
                    <a:pt x="234" y="398"/>
                  </a:lnTo>
                  <a:lnTo>
                    <a:pt x="234" y="398"/>
                  </a:lnTo>
                  <a:lnTo>
                    <a:pt x="234" y="398"/>
                  </a:lnTo>
                  <a:lnTo>
                    <a:pt x="239" y="395"/>
                  </a:lnTo>
                  <a:lnTo>
                    <a:pt x="241" y="395"/>
                  </a:lnTo>
                  <a:lnTo>
                    <a:pt x="241" y="395"/>
                  </a:lnTo>
                  <a:lnTo>
                    <a:pt x="241" y="398"/>
                  </a:lnTo>
                  <a:lnTo>
                    <a:pt x="244" y="398"/>
                  </a:lnTo>
                  <a:lnTo>
                    <a:pt x="244" y="398"/>
                  </a:lnTo>
                  <a:lnTo>
                    <a:pt x="248" y="403"/>
                  </a:lnTo>
                  <a:lnTo>
                    <a:pt x="251" y="405"/>
                  </a:lnTo>
                  <a:lnTo>
                    <a:pt x="251" y="405"/>
                  </a:lnTo>
                  <a:lnTo>
                    <a:pt x="251" y="405"/>
                  </a:lnTo>
                  <a:lnTo>
                    <a:pt x="251" y="405"/>
                  </a:lnTo>
                  <a:lnTo>
                    <a:pt x="251" y="405"/>
                  </a:lnTo>
                  <a:lnTo>
                    <a:pt x="253" y="403"/>
                  </a:lnTo>
                  <a:lnTo>
                    <a:pt x="253" y="403"/>
                  </a:lnTo>
                  <a:lnTo>
                    <a:pt x="256" y="403"/>
                  </a:lnTo>
                  <a:lnTo>
                    <a:pt x="256" y="403"/>
                  </a:lnTo>
                  <a:lnTo>
                    <a:pt x="258" y="403"/>
                  </a:lnTo>
                  <a:lnTo>
                    <a:pt x="258" y="403"/>
                  </a:lnTo>
                  <a:lnTo>
                    <a:pt x="258" y="403"/>
                  </a:lnTo>
                  <a:lnTo>
                    <a:pt x="258" y="403"/>
                  </a:lnTo>
                  <a:lnTo>
                    <a:pt x="258" y="405"/>
                  </a:lnTo>
                  <a:lnTo>
                    <a:pt x="258" y="405"/>
                  </a:lnTo>
                  <a:lnTo>
                    <a:pt x="258" y="405"/>
                  </a:lnTo>
                  <a:lnTo>
                    <a:pt x="260" y="405"/>
                  </a:lnTo>
                  <a:lnTo>
                    <a:pt x="263" y="407"/>
                  </a:lnTo>
                  <a:lnTo>
                    <a:pt x="263" y="410"/>
                  </a:lnTo>
                  <a:lnTo>
                    <a:pt x="265" y="410"/>
                  </a:lnTo>
                  <a:lnTo>
                    <a:pt x="265" y="410"/>
                  </a:lnTo>
                  <a:lnTo>
                    <a:pt x="265" y="410"/>
                  </a:lnTo>
                  <a:lnTo>
                    <a:pt x="267" y="410"/>
                  </a:lnTo>
                  <a:lnTo>
                    <a:pt x="272" y="410"/>
                  </a:lnTo>
                  <a:lnTo>
                    <a:pt x="272" y="410"/>
                  </a:lnTo>
                  <a:lnTo>
                    <a:pt x="274" y="410"/>
                  </a:lnTo>
                  <a:lnTo>
                    <a:pt x="274" y="410"/>
                  </a:lnTo>
                  <a:lnTo>
                    <a:pt x="274" y="410"/>
                  </a:lnTo>
                  <a:lnTo>
                    <a:pt x="274" y="410"/>
                  </a:lnTo>
                  <a:lnTo>
                    <a:pt x="274" y="410"/>
                  </a:lnTo>
                  <a:lnTo>
                    <a:pt x="274" y="410"/>
                  </a:lnTo>
                  <a:lnTo>
                    <a:pt x="277" y="410"/>
                  </a:lnTo>
                  <a:lnTo>
                    <a:pt x="277" y="412"/>
                  </a:lnTo>
                  <a:lnTo>
                    <a:pt x="274" y="412"/>
                  </a:lnTo>
                  <a:lnTo>
                    <a:pt x="274" y="414"/>
                  </a:lnTo>
                  <a:lnTo>
                    <a:pt x="277" y="414"/>
                  </a:lnTo>
                  <a:lnTo>
                    <a:pt x="279" y="417"/>
                  </a:lnTo>
                  <a:lnTo>
                    <a:pt x="279" y="417"/>
                  </a:lnTo>
                  <a:lnTo>
                    <a:pt x="279" y="417"/>
                  </a:lnTo>
                  <a:lnTo>
                    <a:pt x="279" y="417"/>
                  </a:lnTo>
                  <a:lnTo>
                    <a:pt x="279" y="417"/>
                  </a:lnTo>
                  <a:lnTo>
                    <a:pt x="279" y="419"/>
                  </a:lnTo>
                  <a:lnTo>
                    <a:pt x="279" y="419"/>
                  </a:lnTo>
                  <a:lnTo>
                    <a:pt x="279" y="419"/>
                  </a:lnTo>
                  <a:lnTo>
                    <a:pt x="279" y="419"/>
                  </a:lnTo>
                  <a:lnTo>
                    <a:pt x="279" y="419"/>
                  </a:lnTo>
                  <a:lnTo>
                    <a:pt x="279" y="419"/>
                  </a:lnTo>
                  <a:lnTo>
                    <a:pt x="282" y="419"/>
                  </a:lnTo>
                  <a:lnTo>
                    <a:pt x="289" y="419"/>
                  </a:lnTo>
                  <a:lnTo>
                    <a:pt x="289" y="419"/>
                  </a:lnTo>
                  <a:lnTo>
                    <a:pt x="305" y="421"/>
                  </a:lnTo>
                  <a:lnTo>
                    <a:pt x="305" y="421"/>
                  </a:lnTo>
                  <a:lnTo>
                    <a:pt x="319" y="419"/>
                  </a:lnTo>
                  <a:lnTo>
                    <a:pt x="329" y="417"/>
                  </a:lnTo>
                  <a:lnTo>
                    <a:pt x="338" y="414"/>
                  </a:lnTo>
                  <a:lnTo>
                    <a:pt x="338" y="414"/>
                  </a:lnTo>
                  <a:lnTo>
                    <a:pt x="343" y="414"/>
                  </a:lnTo>
                  <a:lnTo>
                    <a:pt x="348" y="417"/>
                  </a:lnTo>
                  <a:lnTo>
                    <a:pt x="353" y="424"/>
                  </a:lnTo>
                  <a:lnTo>
                    <a:pt x="357" y="431"/>
                  </a:lnTo>
                  <a:lnTo>
                    <a:pt x="364" y="445"/>
                  </a:lnTo>
                  <a:lnTo>
                    <a:pt x="367" y="452"/>
                  </a:lnTo>
                  <a:lnTo>
                    <a:pt x="372" y="457"/>
                  </a:lnTo>
                  <a:lnTo>
                    <a:pt x="395" y="471"/>
                  </a:lnTo>
                  <a:lnTo>
                    <a:pt x="407" y="476"/>
                  </a:lnTo>
                  <a:lnTo>
                    <a:pt x="419" y="478"/>
                  </a:lnTo>
                  <a:lnTo>
                    <a:pt x="419" y="478"/>
                  </a:lnTo>
                  <a:lnTo>
                    <a:pt x="426" y="481"/>
                  </a:lnTo>
                  <a:lnTo>
                    <a:pt x="433" y="478"/>
                  </a:lnTo>
                  <a:lnTo>
                    <a:pt x="435" y="478"/>
                  </a:lnTo>
                  <a:lnTo>
                    <a:pt x="443" y="476"/>
                  </a:lnTo>
                  <a:lnTo>
                    <a:pt x="443" y="476"/>
                  </a:lnTo>
                  <a:lnTo>
                    <a:pt x="447" y="474"/>
                  </a:lnTo>
                  <a:lnTo>
                    <a:pt x="452" y="469"/>
                  </a:lnTo>
                  <a:lnTo>
                    <a:pt x="452" y="469"/>
                  </a:lnTo>
                  <a:lnTo>
                    <a:pt x="454" y="466"/>
                  </a:lnTo>
                  <a:lnTo>
                    <a:pt x="457" y="466"/>
                  </a:lnTo>
                  <a:lnTo>
                    <a:pt x="459" y="469"/>
                  </a:lnTo>
                  <a:lnTo>
                    <a:pt x="466" y="478"/>
                  </a:lnTo>
                  <a:lnTo>
                    <a:pt x="471" y="483"/>
                  </a:lnTo>
                  <a:lnTo>
                    <a:pt x="473" y="490"/>
                  </a:lnTo>
                  <a:lnTo>
                    <a:pt x="476" y="497"/>
                  </a:lnTo>
                  <a:lnTo>
                    <a:pt x="476" y="504"/>
                  </a:lnTo>
                  <a:lnTo>
                    <a:pt x="476" y="504"/>
                  </a:lnTo>
                  <a:lnTo>
                    <a:pt x="471" y="514"/>
                  </a:lnTo>
                  <a:lnTo>
                    <a:pt x="471" y="514"/>
                  </a:lnTo>
                  <a:lnTo>
                    <a:pt x="471" y="516"/>
                  </a:lnTo>
                  <a:lnTo>
                    <a:pt x="471" y="516"/>
                  </a:lnTo>
                  <a:lnTo>
                    <a:pt x="473" y="519"/>
                  </a:lnTo>
                  <a:lnTo>
                    <a:pt x="476" y="521"/>
                  </a:lnTo>
                  <a:lnTo>
                    <a:pt x="478" y="526"/>
                  </a:lnTo>
                  <a:lnTo>
                    <a:pt x="485" y="530"/>
                  </a:lnTo>
                  <a:lnTo>
                    <a:pt x="492" y="533"/>
                  </a:lnTo>
                  <a:lnTo>
                    <a:pt x="537" y="545"/>
                  </a:lnTo>
                  <a:lnTo>
                    <a:pt x="544" y="547"/>
                  </a:lnTo>
                  <a:lnTo>
                    <a:pt x="554" y="545"/>
                  </a:lnTo>
                  <a:lnTo>
                    <a:pt x="559" y="545"/>
                  </a:lnTo>
                  <a:lnTo>
                    <a:pt x="566" y="545"/>
                  </a:lnTo>
                  <a:lnTo>
                    <a:pt x="568" y="545"/>
                  </a:lnTo>
                  <a:lnTo>
                    <a:pt x="573" y="540"/>
                  </a:lnTo>
                  <a:lnTo>
                    <a:pt x="582" y="530"/>
                  </a:lnTo>
                  <a:lnTo>
                    <a:pt x="594" y="521"/>
                  </a:lnTo>
                  <a:lnTo>
                    <a:pt x="599" y="521"/>
                  </a:lnTo>
                  <a:lnTo>
                    <a:pt x="599" y="519"/>
                  </a:lnTo>
                  <a:lnTo>
                    <a:pt x="601" y="516"/>
                  </a:lnTo>
                  <a:lnTo>
                    <a:pt x="606" y="511"/>
                  </a:lnTo>
                  <a:lnTo>
                    <a:pt x="608" y="509"/>
                  </a:lnTo>
                  <a:lnTo>
                    <a:pt x="615" y="507"/>
                  </a:lnTo>
                  <a:lnTo>
                    <a:pt x="625" y="511"/>
                  </a:lnTo>
                  <a:lnTo>
                    <a:pt x="632" y="511"/>
                  </a:lnTo>
                  <a:lnTo>
                    <a:pt x="651" y="507"/>
                  </a:lnTo>
                  <a:lnTo>
                    <a:pt x="675" y="493"/>
                  </a:lnTo>
                  <a:lnTo>
                    <a:pt x="679" y="490"/>
                  </a:lnTo>
                  <a:lnTo>
                    <a:pt x="686" y="490"/>
                  </a:lnTo>
                  <a:lnTo>
                    <a:pt x="694" y="497"/>
                  </a:lnTo>
                  <a:lnTo>
                    <a:pt x="698" y="497"/>
                  </a:lnTo>
                  <a:lnTo>
                    <a:pt x="701" y="497"/>
                  </a:lnTo>
                  <a:lnTo>
                    <a:pt x="715" y="495"/>
                  </a:lnTo>
                  <a:lnTo>
                    <a:pt x="717" y="493"/>
                  </a:lnTo>
                  <a:lnTo>
                    <a:pt x="734" y="478"/>
                  </a:lnTo>
                  <a:lnTo>
                    <a:pt x="736" y="474"/>
                  </a:lnTo>
                  <a:lnTo>
                    <a:pt x="734" y="462"/>
                  </a:lnTo>
                  <a:lnTo>
                    <a:pt x="736" y="457"/>
                  </a:lnTo>
                  <a:lnTo>
                    <a:pt x="741" y="455"/>
                  </a:lnTo>
                  <a:lnTo>
                    <a:pt x="746" y="452"/>
                  </a:lnTo>
                  <a:lnTo>
                    <a:pt x="753" y="452"/>
                  </a:lnTo>
                  <a:lnTo>
                    <a:pt x="758" y="452"/>
                  </a:lnTo>
                  <a:lnTo>
                    <a:pt x="762" y="457"/>
                  </a:lnTo>
                  <a:lnTo>
                    <a:pt x="765" y="457"/>
                  </a:lnTo>
                  <a:lnTo>
                    <a:pt x="767" y="455"/>
                  </a:lnTo>
                  <a:lnTo>
                    <a:pt x="769" y="452"/>
                  </a:lnTo>
                  <a:lnTo>
                    <a:pt x="781" y="443"/>
                  </a:lnTo>
                  <a:lnTo>
                    <a:pt x="784" y="440"/>
                  </a:lnTo>
                  <a:lnTo>
                    <a:pt x="784" y="433"/>
                  </a:lnTo>
                  <a:lnTo>
                    <a:pt x="784" y="426"/>
                  </a:lnTo>
                  <a:lnTo>
                    <a:pt x="781" y="421"/>
                  </a:lnTo>
                  <a:lnTo>
                    <a:pt x="786" y="417"/>
                  </a:lnTo>
                  <a:lnTo>
                    <a:pt x="786" y="41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1C1D6E56-4EC5-694B-862D-5EF0AA6AA26E}"/>
                </a:ext>
              </a:extLst>
            </p:cNvPr>
            <p:cNvSpPr>
              <a:spLocks/>
            </p:cNvSpPr>
            <p:nvPr/>
          </p:nvSpPr>
          <p:spPr bwMode="auto">
            <a:xfrm>
              <a:off x="8477958" y="1332850"/>
              <a:ext cx="947084" cy="1670957"/>
            </a:xfrm>
            <a:custGeom>
              <a:avLst/>
              <a:gdLst>
                <a:gd name="T0" fmla="*/ 433 w 454"/>
                <a:gd name="T1" fmla="*/ 232 h 801"/>
                <a:gd name="T2" fmla="*/ 393 w 454"/>
                <a:gd name="T3" fmla="*/ 244 h 801"/>
                <a:gd name="T4" fmla="*/ 381 w 454"/>
                <a:gd name="T5" fmla="*/ 213 h 801"/>
                <a:gd name="T6" fmla="*/ 374 w 454"/>
                <a:gd name="T7" fmla="*/ 190 h 801"/>
                <a:gd name="T8" fmla="*/ 371 w 454"/>
                <a:gd name="T9" fmla="*/ 173 h 801"/>
                <a:gd name="T10" fmla="*/ 364 w 454"/>
                <a:gd name="T11" fmla="*/ 166 h 801"/>
                <a:gd name="T12" fmla="*/ 393 w 454"/>
                <a:gd name="T13" fmla="*/ 147 h 801"/>
                <a:gd name="T14" fmla="*/ 400 w 454"/>
                <a:gd name="T15" fmla="*/ 135 h 801"/>
                <a:gd name="T16" fmla="*/ 404 w 454"/>
                <a:gd name="T17" fmla="*/ 126 h 801"/>
                <a:gd name="T18" fmla="*/ 412 w 454"/>
                <a:gd name="T19" fmla="*/ 123 h 801"/>
                <a:gd name="T20" fmla="*/ 416 w 454"/>
                <a:gd name="T21" fmla="*/ 119 h 801"/>
                <a:gd name="T22" fmla="*/ 421 w 454"/>
                <a:gd name="T23" fmla="*/ 112 h 801"/>
                <a:gd name="T24" fmla="*/ 423 w 454"/>
                <a:gd name="T25" fmla="*/ 102 h 801"/>
                <a:gd name="T26" fmla="*/ 419 w 454"/>
                <a:gd name="T27" fmla="*/ 95 h 801"/>
                <a:gd name="T28" fmla="*/ 426 w 454"/>
                <a:gd name="T29" fmla="*/ 67 h 801"/>
                <a:gd name="T30" fmla="*/ 438 w 454"/>
                <a:gd name="T31" fmla="*/ 48 h 801"/>
                <a:gd name="T32" fmla="*/ 442 w 454"/>
                <a:gd name="T33" fmla="*/ 38 h 801"/>
                <a:gd name="T34" fmla="*/ 414 w 454"/>
                <a:gd name="T35" fmla="*/ 36 h 801"/>
                <a:gd name="T36" fmla="*/ 404 w 454"/>
                <a:gd name="T37" fmla="*/ 22 h 801"/>
                <a:gd name="T38" fmla="*/ 383 w 454"/>
                <a:gd name="T39" fmla="*/ 0 h 801"/>
                <a:gd name="T40" fmla="*/ 307 w 454"/>
                <a:gd name="T41" fmla="*/ 81 h 801"/>
                <a:gd name="T42" fmla="*/ 324 w 454"/>
                <a:gd name="T43" fmla="*/ 159 h 801"/>
                <a:gd name="T44" fmla="*/ 286 w 454"/>
                <a:gd name="T45" fmla="*/ 197 h 801"/>
                <a:gd name="T46" fmla="*/ 113 w 454"/>
                <a:gd name="T47" fmla="*/ 192 h 801"/>
                <a:gd name="T48" fmla="*/ 127 w 454"/>
                <a:gd name="T49" fmla="*/ 251 h 801"/>
                <a:gd name="T50" fmla="*/ 161 w 454"/>
                <a:gd name="T51" fmla="*/ 301 h 801"/>
                <a:gd name="T52" fmla="*/ 134 w 454"/>
                <a:gd name="T53" fmla="*/ 377 h 801"/>
                <a:gd name="T54" fmla="*/ 54 w 454"/>
                <a:gd name="T55" fmla="*/ 391 h 801"/>
                <a:gd name="T56" fmla="*/ 30 w 454"/>
                <a:gd name="T57" fmla="*/ 462 h 801"/>
                <a:gd name="T58" fmla="*/ 7 w 454"/>
                <a:gd name="T59" fmla="*/ 550 h 801"/>
                <a:gd name="T60" fmla="*/ 59 w 454"/>
                <a:gd name="T61" fmla="*/ 623 h 801"/>
                <a:gd name="T62" fmla="*/ 101 w 454"/>
                <a:gd name="T63" fmla="*/ 616 h 801"/>
                <a:gd name="T64" fmla="*/ 108 w 454"/>
                <a:gd name="T65" fmla="*/ 640 h 801"/>
                <a:gd name="T66" fmla="*/ 123 w 454"/>
                <a:gd name="T67" fmla="*/ 633 h 801"/>
                <a:gd name="T68" fmla="*/ 120 w 454"/>
                <a:gd name="T69" fmla="*/ 713 h 801"/>
                <a:gd name="T70" fmla="*/ 139 w 454"/>
                <a:gd name="T71" fmla="*/ 744 h 801"/>
                <a:gd name="T72" fmla="*/ 151 w 454"/>
                <a:gd name="T73" fmla="*/ 732 h 801"/>
                <a:gd name="T74" fmla="*/ 165 w 454"/>
                <a:gd name="T75" fmla="*/ 723 h 801"/>
                <a:gd name="T76" fmla="*/ 177 w 454"/>
                <a:gd name="T77" fmla="*/ 734 h 801"/>
                <a:gd name="T78" fmla="*/ 179 w 454"/>
                <a:gd name="T79" fmla="*/ 796 h 801"/>
                <a:gd name="T80" fmla="*/ 203 w 454"/>
                <a:gd name="T81" fmla="*/ 765 h 801"/>
                <a:gd name="T82" fmla="*/ 144 w 454"/>
                <a:gd name="T83" fmla="*/ 581 h 801"/>
                <a:gd name="T84" fmla="*/ 170 w 454"/>
                <a:gd name="T85" fmla="*/ 550 h 801"/>
                <a:gd name="T86" fmla="*/ 203 w 454"/>
                <a:gd name="T87" fmla="*/ 528 h 801"/>
                <a:gd name="T88" fmla="*/ 232 w 454"/>
                <a:gd name="T89" fmla="*/ 517 h 801"/>
                <a:gd name="T90" fmla="*/ 198 w 454"/>
                <a:gd name="T91" fmla="*/ 450 h 801"/>
                <a:gd name="T92" fmla="*/ 224 w 454"/>
                <a:gd name="T93" fmla="*/ 398 h 801"/>
                <a:gd name="T94" fmla="*/ 255 w 454"/>
                <a:gd name="T95" fmla="*/ 393 h 801"/>
                <a:gd name="T96" fmla="*/ 274 w 454"/>
                <a:gd name="T97" fmla="*/ 363 h 801"/>
                <a:gd name="T98" fmla="*/ 253 w 454"/>
                <a:gd name="T99" fmla="*/ 353 h 801"/>
                <a:gd name="T100" fmla="*/ 217 w 454"/>
                <a:gd name="T101" fmla="*/ 325 h 801"/>
                <a:gd name="T102" fmla="*/ 234 w 454"/>
                <a:gd name="T103" fmla="*/ 315 h 801"/>
                <a:gd name="T104" fmla="*/ 260 w 454"/>
                <a:gd name="T105" fmla="*/ 299 h 801"/>
                <a:gd name="T106" fmla="*/ 312 w 454"/>
                <a:gd name="T107" fmla="*/ 287 h 801"/>
                <a:gd name="T108" fmla="*/ 322 w 454"/>
                <a:gd name="T109" fmla="*/ 275 h 801"/>
                <a:gd name="T110" fmla="*/ 340 w 454"/>
                <a:gd name="T111" fmla="*/ 256 h 801"/>
                <a:gd name="T112" fmla="*/ 371 w 454"/>
                <a:gd name="T113" fmla="*/ 273 h 801"/>
                <a:gd name="T114" fmla="*/ 419 w 454"/>
                <a:gd name="T115" fmla="*/ 275 h 801"/>
                <a:gd name="T116" fmla="*/ 412 w 454"/>
                <a:gd name="T117" fmla="*/ 292 h 801"/>
                <a:gd name="T118" fmla="*/ 449 w 454"/>
                <a:gd name="T119" fmla="*/ 273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54" h="801">
                  <a:moveTo>
                    <a:pt x="454" y="247"/>
                  </a:moveTo>
                  <a:lnTo>
                    <a:pt x="454" y="244"/>
                  </a:lnTo>
                  <a:lnTo>
                    <a:pt x="454" y="244"/>
                  </a:lnTo>
                  <a:lnTo>
                    <a:pt x="454" y="244"/>
                  </a:lnTo>
                  <a:lnTo>
                    <a:pt x="449" y="244"/>
                  </a:lnTo>
                  <a:lnTo>
                    <a:pt x="442" y="242"/>
                  </a:lnTo>
                  <a:lnTo>
                    <a:pt x="442" y="242"/>
                  </a:lnTo>
                  <a:lnTo>
                    <a:pt x="440" y="242"/>
                  </a:lnTo>
                  <a:lnTo>
                    <a:pt x="438" y="239"/>
                  </a:lnTo>
                  <a:lnTo>
                    <a:pt x="438" y="239"/>
                  </a:lnTo>
                  <a:lnTo>
                    <a:pt x="438" y="237"/>
                  </a:lnTo>
                  <a:lnTo>
                    <a:pt x="435" y="232"/>
                  </a:lnTo>
                  <a:lnTo>
                    <a:pt x="435" y="232"/>
                  </a:lnTo>
                  <a:lnTo>
                    <a:pt x="433" y="230"/>
                  </a:lnTo>
                  <a:lnTo>
                    <a:pt x="433" y="232"/>
                  </a:lnTo>
                  <a:lnTo>
                    <a:pt x="433" y="232"/>
                  </a:lnTo>
                  <a:lnTo>
                    <a:pt x="430" y="232"/>
                  </a:lnTo>
                  <a:lnTo>
                    <a:pt x="430" y="235"/>
                  </a:lnTo>
                  <a:lnTo>
                    <a:pt x="428" y="242"/>
                  </a:lnTo>
                  <a:lnTo>
                    <a:pt x="426" y="244"/>
                  </a:lnTo>
                  <a:lnTo>
                    <a:pt x="419" y="249"/>
                  </a:lnTo>
                  <a:lnTo>
                    <a:pt x="409" y="254"/>
                  </a:lnTo>
                  <a:lnTo>
                    <a:pt x="402" y="254"/>
                  </a:lnTo>
                  <a:lnTo>
                    <a:pt x="400" y="254"/>
                  </a:lnTo>
                  <a:lnTo>
                    <a:pt x="397" y="254"/>
                  </a:lnTo>
                  <a:lnTo>
                    <a:pt x="397" y="254"/>
                  </a:lnTo>
                  <a:lnTo>
                    <a:pt x="397" y="254"/>
                  </a:lnTo>
                  <a:lnTo>
                    <a:pt x="395" y="254"/>
                  </a:lnTo>
                  <a:lnTo>
                    <a:pt x="395" y="254"/>
                  </a:lnTo>
                  <a:lnTo>
                    <a:pt x="395" y="251"/>
                  </a:lnTo>
                  <a:lnTo>
                    <a:pt x="393" y="244"/>
                  </a:lnTo>
                  <a:lnTo>
                    <a:pt x="393" y="244"/>
                  </a:lnTo>
                  <a:lnTo>
                    <a:pt x="393" y="242"/>
                  </a:lnTo>
                  <a:lnTo>
                    <a:pt x="393" y="239"/>
                  </a:lnTo>
                  <a:lnTo>
                    <a:pt x="393" y="237"/>
                  </a:lnTo>
                  <a:lnTo>
                    <a:pt x="393" y="237"/>
                  </a:lnTo>
                  <a:lnTo>
                    <a:pt x="393" y="237"/>
                  </a:lnTo>
                  <a:lnTo>
                    <a:pt x="393" y="235"/>
                  </a:lnTo>
                  <a:lnTo>
                    <a:pt x="390" y="232"/>
                  </a:lnTo>
                  <a:lnTo>
                    <a:pt x="383" y="228"/>
                  </a:lnTo>
                  <a:lnTo>
                    <a:pt x="381" y="228"/>
                  </a:lnTo>
                  <a:lnTo>
                    <a:pt x="381" y="225"/>
                  </a:lnTo>
                  <a:lnTo>
                    <a:pt x="381" y="225"/>
                  </a:lnTo>
                  <a:lnTo>
                    <a:pt x="381" y="225"/>
                  </a:lnTo>
                  <a:lnTo>
                    <a:pt x="381" y="223"/>
                  </a:lnTo>
                  <a:lnTo>
                    <a:pt x="381" y="221"/>
                  </a:lnTo>
                  <a:lnTo>
                    <a:pt x="381" y="218"/>
                  </a:lnTo>
                  <a:lnTo>
                    <a:pt x="381" y="213"/>
                  </a:lnTo>
                  <a:lnTo>
                    <a:pt x="378" y="211"/>
                  </a:lnTo>
                  <a:lnTo>
                    <a:pt x="376" y="209"/>
                  </a:lnTo>
                  <a:lnTo>
                    <a:pt x="376" y="209"/>
                  </a:lnTo>
                  <a:lnTo>
                    <a:pt x="374" y="206"/>
                  </a:lnTo>
                  <a:lnTo>
                    <a:pt x="374" y="206"/>
                  </a:lnTo>
                  <a:lnTo>
                    <a:pt x="371" y="202"/>
                  </a:lnTo>
                  <a:lnTo>
                    <a:pt x="371" y="202"/>
                  </a:lnTo>
                  <a:lnTo>
                    <a:pt x="371" y="199"/>
                  </a:lnTo>
                  <a:lnTo>
                    <a:pt x="371" y="199"/>
                  </a:lnTo>
                  <a:lnTo>
                    <a:pt x="371" y="197"/>
                  </a:lnTo>
                  <a:lnTo>
                    <a:pt x="371" y="197"/>
                  </a:lnTo>
                  <a:lnTo>
                    <a:pt x="371" y="194"/>
                  </a:lnTo>
                  <a:lnTo>
                    <a:pt x="371" y="194"/>
                  </a:lnTo>
                  <a:lnTo>
                    <a:pt x="374" y="192"/>
                  </a:lnTo>
                  <a:lnTo>
                    <a:pt x="374" y="192"/>
                  </a:lnTo>
                  <a:lnTo>
                    <a:pt x="374" y="190"/>
                  </a:lnTo>
                  <a:lnTo>
                    <a:pt x="371" y="185"/>
                  </a:lnTo>
                  <a:lnTo>
                    <a:pt x="371" y="185"/>
                  </a:lnTo>
                  <a:lnTo>
                    <a:pt x="369" y="183"/>
                  </a:lnTo>
                  <a:lnTo>
                    <a:pt x="369" y="183"/>
                  </a:lnTo>
                  <a:lnTo>
                    <a:pt x="369" y="180"/>
                  </a:lnTo>
                  <a:lnTo>
                    <a:pt x="369" y="180"/>
                  </a:lnTo>
                  <a:lnTo>
                    <a:pt x="369" y="180"/>
                  </a:lnTo>
                  <a:lnTo>
                    <a:pt x="371" y="180"/>
                  </a:lnTo>
                  <a:lnTo>
                    <a:pt x="371" y="180"/>
                  </a:lnTo>
                  <a:lnTo>
                    <a:pt x="371" y="178"/>
                  </a:lnTo>
                  <a:lnTo>
                    <a:pt x="371" y="178"/>
                  </a:lnTo>
                  <a:lnTo>
                    <a:pt x="371" y="178"/>
                  </a:lnTo>
                  <a:lnTo>
                    <a:pt x="371" y="178"/>
                  </a:lnTo>
                  <a:lnTo>
                    <a:pt x="371" y="176"/>
                  </a:lnTo>
                  <a:lnTo>
                    <a:pt x="371" y="173"/>
                  </a:lnTo>
                  <a:lnTo>
                    <a:pt x="371" y="173"/>
                  </a:lnTo>
                  <a:lnTo>
                    <a:pt x="371" y="173"/>
                  </a:lnTo>
                  <a:lnTo>
                    <a:pt x="369" y="171"/>
                  </a:lnTo>
                  <a:lnTo>
                    <a:pt x="369" y="171"/>
                  </a:lnTo>
                  <a:lnTo>
                    <a:pt x="367" y="171"/>
                  </a:lnTo>
                  <a:lnTo>
                    <a:pt x="367" y="171"/>
                  </a:lnTo>
                  <a:lnTo>
                    <a:pt x="367" y="171"/>
                  </a:lnTo>
                  <a:lnTo>
                    <a:pt x="367" y="171"/>
                  </a:lnTo>
                  <a:lnTo>
                    <a:pt x="364" y="171"/>
                  </a:lnTo>
                  <a:lnTo>
                    <a:pt x="364" y="171"/>
                  </a:lnTo>
                  <a:lnTo>
                    <a:pt x="364" y="168"/>
                  </a:lnTo>
                  <a:lnTo>
                    <a:pt x="367" y="168"/>
                  </a:lnTo>
                  <a:lnTo>
                    <a:pt x="367" y="168"/>
                  </a:lnTo>
                  <a:lnTo>
                    <a:pt x="367" y="168"/>
                  </a:lnTo>
                  <a:lnTo>
                    <a:pt x="367" y="168"/>
                  </a:lnTo>
                  <a:lnTo>
                    <a:pt x="364" y="166"/>
                  </a:lnTo>
                  <a:lnTo>
                    <a:pt x="364" y="166"/>
                  </a:lnTo>
                  <a:lnTo>
                    <a:pt x="364" y="166"/>
                  </a:lnTo>
                  <a:lnTo>
                    <a:pt x="364" y="166"/>
                  </a:lnTo>
                  <a:lnTo>
                    <a:pt x="367" y="166"/>
                  </a:lnTo>
                  <a:lnTo>
                    <a:pt x="367" y="164"/>
                  </a:lnTo>
                  <a:lnTo>
                    <a:pt x="381" y="161"/>
                  </a:lnTo>
                  <a:lnTo>
                    <a:pt x="381" y="161"/>
                  </a:lnTo>
                  <a:lnTo>
                    <a:pt x="381" y="159"/>
                  </a:lnTo>
                  <a:lnTo>
                    <a:pt x="381" y="159"/>
                  </a:lnTo>
                  <a:lnTo>
                    <a:pt x="381" y="159"/>
                  </a:lnTo>
                  <a:lnTo>
                    <a:pt x="381" y="159"/>
                  </a:lnTo>
                  <a:lnTo>
                    <a:pt x="385" y="157"/>
                  </a:lnTo>
                  <a:lnTo>
                    <a:pt x="385" y="157"/>
                  </a:lnTo>
                  <a:lnTo>
                    <a:pt x="385" y="157"/>
                  </a:lnTo>
                  <a:lnTo>
                    <a:pt x="385" y="154"/>
                  </a:lnTo>
                  <a:lnTo>
                    <a:pt x="393" y="152"/>
                  </a:lnTo>
                  <a:lnTo>
                    <a:pt x="393" y="147"/>
                  </a:lnTo>
                  <a:lnTo>
                    <a:pt x="397" y="145"/>
                  </a:lnTo>
                  <a:lnTo>
                    <a:pt x="400" y="142"/>
                  </a:lnTo>
                  <a:lnTo>
                    <a:pt x="400" y="140"/>
                  </a:lnTo>
                  <a:lnTo>
                    <a:pt x="400" y="140"/>
                  </a:lnTo>
                  <a:lnTo>
                    <a:pt x="400" y="140"/>
                  </a:lnTo>
                  <a:lnTo>
                    <a:pt x="400" y="140"/>
                  </a:lnTo>
                  <a:lnTo>
                    <a:pt x="400" y="140"/>
                  </a:lnTo>
                  <a:lnTo>
                    <a:pt x="400" y="140"/>
                  </a:lnTo>
                  <a:lnTo>
                    <a:pt x="400" y="140"/>
                  </a:lnTo>
                  <a:lnTo>
                    <a:pt x="397" y="140"/>
                  </a:lnTo>
                  <a:lnTo>
                    <a:pt x="397" y="140"/>
                  </a:lnTo>
                  <a:lnTo>
                    <a:pt x="397" y="140"/>
                  </a:lnTo>
                  <a:lnTo>
                    <a:pt x="397" y="140"/>
                  </a:lnTo>
                  <a:lnTo>
                    <a:pt x="397" y="138"/>
                  </a:lnTo>
                  <a:lnTo>
                    <a:pt x="400" y="135"/>
                  </a:lnTo>
                  <a:lnTo>
                    <a:pt x="400" y="135"/>
                  </a:lnTo>
                  <a:lnTo>
                    <a:pt x="400" y="135"/>
                  </a:lnTo>
                  <a:lnTo>
                    <a:pt x="400" y="135"/>
                  </a:lnTo>
                  <a:lnTo>
                    <a:pt x="400" y="135"/>
                  </a:lnTo>
                  <a:lnTo>
                    <a:pt x="397" y="133"/>
                  </a:lnTo>
                  <a:lnTo>
                    <a:pt x="397" y="133"/>
                  </a:lnTo>
                  <a:lnTo>
                    <a:pt x="397" y="133"/>
                  </a:lnTo>
                  <a:lnTo>
                    <a:pt x="400" y="133"/>
                  </a:lnTo>
                  <a:lnTo>
                    <a:pt x="402" y="131"/>
                  </a:lnTo>
                  <a:lnTo>
                    <a:pt x="402" y="128"/>
                  </a:lnTo>
                  <a:lnTo>
                    <a:pt x="402" y="128"/>
                  </a:lnTo>
                  <a:lnTo>
                    <a:pt x="402" y="128"/>
                  </a:lnTo>
                  <a:lnTo>
                    <a:pt x="402" y="126"/>
                  </a:lnTo>
                  <a:lnTo>
                    <a:pt x="402" y="126"/>
                  </a:lnTo>
                  <a:lnTo>
                    <a:pt x="402" y="126"/>
                  </a:lnTo>
                  <a:lnTo>
                    <a:pt x="404" y="126"/>
                  </a:lnTo>
                  <a:lnTo>
                    <a:pt x="404" y="126"/>
                  </a:lnTo>
                  <a:lnTo>
                    <a:pt x="404" y="126"/>
                  </a:lnTo>
                  <a:lnTo>
                    <a:pt x="404" y="123"/>
                  </a:lnTo>
                  <a:lnTo>
                    <a:pt x="407" y="121"/>
                  </a:lnTo>
                  <a:lnTo>
                    <a:pt x="407" y="121"/>
                  </a:lnTo>
                  <a:lnTo>
                    <a:pt x="409" y="121"/>
                  </a:lnTo>
                  <a:lnTo>
                    <a:pt x="409" y="121"/>
                  </a:lnTo>
                  <a:lnTo>
                    <a:pt x="409" y="121"/>
                  </a:lnTo>
                  <a:lnTo>
                    <a:pt x="409" y="121"/>
                  </a:lnTo>
                  <a:lnTo>
                    <a:pt x="409" y="121"/>
                  </a:lnTo>
                  <a:lnTo>
                    <a:pt x="409" y="121"/>
                  </a:lnTo>
                  <a:lnTo>
                    <a:pt x="409" y="121"/>
                  </a:lnTo>
                  <a:lnTo>
                    <a:pt x="409" y="121"/>
                  </a:lnTo>
                  <a:lnTo>
                    <a:pt x="412" y="123"/>
                  </a:lnTo>
                  <a:lnTo>
                    <a:pt x="412" y="123"/>
                  </a:lnTo>
                  <a:lnTo>
                    <a:pt x="412" y="123"/>
                  </a:lnTo>
                  <a:lnTo>
                    <a:pt x="412" y="123"/>
                  </a:lnTo>
                  <a:lnTo>
                    <a:pt x="412" y="123"/>
                  </a:lnTo>
                  <a:lnTo>
                    <a:pt x="414" y="123"/>
                  </a:lnTo>
                  <a:lnTo>
                    <a:pt x="414" y="123"/>
                  </a:lnTo>
                  <a:lnTo>
                    <a:pt x="414" y="123"/>
                  </a:lnTo>
                  <a:lnTo>
                    <a:pt x="414" y="123"/>
                  </a:lnTo>
                  <a:lnTo>
                    <a:pt x="414" y="123"/>
                  </a:lnTo>
                  <a:lnTo>
                    <a:pt x="414" y="121"/>
                  </a:lnTo>
                  <a:lnTo>
                    <a:pt x="414" y="121"/>
                  </a:lnTo>
                  <a:lnTo>
                    <a:pt x="414" y="121"/>
                  </a:lnTo>
                  <a:lnTo>
                    <a:pt x="414" y="121"/>
                  </a:lnTo>
                  <a:lnTo>
                    <a:pt x="414" y="119"/>
                  </a:lnTo>
                  <a:lnTo>
                    <a:pt x="414" y="119"/>
                  </a:lnTo>
                  <a:lnTo>
                    <a:pt x="414" y="119"/>
                  </a:lnTo>
                  <a:lnTo>
                    <a:pt x="416" y="119"/>
                  </a:lnTo>
                  <a:lnTo>
                    <a:pt x="416" y="119"/>
                  </a:lnTo>
                  <a:lnTo>
                    <a:pt x="416" y="119"/>
                  </a:lnTo>
                  <a:lnTo>
                    <a:pt x="416" y="116"/>
                  </a:lnTo>
                  <a:lnTo>
                    <a:pt x="419" y="116"/>
                  </a:lnTo>
                  <a:lnTo>
                    <a:pt x="419" y="116"/>
                  </a:lnTo>
                  <a:lnTo>
                    <a:pt x="419" y="116"/>
                  </a:lnTo>
                  <a:lnTo>
                    <a:pt x="421" y="116"/>
                  </a:lnTo>
                  <a:lnTo>
                    <a:pt x="419" y="116"/>
                  </a:lnTo>
                  <a:lnTo>
                    <a:pt x="419" y="116"/>
                  </a:lnTo>
                  <a:lnTo>
                    <a:pt x="419" y="114"/>
                  </a:lnTo>
                  <a:lnTo>
                    <a:pt x="419" y="114"/>
                  </a:lnTo>
                  <a:lnTo>
                    <a:pt x="419" y="114"/>
                  </a:lnTo>
                  <a:lnTo>
                    <a:pt x="419" y="114"/>
                  </a:lnTo>
                  <a:lnTo>
                    <a:pt x="419" y="114"/>
                  </a:lnTo>
                  <a:lnTo>
                    <a:pt x="419" y="114"/>
                  </a:lnTo>
                  <a:lnTo>
                    <a:pt x="419" y="114"/>
                  </a:lnTo>
                  <a:lnTo>
                    <a:pt x="419" y="112"/>
                  </a:lnTo>
                  <a:lnTo>
                    <a:pt x="421" y="112"/>
                  </a:lnTo>
                  <a:lnTo>
                    <a:pt x="421" y="109"/>
                  </a:lnTo>
                  <a:lnTo>
                    <a:pt x="421" y="109"/>
                  </a:lnTo>
                  <a:lnTo>
                    <a:pt x="421" y="109"/>
                  </a:lnTo>
                  <a:lnTo>
                    <a:pt x="421" y="109"/>
                  </a:lnTo>
                  <a:lnTo>
                    <a:pt x="421" y="109"/>
                  </a:lnTo>
                  <a:lnTo>
                    <a:pt x="423" y="109"/>
                  </a:lnTo>
                  <a:lnTo>
                    <a:pt x="423" y="109"/>
                  </a:lnTo>
                  <a:lnTo>
                    <a:pt x="423" y="107"/>
                  </a:lnTo>
                  <a:lnTo>
                    <a:pt x="423" y="107"/>
                  </a:lnTo>
                  <a:lnTo>
                    <a:pt x="426" y="107"/>
                  </a:lnTo>
                  <a:lnTo>
                    <a:pt x="426" y="107"/>
                  </a:lnTo>
                  <a:lnTo>
                    <a:pt x="423" y="102"/>
                  </a:lnTo>
                  <a:lnTo>
                    <a:pt x="423" y="102"/>
                  </a:lnTo>
                  <a:lnTo>
                    <a:pt x="423" y="102"/>
                  </a:lnTo>
                  <a:lnTo>
                    <a:pt x="423" y="102"/>
                  </a:lnTo>
                  <a:lnTo>
                    <a:pt x="423" y="102"/>
                  </a:lnTo>
                  <a:lnTo>
                    <a:pt x="423" y="102"/>
                  </a:lnTo>
                  <a:lnTo>
                    <a:pt x="423" y="102"/>
                  </a:lnTo>
                  <a:lnTo>
                    <a:pt x="421" y="102"/>
                  </a:lnTo>
                  <a:lnTo>
                    <a:pt x="421" y="102"/>
                  </a:lnTo>
                  <a:lnTo>
                    <a:pt x="421" y="102"/>
                  </a:lnTo>
                  <a:lnTo>
                    <a:pt x="421" y="100"/>
                  </a:lnTo>
                  <a:lnTo>
                    <a:pt x="421" y="100"/>
                  </a:lnTo>
                  <a:lnTo>
                    <a:pt x="421" y="100"/>
                  </a:lnTo>
                  <a:lnTo>
                    <a:pt x="421" y="100"/>
                  </a:lnTo>
                  <a:lnTo>
                    <a:pt x="421" y="100"/>
                  </a:lnTo>
                  <a:lnTo>
                    <a:pt x="421" y="97"/>
                  </a:lnTo>
                  <a:lnTo>
                    <a:pt x="421" y="97"/>
                  </a:lnTo>
                  <a:lnTo>
                    <a:pt x="421" y="97"/>
                  </a:lnTo>
                  <a:lnTo>
                    <a:pt x="419" y="95"/>
                  </a:lnTo>
                  <a:lnTo>
                    <a:pt x="419" y="95"/>
                  </a:lnTo>
                  <a:lnTo>
                    <a:pt x="419" y="95"/>
                  </a:lnTo>
                  <a:lnTo>
                    <a:pt x="419" y="95"/>
                  </a:lnTo>
                  <a:lnTo>
                    <a:pt x="416" y="86"/>
                  </a:lnTo>
                  <a:lnTo>
                    <a:pt x="421" y="81"/>
                  </a:lnTo>
                  <a:lnTo>
                    <a:pt x="421" y="81"/>
                  </a:lnTo>
                  <a:lnTo>
                    <a:pt x="421" y="78"/>
                  </a:lnTo>
                  <a:lnTo>
                    <a:pt x="421" y="78"/>
                  </a:lnTo>
                  <a:lnTo>
                    <a:pt x="423" y="71"/>
                  </a:lnTo>
                  <a:lnTo>
                    <a:pt x="423" y="69"/>
                  </a:lnTo>
                  <a:lnTo>
                    <a:pt x="423" y="69"/>
                  </a:lnTo>
                  <a:lnTo>
                    <a:pt x="423" y="69"/>
                  </a:lnTo>
                  <a:lnTo>
                    <a:pt x="426" y="67"/>
                  </a:lnTo>
                  <a:lnTo>
                    <a:pt x="426" y="67"/>
                  </a:lnTo>
                  <a:lnTo>
                    <a:pt x="426" y="67"/>
                  </a:lnTo>
                  <a:lnTo>
                    <a:pt x="426" y="67"/>
                  </a:lnTo>
                  <a:lnTo>
                    <a:pt x="426" y="67"/>
                  </a:lnTo>
                  <a:lnTo>
                    <a:pt x="426" y="67"/>
                  </a:lnTo>
                  <a:lnTo>
                    <a:pt x="428" y="64"/>
                  </a:lnTo>
                  <a:lnTo>
                    <a:pt x="430" y="62"/>
                  </a:lnTo>
                  <a:lnTo>
                    <a:pt x="430" y="62"/>
                  </a:lnTo>
                  <a:lnTo>
                    <a:pt x="430" y="62"/>
                  </a:lnTo>
                  <a:lnTo>
                    <a:pt x="430" y="62"/>
                  </a:lnTo>
                  <a:lnTo>
                    <a:pt x="430" y="62"/>
                  </a:lnTo>
                  <a:lnTo>
                    <a:pt x="433" y="62"/>
                  </a:lnTo>
                  <a:lnTo>
                    <a:pt x="433" y="62"/>
                  </a:lnTo>
                  <a:lnTo>
                    <a:pt x="433" y="62"/>
                  </a:lnTo>
                  <a:lnTo>
                    <a:pt x="433" y="62"/>
                  </a:lnTo>
                  <a:lnTo>
                    <a:pt x="433" y="62"/>
                  </a:lnTo>
                  <a:lnTo>
                    <a:pt x="438" y="59"/>
                  </a:lnTo>
                  <a:lnTo>
                    <a:pt x="438" y="52"/>
                  </a:lnTo>
                  <a:lnTo>
                    <a:pt x="438" y="50"/>
                  </a:lnTo>
                  <a:lnTo>
                    <a:pt x="438" y="50"/>
                  </a:lnTo>
                  <a:lnTo>
                    <a:pt x="438" y="48"/>
                  </a:lnTo>
                  <a:lnTo>
                    <a:pt x="438" y="48"/>
                  </a:lnTo>
                  <a:lnTo>
                    <a:pt x="438" y="48"/>
                  </a:lnTo>
                  <a:lnTo>
                    <a:pt x="438" y="48"/>
                  </a:lnTo>
                  <a:lnTo>
                    <a:pt x="438" y="45"/>
                  </a:lnTo>
                  <a:lnTo>
                    <a:pt x="438" y="45"/>
                  </a:lnTo>
                  <a:lnTo>
                    <a:pt x="438" y="45"/>
                  </a:lnTo>
                  <a:lnTo>
                    <a:pt x="438" y="45"/>
                  </a:lnTo>
                  <a:lnTo>
                    <a:pt x="440" y="45"/>
                  </a:lnTo>
                  <a:lnTo>
                    <a:pt x="440" y="43"/>
                  </a:lnTo>
                  <a:lnTo>
                    <a:pt x="440" y="43"/>
                  </a:lnTo>
                  <a:lnTo>
                    <a:pt x="442" y="41"/>
                  </a:lnTo>
                  <a:lnTo>
                    <a:pt x="442" y="41"/>
                  </a:lnTo>
                  <a:lnTo>
                    <a:pt x="442" y="41"/>
                  </a:lnTo>
                  <a:lnTo>
                    <a:pt x="445" y="41"/>
                  </a:lnTo>
                  <a:lnTo>
                    <a:pt x="445" y="38"/>
                  </a:lnTo>
                  <a:lnTo>
                    <a:pt x="442" y="38"/>
                  </a:lnTo>
                  <a:lnTo>
                    <a:pt x="442" y="36"/>
                  </a:lnTo>
                  <a:lnTo>
                    <a:pt x="442" y="33"/>
                  </a:lnTo>
                  <a:lnTo>
                    <a:pt x="440" y="33"/>
                  </a:lnTo>
                  <a:lnTo>
                    <a:pt x="440" y="33"/>
                  </a:lnTo>
                  <a:lnTo>
                    <a:pt x="440" y="33"/>
                  </a:lnTo>
                  <a:lnTo>
                    <a:pt x="438" y="33"/>
                  </a:lnTo>
                  <a:lnTo>
                    <a:pt x="438" y="33"/>
                  </a:lnTo>
                  <a:lnTo>
                    <a:pt x="435" y="33"/>
                  </a:lnTo>
                  <a:lnTo>
                    <a:pt x="435" y="31"/>
                  </a:lnTo>
                  <a:lnTo>
                    <a:pt x="433" y="31"/>
                  </a:lnTo>
                  <a:lnTo>
                    <a:pt x="426" y="31"/>
                  </a:lnTo>
                  <a:lnTo>
                    <a:pt x="426" y="31"/>
                  </a:lnTo>
                  <a:lnTo>
                    <a:pt x="426" y="31"/>
                  </a:lnTo>
                  <a:lnTo>
                    <a:pt x="421" y="31"/>
                  </a:lnTo>
                  <a:lnTo>
                    <a:pt x="414" y="36"/>
                  </a:lnTo>
                  <a:lnTo>
                    <a:pt x="414" y="36"/>
                  </a:lnTo>
                  <a:lnTo>
                    <a:pt x="412" y="36"/>
                  </a:lnTo>
                  <a:lnTo>
                    <a:pt x="409" y="36"/>
                  </a:lnTo>
                  <a:lnTo>
                    <a:pt x="407" y="31"/>
                  </a:lnTo>
                  <a:lnTo>
                    <a:pt x="407" y="31"/>
                  </a:lnTo>
                  <a:lnTo>
                    <a:pt x="407" y="31"/>
                  </a:lnTo>
                  <a:lnTo>
                    <a:pt x="407" y="29"/>
                  </a:lnTo>
                  <a:lnTo>
                    <a:pt x="407" y="29"/>
                  </a:lnTo>
                  <a:lnTo>
                    <a:pt x="407" y="29"/>
                  </a:lnTo>
                  <a:lnTo>
                    <a:pt x="407" y="26"/>
                  </a:lnTo>
                  <a:lnTo>
                    <a:pt x="404" y="26"/>
                  </a:lnTo>
                  <a:lnTo>
                    <a:pt x="404" y="24"/>
                  </a:lnTo>
                  <a:lnTo>
                    <a:pt x="404" y="24"/>
                  </a:lnTo>
                  <a:lnTo>
                    <a:pt x="404" y="24"/>
                  </a:lnTo>
                  <a:lnTo>
                    <a:pt x="404" y="24"/>
                  </a:lnTo>
                  <a:lnTo>
                    <a:pt x="404" y="24"/>
                  </a:lnTo>
                  <a:lnTo>
                    <a:pt x="404" y="22"/>
                  </a:lnTo>
                  <a:lnTo>
                    <a:pt x="404" y="22"/>
                  </a:lnTo>
                  <a:lnTo>
                    <a:pt x="404" y="22"/>
                  </a:lnTo>
                  <a:lnTo>
                    <a:pt x="404" y="22"/>
                  </a:lnTo>
                  <a:lnTo>
                    <a:pt x="404" y="22"/>
                  </a:lnTo>
                  <a:lnTo>
                    <a:pt x="404" y="19"/>
                  </a:lnTo>
                  <a:lnTo>
                    <a:pt x="402" y="17"/>
                  </a:lnTo>
                  <a:lnTo>
                    <a:pt x="402" y="17"/>
                  </a:lnTo>
                  <a:lnTo>
                    <a:pt x="402" y="17"/>
                  </a:lnTo>
                  <a:lnTo>
                    <a:pt x="402" y="17"/>
                  </a:lnTo>
                  <a:lnTo>
                    <a:pt x="400" y="17"/>
                  </a:lnTo>
                  <a:lnTo>
                    <a:pt x="395" y="17"/>
                  </a:lnTo>
                  <a:lnTo>
                    <a:pt x="393" y="14"/>
                  </a:lnTo>
                  <a:lnTo>
                    <a:pt x="393" y="14"/>
                  </a:lnTo>
                  <a:lnTo>
                    <a:pt x="385" y="5"/>
                  </a:lnTo>
                  <a:lnTo>
                    <a:pt x="383" y="3"/>
                  </a:lnTo>
                  <a:lnTo>
                    <a:pt x="383" y="0"/>
                  </a:lnTo>
                  <a:lnTo>
                    <a:pt x="362" y="10"/>
                  </a:lnTo>
                  <a:lnTo>
                    <a:pt x="357" y="14"/>
                  </a:lnTo>
                  <a:lnTo>
                    <a:pt x="352" y="22"/>
                  </a:lnTo>
                  <a:lnTo>
                    <a:pt x="350" y="29"/>
                  </a:lnTo>
                  <a:lnTo>
                    <a:pt x="340" y="41"/>
                  </a:lnTo>
                  <a:lnTo>
                    <a:pt x="338" y="43"/>
                  </a:lnTo>
                  <a:lnTo>
                    <a:pt x="331" y="48"/>
                  </a:lnTo>
                  <a:lnTo>
                    <a:pt x="319" y="57"/>
                  </a:lnTo>
                  <a:lnTo>
                    <a:pt x="319" y="59"/>
                  </a:lnTo>
                  <a:lnTo>
                    <a:pt x="317" y="62"/>
                  </a:lnTo>
                  <a:lnTo>
                    <a:pt x="319" y="67"/>
                  </a:lnTo>
                  <a:lnTo>
                    <a:pt x="319" y="71"/>
                  </a:lnTo>
                  <a:lnTo>
                    <a:pt x="319" y="76"/>
                  </a:lnTo>
                  <a:lnTo>
                    <a:pt x="317" y="81"/>
                  </a:lnTo>
                  <a:lnTo>
                    <a:pt x="314" y="83"/>
                  </a:lnTo>
                  <a:lnTo>
                    <a:pt x="307" y="81"/>
                  </a:lnTo>
                  <a:lnTo>
                    <a:pt x="303" y="81"/>
                  </a:lnTo>
                  <a:lnTo>
                    <a:pt x="303" y="81"/>
                  </a:lnTo>
                  <a:lnTo>
                    <a:pt x="300" y="83"/>
                  </a:lnTo>
                  <a:lnTo>
                    <a:pt x="298" y="88"/>
                  </a:lnTo>
                  <a:lnTo>
                    <a:pt x="298" y="90"/>
                  </a:lnTo>
                  <a:lnTo>
                    <a:pt x="300" y="95"/>
                  </a:lnTo>
                  <a:lnTo>
                    <a:pt x="300" y="100"/>
                  </a:lnTo>
                  <a:lnTo>
                    <a:pt x="305" y="104"/>
                  </a:lnTo>
                  <a:lnTo>
                    <a:pt x="310" y="112"/>
                  </a:lnTo>
                  <a:lnTo>
                    <a:pt x="314" y="116"/>
                  </a:lnTo>
                  <a:lnTo>
                    <a:pt x="326" y="123"/>
                  </a:lnTo>
                  <a:lnTo>
                    <a:pt x="329" y="128"/>
                  </a:lnTo>
                  <a:lnTo>
                    <a:pt x="324" y="142"/>
                  </a:lnTo>
                  <a:lnTo>
                    <a:pt x="324" y="147"/>
                  </a:lnTo>
                  <a:lnTo>
                    <a:pt x="324" y="154"/>
                  </a:lnTo>
                  <a:lnTo>
                    <a:pt x="324" y="159"/>
                  </a:lnTo>
                  <a:lnTo>
                    <a:pt x="324" y="164"/>
                  </a:lnTo>
                  <a:lnTo>
                    <a:pt x="324" y="166"/>
                  </a:lnTo>
                  <a:lnTo>
                    <a:pt x="319" y="173"/>
                  </a:lnTo>
                  <a:lnTo>
                    <a:pt x="317" y="176"/>
                  </a:lnTo>
                  <a:lnTo>
                    <a:pt x="317" y="180"/>
                  </a:lnTo>
                  <a:lnTo>
                    <a:pt x="317" y="183"/>
                  </a:lnTo>
                  <a:lnTo>
                    <a:pt x="317" y="187"/>
                  </a:lnTo>
                  <a:lnTo>
                    <a:pt x="314" y="190"/>
                  </a:lnTo>
                  <a:lnTo>
                    <a:pt x="305" y="192"/>
                  </a:lnTo>
                  <a:lnTo>
                    <a:pt x="303" y="192"/>
                  </a:lnTo>
                  <a:lnTo>
                    <a:pt x="300" y="194"/>
                  </a:lnTo>
                  <a:lnTo>
                    <a:pt x="298" y="197"/>
                  </a:lnTo>
                  <a:lnTo>
                    <a:pt x="295" y="199"/>
                  </a:lnTo>
                  <a:lnTo>
                    <a:pt x="293" y="197"/>
                  </a:lnTo>
                  <a:lnTo>
                    <a:pt x="288" y="197"/>
                  </a:lnTo>
                  <a:lnTo>
                    <a:pt x="286" y="197"/>
                  </a:lnTo>
                  <a:lnTo>
                    <a:pt x="286" y="199"/>
                  </a:lnTo>
                  <a:lnTo>
                    <a:pt x="281" y="206"/>
                  </a:lnTo>
                  <a:lnTo>
                    <a:pt x="269" y="209"/>
                  </a:lnTo>
                  <a:lnTo>
                    <a:pt x="246" y="209"/>
                  </a:lnTo>
                  <a:lnTo>
                    <a:pt x="222" y="211"/>
                  </a:lnTo>
                  <a:lnTo>
                    <a:pt x="217" y="211"/>
                  </a:lnTo>
                  <a:lnTo>
                    <a:pt x="203" y="209"/>
                  </a:lnTo>
                  <a:lnTo>
                    <a:pt x="189" y="206"/>
                  </a:lnTo>
                  <a:lnTo>
                    <a:pt x="187" y="206"/>
                  </a:lnTo>
                  <a:lnTo>
                    <a:pt x="179" y="204"/>
                  </a:lnTo>
                  <a:lnTo>
                    <a:pt x="170" y="202"/>
                  </a:lnTo>
                  <a:lnTo>
                    <a:pt x="132" y="190"/>
                  </a:lnTo>
                  <a:lnTo>
                    <a:pt x="127" y="190"/>
                  </a:lnTo>
                  <a:lnTo>
                    <a:pt x="118" y="190"/>
                  </a:lnTo>
                  <a:lnTo>
                    <a:pt x="116" y="190"/>
                  </a:lnTo>
                  <a:lnTo>
                    <a:pt x="113" y="192"/>
                  </a:lnTo>
                  <a:lnTo>
                    <a:pt x="111" y="194"/>
                  </a:lnTo>
                  <a:lnTo>
                    <a:pt x="111" y="199"/>
                  </a:lnTo>
                  <a:lnTo>
                    <a:pt x="111" y="202"/>
                  </a:lnTo>
                  <a:lnTo>
                    <a:pt x="111" y="204"/>
                  </a:lnTo>
                  <a:lnTo>
                    <a:pt x="108" y="206"/>
                  </a:lnTo>
                  <a:lnTo>
                    <a:pt x="106" y="211"/>
                  </a:lnTo>
                  <a:lnTo>
                    <a:pt x="106" y="213"/>
                  </a:lnTo>
                  <a:lnTo>
                    <a:pt x="111" y="218"/>
                  </a:lnTo>
                  <a:lnTo>
                    <a:pt x="113" y="221"/>
                  </a:lnTo>
                  <a:lnTo>
                    <a:pt x="116" y="230"/>
                  </a:lnTo>
                  <a:lnTo>
                    <a:pt x="116" y="232"/>
                  </a:lnTo>
                  <a:lnTo>
                    <a:pt x="120" y="239"/>
                  </a:lnTo>
                  <a:lnTo>
                    <a:pt x="123" y="242"/>
                  </a:lnTo>
                  <a:lnTo>
                    <a:pt x="123" y="247"/>
                  </a:lnTo>
                  <a:lnTo>
                    <a:pt x="125" y="249"/>
                  </a:lnTo>
                  <a:lnTo>
                    <a:pt x="127" y="251"/>
                  </a:lnTo>
                  <a:lnTo>
                    <a:pt x="132" y="251"/>
                  </a:lnTo>
                  <a:lnTo>
                    <a:pt x="134" y="254"/>
                  </a:lnTo>
                  <a:lnTo>
                    <a:pt x="144" y="256"/>
                  </a:lnTo>
                  <a:lnTo>
                    <a:pt x="151" y="256"/>
                  </a:lnTo>
                  <a:lnTo>
                    <a:pt x="153" y="258"/>
                  </a:lnTo>
                  <a:lnTo>
                    <a:pt x="156" y="266"/>
                  </a:lnTo>
                  <a:lnTo>
                    <a:pt x="156" y="268"/>
                  </a:lnTo>
                  <a:lnTo>
                    <a:pt x="156" y="270"/>
                  </a:lnTo>
                  <a:lnTo>
                    <a:pt x="158" y="270"/>
                  </a:lnTo>
                  <a:lnTo>
                    <a:pt x="161" y="273"/>
                  </a:lnTo>
                  <a:lnTo>
                    <a:pt x="163" y="273"/>
                  </a:lnTo>
                  <a:lnTo>
                    <a:pt x="163" y="275"/>
                  </a:lnTo>
                  <a:lnTo>
                    <a:pt x="163" y="280"/>
                  </a:lnTo>
                  <a:lnTo>
                    <a:pt x="158" y="294"/>
                  </a:lnTo>
                  <a:lnTo>
                    <a:pt x="158" y="296"/>
                  </a:lnTo>
                  <a:lnTo>
                    <a:pt x="161" y="301"/>
                  </a:lnTo>
                  <a:lnTo>
                    <a:pt x="161" y="306"/>
                  </a:lnTo>
                  <a:lnTo>
                    <a:pt x="163" y="308"/>
                  </a:lnTo>
                  <a:lnTo>
                    <a:pt x="165" y="308"/>
                  </a:lnTo>
                  <a:lnTo>
                    <a:pt x="170" y="311"/>
                  </a:lnTo>
                  <a:lnTo>
                    <a:pt x="170" y="311"/>
                  </a:lnTo>
                  <a:lnTo>
                    <a:pt x="172" y="315"/>
                  </a:lnTo>
                  <a:lnTo>
                    <a:pt x="172" y="318"/>
                  </a:lnTo>
                  <a:lnTo>
                    <a:pt x="182" y="327"/>
                  </a:lnTo>
                  <a:lnTo>
                    <a:pt x="184" y="334"/>
                  </a:lnTo>
                  <a:lnTo>
                    <a:pt x="184" y="341"/>
                  </a:lnTo>
                  <a:lnTo>
                    <a:pt x="153" y="365"/>
                  </a:lnTo>
                  <a:lnTo>
                    <a:pt x="151" y="367"/>
                  </a:lnTo>
                  <a:lnTo>
                    <a:pt x="146" y="367"/>
                  </a:lnTo>
                  <a:lnTo>
                    <a:pt x="144" y="365"/>
                  </a:lnTo>
                  <a:lnTo>
                    <a:pt x="142" y="365"/>
                  </a:lnTo>
                  <a:lnTo>
                    <a:pt x="134" y="377"/>
                  </a:lnTo>
                  <a:lnTo>
                    <a:pt x="134" y="379"/>
                  </a:lnTo>
                  <a:lnTo>
                    <a:pt x="132" y="379"/>
                  </a:lnTo>
                  <a:lnTo>
                    <a:pt x="127" y="379"/>
                  </a:lnTo>
                  <a:lnTo>
                    <a:pt x="125" y="379"/>
                  </a:lnTo>
                  <a:lnTo>
                    <a:pt x="113" y="389"/>
                  </a:lnTo>
                  <a:lnTo>
                    <a:pt x="104" y="389"/>
                  </a:lnTo>
                  <a:lnTo>
                    <a:pt x="94" y="382"/>
                  </a:lnTo>
                  <a:lnTo>
                    <a:pt x="87" y="384"/>
                  </a:lnTo>
                  <a:lnTo>
                    <a:pt x="78" y="389"/>
                  </a:lnTo>
                  <a:lnTo>
                    <a:pt x="75" y="391"/>
                  </a:lnTo>
                  <a:lnTo>
                    <a:pt x="73" y="391"/>
                  </a:lnTo>
                  <a:lnTo>
                    <a:pt x="73" y="389"/>
                  </a:lnTo>
                  <a:lnTo>
                    <a:pt x="71" y="389"/>
                  </a:lnTo>
                  <a:lnTo>
                    <a:pt x="66" y="389"/>
                  </a:lnTo>
                  <a:lnTo>
                    <a:pt x="61" y="389"/>
                  </a:lnTo>
                  <a:lnTo>
                    <a:pt x="54" y="391"/>
                  </a:lnTo>
                  <a:lnTo>
                    <a:pt x="49" y="393"/>
                  </a:lnTo>
                  <a:lnTo>
                    <a:pt x="44" y="401"/>
                  </a:lnTo>
                  <a:lnTo>
                    <a:pt x="42" y="403"/>
                  </a:lnTo>
                  <a:lnTo>
                    <a:pt x="40" y="408"/>
                  </a:lnTo>
                  <a:lnTo>
                    <a:pt x="44" y="429"/>
                  </a:lnTo>
                  <a:lnTo>
                    <a:pt x="42" y="436"/>
                  </a:lnTo>
                  <a:lnTo>
                    <a:pt x="42" y="436"/>
                  </a:lnTo>
                  <a:lnTo>
                    <a:pt x="37" y="441"/>
                  </a:lnTo>
                  <a:lnTo>
                    <a:pt x="33" y="446"/>
                  </a:lnTo>
                  <a:lnTo>
                    <a:pt x="26" y="450"/>
                  </a:lnTo>
                  <a:lnTo>
                    <a:pt x="26" y="453"/>
                  </a:lnTo>
                  <a:lnTo>
                    <a:pt x="26" y="457"/>
                  </a:lnTo>
                  <a:lnTo>
                    <a:pt x="26" y="460"/>
                  </a:lnTo>
                  <a:lnTo>
                    <a:pt x="28" y="460"/>
                  </a:lnTo>
                  <a:lnTo>
                    <a:pt x="28" y="462"/>
                  </a:lnTo>
                  <a:lnTo>
                    <a:pt x="30" y="462"/>
                  </a:lnTo>
                  <a:lnTo>
                    <a:pt x="30" y="462"/>
                  </a:lnTo>
                  <a:lnTo>
                    <a:pt x="33" y="464"/>
                  </a:lnTo>
                  <a:lnTo>
                    <a:pt x="33" y="467"/>
                  </a:lnTo>
                  <a:lnTo>
                    <a:pt x="33" y="474"/>
                  </a:lnTo>
                  <a:lnTo>
                    <a:pt x="33" y="476"/>
                  </a:lnTo>
                  <a:lnTo>
                    <a:pt x="30" y="481"/>
                  </a:lnTo>
                  <a:lnTo>
                    <a:pt x="23" y="495"/>
                  </a:lnTo>
                  <a:lnTo>
                    <a:pt x="18" y="498"/>
                  </a:lnTo>
                  <a:lnTo>
                    <a:pt x="11" y="500"/>
                  </a:lnTo>
                  <a:lnTo>
                    <a:pt x="9" y="502"/>
                  </a:lnTo>
                  <a:lnTo>
                    <a:pt x="2" y="509"/>
                  </a:lnTo>
                  <a:lnTo>
                    <a:pt x="0" y="517"/>
                  </a:lnTo>
                  <a:lnTo>
                    <a:pt x="0" y="526"/>
                  </a:lnTo>
                  <a:lnTo>
                    <a:pt x="2" y="533"/>
                  </a:lnTo>
                  <a:lnTo>
                    <a:pt x="4" y="545"/>
                  </a:lnTo>
                  <a:lnTo>
                    <a:pt x="7" y="550"/>
                  </a:lnTo>
                  <a:lnTo>
                    <a:pt x="7" y="554"/>
                  </a:lnTo>
                  <a:lnTo>
                    <a:pt x="4" y="564"/>
                  </a:lnTo>
                  <a:lnTo>
                    <a:pt x="4" y="571"/>
                  </a:lnTo>
                  <a:lnTo>
                    <a:pt x="4" y="581"/>
                  </a:lnTo>
                  <a:lnTo>
                    <a:pt x="2" y="585"/>
                  </a:lnTo>
                  <a:lnTo>
                    <a:pt x="7" y="604"/>
                  </a:lnTo>
                  <a:lnTo>
                    <a:pt x="11" y="621"/>
                  </a:lnTo>
                  <a:lnTo>
                    <a:pt x="11" y="623"/>
                  </a:lnTo>
                  <a:lnTo>
                    <a:pt x="11" y="623"/>
                  </a:lnTo>
                  <a:lnTo>
                    <a:pt x="16" y="623"/>
                  </a:lnTo>
                  <a:lnTo>
                    <a:pt x="18" y="626"/>
                  </a:lnTo>
                  <a:lnTo>
                    <a:pt x="21" y="626"/>
                  </a:lnTo>
                  <a:lnTo>
                    <a:pt x="23" y="626"/>
                  </a:lnTo>
                  <a:lnTo>
                    <a:pt x="49" y="623"/>
                  </a:lnTo>
                  <a:lnTo>
                    <a:pt x="52" y="623"/>
                  </a:lnTo>
                  <a:lnTo>
                    <a:pt x="59" y="623"/>
                  </a:lnTo>
                  <a:lnTo>
                    <a:pt x="61" y="621"/>
                  </a:lnTo>
                  <a:lnTo>
                    <a:pt x="63" y="618"/>
                  </a:lnTo>
                  <a:lnTo>
                    <a:pt x="66" y="614"/>
                  </a:lnTo>
                  <a:lnTo>
                    <a:pt x="71" y="607"/>
                  </a:lnTo>
                  <a:lnTo>
                    <a:pt x="75" y="604"/>
                  </a:lnTo>
                  <a:lnTo>
                    <a:pt x="82" y="602"/>
                  </a:lnTo>
                  <a:lnTo>
                    <a:pt x="85" y="602"/>
                  </a:lnTo>
                  <a:lnTo>
                    <a:pt x="97" y="599"/>
                  </a:lnTo>
                  <a:lnTo>
                    <a:pt x="101" y="599"/>
                  </a:lnTo>
                  <a:lnTo>
                    <a:pt x="101" y="602"/>
                  </a:lnTo>
                  <a:lnTo>
                    <a:pt x="101" y="604"/>
                  </a:lnTo>
                  <a:lnTo>
                    <a:pt x="101" y="609"/>
                  </a:lnTo>
                  <a:lnTo>
                    <a:pt x="99" y="611"/>
                  </a:lnTo>
                  <a:lnTo>
                    <a:pt x="99" y="611"/>
                  </a:lnTo>
                  <a:lnTo>
                    <a:pt x="99" y="614"/>
                  </a:lnTo>
                  <a:lnTo>
                    <a:pt x="101" y="616"/>
                  </a:lnTo>
                  <a:lnTo>
                    <a:pt x="104" y="616"/>
                  </a:lnTo>
                  <a:lnTo>
                    <a:pt x="106" y="618"/>
                  </a:lnTo>
                  <a:lnTo>
                    <a:pt x="108" y="621"/>
                  </a:lnTo>
                  <a:lnTo>
                    <a:pt x="108" y="621"/>
                  </a:lnTo>
                  <a:lnTo>
                    <a:pt x="111" y="621"/>
                  </a:lnTo>
                  <a:lnTo>
                    <a:pt x="111" y="623"/>
                  </a:lnTo>
                  <a:lnTo>
                    <a:pt x="108" y="626"/>
                  </a:lnTo>
                  <a:lnTo>
                    <a:pt x="108" y="626"/>
                  </a:lnTo>
                  <a:lnTo>
                    <a:pt x="106" y="633"/>
                  </a:lnTo>
                  <a:lnTo>
                    <a:pt x="106" y="633"/>
                  </a:lnTo>
                  <a:lnTo>
                    <a:pt x="106" y="635"/>
                  </a:lnTo>
                  <a:lnTo>
                    <a:pt x="106" y="635"/>
                  </a:lnTo>
                  <a:lnTo>
                    <a:pt x="106" y="637"/>
                  </a:lnTo>
                  <a:lnTo>
                    <a:pt x="106" y="637"/>
                  </a:lnTo>
                  <a:lnTo>
                    <a:pt x="106" y="640"/>
                  </a:lnTo>
                  <a:lnTo>
                    <a:pt x="108" y="640"/>
                  </a:lnTo>
                  <a:lnTo>
                    <a:pt x="108" y="642"/>
                  </a:lnTo>
                  <a:lnTo>
                    <a:pt x="111" y="642"/>
                  </a:lnTo>
                  <a:lnTo>
                    <a:pt x="111" y="642"/>
                  </a:lnTo>
                  <a:lnTo>
                    <a:pt x="111" y="642"/>
                  </a:lnTo>
                  <a:lnTo>
                    <a:pt x="113" y="642"/>
                  </a:lnTo>
                  <a:lnTo>
                    <a:pt x="113" y="642"/>
                  </a:lnTo>
                  <a:lnTo>
                    <a:pt x="113" y="642"/>
                  </a:lnTo>
                  <a:lnTo>
                    <a:pt x="116" y="640"/>
                  </a:lnTo>
                  <a:lnTo>
                    <a:pt x="116" y="640"/>
                  </a:lnTo>
                  <a:lnTo>
                    <a:pt x="118" y="637"/>
                  </a:lnTo>
                  <a:lnTo>
                    <a:pt x="120" y="633"/>
                  </a:lnTo>
                  <a:lnTo>
                    <a:pt x="120" y="633"/>
                  </a:lnTo>
                  <a:lnTo>
                    <a:pt x="120" y="633"/>
                  </a:lnTo>
                  <a:lnTo>
                    <a:pt x="123" y="633"/>
                  </a:lnTo>
                  <a:lnTo>
                    <a:pt x="123" y="633"/>
                  </a:lnTo>
                  <a:lnTo>
                    <a:pt x="123" y="633"/>
                  </a:lnTo>
                  <a:lnTo>
                    <a:pt x="123" y="635"/>
                  </a:lnTo>
                  <a:lnTo>
                    <a:pt x="123" y="644"/>
                  </a:lnTo>
                  <a:lnTo>
                    <a:pt x="120" y="649"/>
                  </a:lnTo>
                  <a:lnTo>
                    <a:pt x="120" y="654"/>
                  </a:lnTo>
                  <a:lnTo>
                    <a:pt x="120" y="663"/>
                  </a:lnTo>
                  <a:lnTo>
                    <a:pt x="120" y="668"/>
                  </a:lnTo>
                  <a:lnTo>
                    <a:pt x="120" y="680"/>
                  </a:lnTo>
                  <a:lnTo>
                    <a:pt x="120" y="685"/>
                  </a:lnTo>
                  <a:lnTo>
                    <a:pt x="120" y="699"/>
                  </a:lnTo>
                  <a:lnTo>
                    <a:pt x="120" y="701"/>
                  </a:lnTo>
                  <a:lnTo>
                    <a:pt x="118" y="706"/>
                  </a:lnTo>
                  <a:lnTo>
                    <a:pt x="118" y="708"/>
                  </a:lnTo>
                  <a:lnTo>
                    <a:pt x="118" y="708"/>
                  </a:lnTo>
                  <a:lnTo>
                    <a:pt x="118" y="711"/>
                  </a:lnTo>
                  <a:lnTo>
                    <a:pt x="118" y="713"/>
                  </a:lnTo>
                  <a:lnTo>
                    <a:pt x="120" y="713"/>
                  </a:lnTo>
                  <a:lnTo>
                    <a:pt x="120" y="713"/>
                  </a:lnTo>
                  <a:lnTo>
                    <a:pt x="127" y="718"/>
                  </a:lnTo>
                  <a:lnTo>
                    <a:pt x="127" y="718"/>
                  </a:lnTo>
                  <a:lnTo>
                    <a:pt x="130" y="718"/>
                  </a:lnTo>
                  <a:lnTo>
                    <a:pt x="130" y="718"/>
                  </a:lnTo>
                  <a:lnTo>
                    <a:pt x="134" y="723"/>
                  </a:lnTo>
                  <a:lnTo>
                    <a:pt x="137" y="744"/>
                  </a:lnTo>
                  <a:lnTo>
                    <a:pt x="137" y="746"/>
                  </a:lnTo>
                  <a:lnTo>
                    <a:pt x="137" y="749"/>
                  </a:lnTo>
                  <a:lnTo>
                    <a:pt x="137" y="749"/>
                  </a:lnTo>
                  <a:lnTo>
                    <a:pt x="139" y="751"/>
                  </a:lnTo>
                  <a:lnTo>
                    <a:pt x="139" y="751"/>
                  </a:lnTo>
                  <a:lnTo>
                    <a:pt x="139" y="749"/>
                  </a:lnTo>
                  <a:lnTo>
                    <a:pt x="139" y="749"/>
                  </a:lnTo>
                  <a:lnTo>
                    <a:pt x="139" y="746"/>
                  </a:lnTo>
                  <a:lnTo>
                    <a:pt x="139" y="744"/>
                  </a:lnTo>
                  <a:lnTo>
                    <a:pt x="142" y="742"/>
                  </a:lnTo>
                  <a:lnTo>
                    <a:pt x="142" y="739"/>
                  </a:lnTo>
                  <a:lnTo>
                    <a:pt x="142" y="739"/>
                  </a:lnTo>
                  <a:lnTo>
                    <a:pt x="144" y="737"/>
                  </a:lnTo>
                  <a:lnTo>
                    <a:pt x="144" y="737"/>
                  </a:lnTo>
                  <a:lnTo>
                    <a:pt x="144" y="734"/>
                  </a:lnTo>
                  <a:lnTo>
                    <a:pt x="144" y="732"/>
                  </a:lnTo>
                  <a:lnTo>
                    <a:pt x="146" y="732"/>
                  </a:lnTo>
                  <a:lnTo>
                    <a:pt x="146" y="732"/>
                  </a:lnTo>
                  <a:lnTo>
                    <a:pt x="146" y="730"/>
                  </a:lnTo>
                  <a:lnTo>
                    <a:pt x="146" y="730"/>
                  </a:lnTo>
                  <a:lnTo>
                    <a:pt x="146" y="730"/>
                  </a:lnTo>
                  <a:lnTo>
                    <a:pt x="149" y="732"/>
                  </a:lnTo>
                  <a:lnTo>
                    <a:pt x="149" y="732"/>
                  </a:lnTo>
                  <a:lnTo>
                    <a:pt x="151" y="732"/>
                  </a:lnTo>
                  <a:lnTo>
                    <a:pt x="151" y="732"/>
                  </a:lnTo>
                  <a:lnTo>
                    <a:pt x="151" y="732"/>
                  </a:lnTo>
                  <a:lnTo>
                    <a:pt x="151" y="730"/>
                  </a:lnTo>
                  <a:lnTo>
                    <a:pt x="153" y="730"/>
                  </a:lnTo>
                  <a:lnTo>
                    <a:pt x="153" y="730"/>
                  </a:lnTo>
                  <a:lnTo>
                    <a:pt x="158" y="732"/>
                  </a:lnTo>
                  <a:lnTo>
                    <a:pt x="158" y="730"/>
                  </a:lnTo>
                  <a:lnTo>
                    <a:pt x="158" y="730"/>
                  </a:lnTo>
                  <a:lnTo>
                    <a:pt x="158" y="730"/>
                  </a:lnTo>
                  <a:lnTo>
                    <a:pt x="161" y="730"/>
                  </a:lnTo>
                  <a:lnTo>
                    <a:pt x="161" y="727"/>
                  </a:lnTo>
                  <a:lnTo>
                    <a:pt x="163" y="725"/>
                  </a:lnTo>
                  <a:lnTo>
                    <a:pt x="163" y="725"/>
                  </a:lnTo>
                  <a:lnTo>
                    <a:pt x="163" y="723"/>
                  </a:lnTo>
                  <a:lnTo>
                    <a:pt x="165" y="723"/>
                  </a:lnTo>
                  <a:lnTo>
                    <a:pt x="165" y="723"/>
                  </a:lnTo>
                  <a:lnTo>
                    <a:pt x="165" y="723"/>
                  </a:lnTo>
                  <a:lnTo>
                    <a:pt x="168" y="723"/>
                  </a:lnTo>
                  <a:lnTo>
                    <a:pt x="168" y="720"/>
                  </a:lnTo>
                  <a:lnTo>
                    <a:pt x="170" y="718"/>
                  </a:lnTo>
                  <a:lnTo>
                    <a:pt x="170" y="718"/>
                  </a:lnTo>
                  <a:lnTo>
                    <a:pt x="170" y="716"/>
                  </a:lnTo>
                  <a:lnTo>
                    <a:pt x="172" y="716"/>
                  </a:lnTo>
                  <a:lnTo>
                    <a:pt x="172" y="716"/>
                  </a:lnTo>
                  <a:lnTo>
                    <a:pt x="172" y="718"/>
                  </a:lnTo>
                  <a:lnTo>
                    <a:pt x="172" y="718"/>
                  </a:lnTo>
                  <a:lnTo>
                    <a:pt x="172" y="720"/>
                  </a:lnTo>
                  <a:lnTo>
                    <a:pt x="175" y="723"/>
                  </a:lnTo>
                  <a:lnTo>
                    <a:pt x="172" y="725"/>
                  </a:lnTo>
                  <a:lnTo>
                    <a:pt x="175" y="730"/>
                  </a:lnTo>
                  <a:lnTo>
                    <a:pt x="175" y="730"/>
                  </a:lnTo>
                  <a:lnTo>
                    <a:pt x="177" y="732"/>
                  </a:lnTo>
                  <a:lnTo>
                    <a:pt x="177" y="734"/>
                  </a:lnTo>
                  <a:lnTo>
                    <a:pt x="177" y="734"/>
                  </a:lnTo>
                  <a:lnTo>
                    <a:pt x="177" y="737"/>
                  </a:lnTo>
                  <a:lnTo>
                    <a:pt x="177" y="739"/>
                  </a:lnTo>
                  <a:lnTo>
                    <a:pt x="175" y="749"/>
                  </a:lnTo>
                  <a:lnTo>
                    <a:pt x="175" y="749"/>
                  </a:lnTo>
                  <a:lnTo>
                    <a:pt x="175" y="763"/>
                  </a:lnTo>
                  <a:lnTo>
                    <a:pt x="172" y="779"/>
                  </a:lnTo>
                  <a:lnTo>
                    <a:pt x="172" y="789"/>
                  </a:lnTo>
                  <a:lnTo>
                    <a:pt x="172" y="794"/>
                  </a:lnTo>
                  <a:lnTo>
                    <a:pt x="175" y="801"/>
                  </a:lnTo>
                  <a:lnTo>
                    <a:pt x="175" y="801"/>
                  </a:lnTo>
                  <a:lnTo>
                    <a:pt x="175" y="801"/>
                  </a:lnTo>
                  <a:lnTo>
                    <a:pt x="177" y="801"/>
                  </a:lnTo>
                  <a:lnTo>
                    <a:pt x="177" y="801"/>
                  </a:lnTo>
                  <a:lnTo>
                    <a:pt x="179" y="798"/>
                  </a:lnTo>
                  <a:lnTo>
                    <a:pt x="179" y="796"/>
                  </a:lnTo>
                  <a:lnTo>
                    <a:pt x="179" y="796"/>
                  </a:lnTo>
                  <a:lnTo>
                    <a:pt x="179" y="794"/>
                  </a:lnTo>
                  <a:lnTo>
                    <a:pt x="177" y="789"/>
                  </a:lnTo>
                  <a:lnTo>
                    <a:pt x="177" y="787"/>
                  </a:lnTo>
                  <a:lnTo>
                    <a:pt x="177" y="787"/>
                  </a:lnTo>
                  <a:lnTo>
                    <a:pt x="177" y="784"/>
                  </a:lnTo>
                  <a:lnTo>
                    <a:pt x="179" y="784"/>
                  </a:lnTo>
                  <a:lnTo>
                    <a:pt x="184" y="779"/>
                  </a:lnTo>
                  <a:lnTo>
                    <a:pt x="187" y="779"/>
                  </a:lnTo>
                  <a:lnTo>
                    <a:pt x="191" y="777"/>
                  </a:lnTo>
                  <a:lnTo>
                    <a:pt x="194" y="777"/>
                  </a:lnTo>
                  <a:lnTo>
                    <a:pt x="194" y="777"/>
                  </a:lnTo>
                  <a:lnTo>
                    <a:pt x="201" y="777"/>
                  </a:lnTo>
                  <a:lnTo>
                    <a:pt x="203" y="777"/>
                  </a:lnTo>
                  <a:lnTo>
                    <a:pt x="203" y="775"/>
                  </a:lnTo>
                  <a:lnTo>
                    <a:pt x="203" y="765"/>
                  </a:lnTo>
                  <a:lnTo>
                    <a:pt x="175" y="668"/>
                  </a:lnTo>
                  <a:lnTo>
                    <a:pt x="170" y="663"/>
                  </a:lnTo>
                  <a:lnTo>
                    <a:pt x="170" y="663"/>
                  </a:lnTo>
                  <a:lnTo>
                    <a:pt x="168" y="652"/>
                  </a:lnTo>
                  <a:lnTo>
                    <a:pt x="168" y="649"/>
                  </a:lnTo>
                  <a:lnTo>
                    <a:pt x="170" y="647"/>
                  </a:lnTo>
                  <a:lnTo>
                    <a:pt x="170" y="644"/>
                  </a:lnTo>
                  <a:lnTo>
                    <a:pt x="170" y="642"/>
                  </a:lnTo>
                  <a:lnTo>
                    <a:pt x="170" y="637"/>
                  </a:lnTo>
                  <a:lnTo>
                    <a:pt x="170" y="635"/>
                  </a:lnTo>
                  <a:lnTo>
                    <a:pt x="163" y="614"/>
                  </a:lnTo>
                  <a:lnTo>
                    <a:pt x="156" y="607"/>
                  </a:lnTo>
                  <a:lnTo>
                    <a:pt x="153" y="604"/>
                  </a:lnTo>
                  <a:lnTo>
                    <a:pt x="153" y="595"/>
                  </a:lnTo>
                  <a:lnTo>
                    <a:pt x="151" y="590"/>
                  </a:lnTo>
                  <a:lnTo>
                    <a:pt x="144" y="581"/>
                  </a:lnTo>
                  <a:lnTo>
                    <a:pt x="144" y="581"/>
                  </a:lnTo>
                  <a:lnTo>
                    <a:pt x="144" y="581"/>
                  </a:lnTo>
                  <a:lnTo>
                    <a:pt x="144" y="578"/>
                  </a:lnTo>
                  <a:lnTo>
                    <a:pt x="144" y="576"/>
                  </a:lnTo>
                  <a:lnTo>
                    <a:pt x="146" y="573"/>
                  </a:lnTo>
                  <a:lnTo>
                    <a:pt x="149" y="571"/>
                  </a:lnTo>
                  <a:lnTo>
                    <a:pt x="149" y="569"/>
                  </a:lnTo>
                  <a:lnTo>
                    <a:pt x="153" y="566"/>
                  </a:lnTo>
                  <a:lnTo>
                    <a:pt x="161" y="562"/>
                  </a:lnTo>
                  <a:lnTo>
                    <a:pt x="161" y="562"/>
                  </a:lnTo>
                  <a:lnTo>
                    <a:pt x="163" y="559"/>
                  </a:lnTo>
                  <a:lnTo>
                    <a:pt x="165" y="557"/>
                  </a:lnTo>
                  <a:lnTo>
                    <a:pt x="165" y="552"/>
                  </a:lnTo>
                  <a:lnTo>
                    <a:pt x="168" y="552"/>
                  </a:lnTo>
                  <a:lnTo>
                    <a:pt x="168" y="550"/>
                  </a:lnTo>
                  <a:lnTo>
                    <a:pt x="170" y="550"/>
                  </a:lnTo>
                  <a:lnTo>
                    <a:pt x="170" y="550"/>
                  </a:lnTo>
                  <a:lnTo>
                    <a:pt x="170" y="550"/>
                  </a:lnTo>
                  <a:lnTo>
                    <a:pt x="177" y="550"/>
                  </a:lnTo>
                  <a:lnTo>
                    <a:pt x="177" y="550"/>
                  </a:lnTo>
                  <a:lnTo>
                    <a:pt x="179" y="550"/>
                  </a:lnTo>
                  <a:lnTo>
                    <a:pt x="179" y="550"/>
                  </a:lnTo>
                  <a:lnTo>
                    <a:pt x="179" y="550"/>
                  </a:lnTo>
                  <a:lnTo>
                    <a:pt x="182" y="550"/>
                  </a:lnTo>
                  <a:lnTo>
                    <a:pt x="182" y="550"/>
                  </a:lnTo>
                  <a:lnTo>
                    <a:pt x="184" y="547"/>
                  </a:lnTo>
                  <a:lnTo>
                    <a:pt x="187" y="545"/>
                  </a:lnTo>
                  <a:lnTo>
                    <a:pt x="191" y="543"/>
                  </a:lnTo>
                  <a:lnTo>
                    <a:pt x="194" y="540"/>
                  </a:lnTo>
                  <a:lnTo>
                    <a:pt x="196" y="536"/>
                  </a:lnTo>
                  <a:lnTo>
                    <a:pt x="196" y="533"/>
                  </a:lnTo>
                  <a:lnTo>
                    <a:pt x="203" y="528"/>
                  </a:lnTo>
                  <a:lnTo>
                    <a:pt x="206" y="524"/>
                  </a:lnTo>
                  <a:lnTo>
                    <a:pt x="208" y="524"/>
                  </a:lnTo>
                  <a:lnTo>
                    <a:pt x="208" y="521"/>
                  </a:lnTo>
                  <a:lnTo>
                    <a:pt x="210" y="517"/>
                  </a:lnTo>
                  <a:lnTo>
                    <a:pt x="210" y="512"/>
                  </a:lnTo>
                  <a:lnTo>
                    <a:pt x="213" y="509"/>
                  </a:lnTo>
                  <a:lnTo>
                    <a:pt x="213" y="509"/>
                  </a:lnTo>
                  <a:lnTo>
                    <a:pt x="213" y="509"/>
                  </a:lnTo>
                  <a:lnTo>
                    <a:pt x="215" y="507"/>
                  </a:lnTo>
                  <a:lnTo>
                    <a:pt x="215" y="507"/>
                  </a:lnTo>
                  <a:lnTo>
                    <a:pt x="215" y="507"/>
                  </a:lnTo>
                  <a:lnTo>
                    <a:pt x="217" y="507"/>
                  </a:lnTo>
                  <a:lnTo>
                    <a:pt x="217" y="509"/>
                  </a:lnTo>
                  <a:lnTo>
                    <a:pt x="229" y="514"/>
                  </a:lnTo>
                  <a:lnTo>
                    <a:pt x="232" y="517"/>
                  </a:lnTo>
                  <a:lnTo>
                    <a:pt x="232" y="517"/>
                  </a:lnTo>
                  <a:lnTo>
                    <a:pt x="234" y="514"/>
                  </a:lnTo>
                  <a:lnTo>
                    <a:pt x="234" y="514"/>
                  </a:lnTo>
                  <a:lnTo>
                    <a:pt x="234" y="512"/>
                  </a:lnTo>
                  <a:lnTo>
                    <a:pt x="234" y="512"/>
                  </a:lnTo>
                  <a:lnTo>
                    <a:pt x="234" y="509"/>
                  </a:lnTo>
                  <a:lnTo>
                    <a:pt x="234" y="507"/>
                  </a:lnTo>
                  <a:lnTo>
                    <a:pt x="203" y="469"/>
                  </a:lnTo>
                  <a:lnTo>
                    <a:pt x="201" y="464"/>
                  </a:lnTo>
                  <a:lnTo>
                    <a:pt x="201" y="464"/>
                  </a:lnTo>
                  <a:lnTo>
                    <a:pt x="198" y="464"/>
                  </a:lnTo>
                  <a:lnTo>
                    <a:pt x="198" y="464"/>
                  </a:lnTo>
                  <a:lnTo>
                    <a:pt x="198" y="462"/>
                  </a:lnTo>
                  <a:lnTo>
                    <a:pt x="198" y="460"/>
                  </a:lnTo>
                  <a:lnTo>
                    <a:pt x="198" y="460"/>
                  </a:lnTo>
                  <a:lnTo>
                    <a:pt x="198" y="457"/>
                  </a:lnTo>
                  <a:lnTo>
                    <a:pt x="198" y="450"/>
                  </a:lnTo>
                  <a:lnTo>
                    <a:pt x="198" y="441"/>
                  </a:lnTo>
                  <a:lnTo>
                    <a:pt x="198" y="441"/>
                  </a:lnTo>
                  <a:lnTo>
                    <a:pt x="198" y="438"/>
                  </a:lnTo>
                  <a:lnTo>
                    <a:pt x="201" y="438"/>
                  </a:lnTo>
                  <a:lnTo>
                    <a:pt x="201" y="438"/>
                  </a:lnTo>
                  <a:lnTo>
                    <a:pt x="201" y="438"/>
                  </a:lnTo>
                  <a:lnTo>
                    <a:pt x="203" y="438"/>
                  </a:lnTo>
                  <a:lnTo>
                    <a:pt x="203" y="434"/>
                  </a:lnTo>
                  <a:lnTo>
                    <a:pt x="208" y="424"/>
                  </a:lnTo>
                  <a:lnTo>
                    <a:pt x="213" y="417"/>
                  </a:lnTo>
                  <a:lnTo>
                    <a:pt x="215" y="417"/>
                  </a:lnTo>
                  <a:lnTo>
                    <a:pt x="220" y="403"/>
                  </a:lnTo>
                  <a:lnTo>
                    <a:pt x="220" y="401"/>
                  </a:lnTo>
                  <a:lnTo>
                    <a:pt x="220" y="401"/>
                  </a:lnTo>
                  <a:lnTo>
                    <a:pt x="222" y="401"/>
                  </a:lnTo>
                  <a:lnTo>
                    <a:pt x="224" y="398"/>
                  </a:lnTo>
                  <a:lnTo>
                    <a:pt x="227" y="396"/>
                  </a:lnTo>
                  <a:lnTo>
                    <a:pt x="227" y="396"/>
                  </a:lnTo>
                  <a:lnTo>
                    <a:pt x="229" y="396"/>
                  </a:lnTo>
                  <a:lnTo>
                    <a:pt x="234" y="396"/>
                  </a:lnTo>
                  <a:lnTo>
                    <a:pt x="234" y="396"/>
                  </a:lnTo>
                  <a:lnTo>
                    <a:pt x="234" y="396"/>
                  </a:lnTo>
                  <a:lnTo>
                    <a:pt x="236" y="396"/>
                  </a:lnTo>
                  <a:lnTo>
                    <a:pt x="241" y="398"/>
                  </a:lnTo>
                  <a:lnTo>
                    <a:pt x="241" y="398"/>
                  </a:lnTo>
                  <a:lnTo>
                    <a:pt x="241" y="398"/>
                  </a:lnTo>
                  <a:lnTo>
                    <a:pt x="243" y="398"/>
                  </a:lnTo>
                  <a:lnTo>
                    <a:pt x="243" y="398"/>
                  </a:lnTo>
                  <a:lnTo>
                    <a:pt x="246" y="396"/>
                  </a:lnTo>
                  <a:lnTo>
                    <a:pt x="248" y="396"/>
                  </a:lnTo>
                  <a:lnTo>
                    <a:pt x="250" y="396"/>
                  </a:lnTo>
                  <a:lnTo>
                    <a:pt x="255" y="393"/>
                  </a:lnTo>
                  <a:lnTo>
                    <a:pt x="258" y="393"/>
                  </a:lnTo>
                  <a:lnTo>
                    <a:pt x="260" y="393"/>
                  </a:lnTo>
                  <a:lnTo>
                    <a:pt x="260" y="391"/>
                  </a:lnTo>
                  <a:lnTo>
                    <a:pt x="262" y="389"/>
                  </a:lnTo>
                  <a:lnTo>
                    <a:pt x="265" y="386"/>
                  </a:lnTo>
                  <a:lnTo>
                    <a:pt x="265" y="386"/>
                  </a:lnTo>
                  <a:lnTo>
                    <a:pt x="269" y="384"/>
                  </a:lnTo>
                  <a:lnTo>
                    <a:pt x="281" y="372"/>
                  </a:lnTo>
                  <a:lnTo>
                    <a:pt x="284" y="367"/>
                  </a:lnTo>
                  <a:lnTo>
                    <a:pt x="284" y="367"/>
                  </a:lnTo>
                  <a:lnTo>
                    <a:pt x="284" y="367"/>
                  </a:lnTo>
                  <a:lnTo>
                    <a:pt x="284" y="365"/>
                  </a:lnTo>
                  <a:lnTo>
                    <a:pt x="281" y="365"/>
                  </a:lnTo>
                  <a:lnTo>
                    <a:pt x="281" y="365"/>
                  </a:lnTo>
                  <a:lnTo>
                    <a:pt x="277" y="363"/>
                  </a:lnTo>
                  <a:lnTo>
                    <a:pt x="274" y="363"/>
                  </a:lnTo>
                  <a:lnTo>
                    <a:pt x="272" y="360"/>
                  </a:lnTo>
                  <a:lnTo>
                    <a:pt x="269" y="360"/>
                  </a:lnTo>
                  <a:lnTo>
                    <a:pt x="269" y="360"/>
                  </a:lnTo>
                  <a:lnTo>
                    <a:pt x="267" y="360"/>
                  </a:lnTo>
                  <a:lnTo>
                    <a:pt x="267" y="360"/>
                  </a:lnTo>
                  <a:lnTo>
                    <a:pt x="265" y="360"/>
                  </a:lnTo>
                  <a:lnTo>
                    <a:pt x="265" y="360"/>
                  </a:lnTo>
                  <a:lnTo>
                    <a:pt x="260" y="360"/>
                  </a:lnTo>
                  <a:lnTo>
                    <a:pt x="255" y="358"/>
                  </a:lnTo>
                  <a:lnTo>
                    <a:pt x="253" y="358"/>
                  </a:lnTo>
                  <a:lnTo>
                    <a:pt x="253" y="358"/>
                  </a:lnTo>
                  <a:lnTo>
                    <a:pt x="253" y="358"/>
                  </a:lnTo>
                  <a:lnTo>
                    <a:pt x="253" y="358"/>
                  </a:lnTo>
                  <a:lnTo>
                    <a:pt x="253" y="356"/>
                  </a:lnTo>
                  <a:lnTo>
                    <a:pt x="253" y="353"/>
                  </a:lnTo>
                  <a:lnTo>
                    <a:pt x="253" y="353"/>
                  </a:lnTo>
                  <a:lnTo>
                    <a:pt x="253" y="353"/>
                  </a:lnTo>
                  <a:lnTo>
                    <a:pt x="250" y="353"/>
                  </a:lnTo>
                  <a:lnTo>
                    <a:pt x="248" y="353"/>
                  </a:lnTo>
                  <a:lnTo>
                    <a:pt x="248" y="351"/>
                  </a:lnTo>
                  <a:lnTo>
                    <a:pt x="243" y="351"/>
                  </a:lnTo>
                  <a:lnTo>
                    <a:pt x="241" y="348"/>
                  </a:lnTo>
                  <a:lnTo>
                    <a:pt x="239" y="348"/>
                  </a:lnTo>
                  <a:lnTo>
                    <a:pt x="239" y="348"/>
                  </a:lnTo>
                  <a:lnTo>
                    <a:pt x="236" y="348"/>
                  </a:lnTo>
                  <a:lnTo>
                    <a:pt x="234" y="348"/>
                  </a:lnTo>
                  <a:lnTo>
                    <a:pt x="229" y="341"/>
                  </a:lnTo>
                  <a:lnTo>
                    <a:pt x="229" y="334"/>
                  </a:lnTo>
                  <a:lnTo>
                    <a:pt x="227" y="332"/>
                  </a:lnTo>
                  <a:lnTo>
                    <a:pt x="224" y="332"/>
                  </a:lnTo>
                  <a:lnTo>
                    <a:pt x="220" y="327"/>
                  </a:lnTo>
                  <a:lnTo>
                    <a:pt x="217" y="325"/>
                  </a:lnTo>
                  <a:lnTo>
                    <a:pt x="217" y="325"/>
                  </a:lnTo>
                  <a:lnTo>
                    <a:pt x="215" y="325"/>
                  </a:lnTo>
                  <a:lnTo>
                    <a:pt x="215" y="322"/>
                  </a:lnTo>
                  <a:lnTo>
                    <a:pt x="217" y="322"/>
                  </a:lnTo>
                  <a:lnTo>
                    <a:pt x="217" y="320"/>
                  </a:lnTo>
                  <a:lnTo>
                    <a:pt x="217" y="320"/>
                  </a:lnTo>
                  <a:lnTo>
                    <a:pt x="217" y="320"/>
                  </a:lnTo>
                  <a:lnTo>
                    <a:pt x="220" y="318"/>
                  </a:lnTo>
                  <a:lnTo>
                    <a:pt x="220" y="318"/>
                  </a:lnTo>
                  <a:lnTo>
                    <a:pt x="224" y="315"/>
                  </a:lnTo>
                  <a:lnTo>
                    <a:pt x="227" y="315"/>
                  </a:lnTo>
                  <a:lnTo>
                    <a:pt x="227" y="315"/>
                  </a:lnTo>
                  <a:lnTo>
                    <a:pt x="229" y="315"/>
                  </a:lnTo>
                  <a:lnTo>
                    <a:pt x="232" y="315"/>
                  </a:lnTo>
                  <a:lnTo>
                    <a:pt x="234" y="315"/>
                  </a:lnTo>
                  <a:lnTo>
                    <a:pt x="234" y="315"/>
                  </a:lnTo>
                  <a:lnTo>
                    <a:pt x="236" y="315"/>
                  </a:lnTo>
                  <a:lnTo>
                    <a:pt x="236" y="313"/>
                  </a:lnTo>
                  <a:lnTo>
                    <a:pt x="241" y="308"/>
                  </a:lnTo>
                  <a:lnTo>
                    <a:pt x="243" y="306"/>
                  </a:lnTo>
                  <a:lnTo>
                    <a:pt x="243" y="306"/>
                  </a:lnTo>
                  <a:lnTo>
                    <a:pt x="243" y="306"/>
                  </a:lnTo>
                  <a:lnTo>
                    <a:pt x="248" y="306"/>
                  </a:lnTo>
                  <a:lnTo>
                    <a:pt x="250" y="306"/>
                  </a:lnTo>
                  <a:lnTo>
                    <a:pt x="255" y="303"/>
                  </a:lnTo>
                  <a:lnTo>
                    <a:pt x="258" y="303"/>
                  </a:lnTo>
                  <a:lnTo>
                    <a:pt x="258" y="303"/>
                  </a:lnTo>
                  <a:lnTo>
                    <a:pt x="260" y="303"/>
                  </a:lnTo>
                  <a:lnTo>
                    <a:pt x="260" y="303"/>
                  </a:lnTo>
                  <a:lnTo>
                    <a:pt x="260" y="301"/>
                  </a:lnTo>
                  <a:lnTo>
                    <a:pt x="260" y="301"/>
                  </a:lnTo>
                  <a:lnTo>
                    <a:pt x="260" y="299"/>
                  </a:lnTo>
                  <a:lnTo>
                    <a:pt x="260" y="296"/>
                  </a:lnTo>
                  <a:lnTo>
                    <a:pt x="260" y="296"/>
                  </a:lnTo>
                  <a:lnTo>
                    <a:pt x="260" y="296"/>
                  </a:lnTo>
                  <a:lnTo>
                    <a:pt x="260" y="294"/>
                  </a:lnTo>
                  <a:lnTo>
                    <a:pt x="260" y="292"/>
                  </a:lnTo>
                  <a:lnTo>
                    <a:pt x="262" y="287"/>
                  </a:lnTo>
                  <a:lnTo>
                    <a:pt x="265" y="284"/>
                  </a:lnTo>
                  <a:lnTo>
                    <a:pt x="265" y="284"/>
                  </a:lnTo>
                  <a:lnTo>
                    <a:pt x="269" y="282"/>
                  </a:lnTo>
                  <a:lnTo>
                    <a:pt x="274" y="287"/>
                  </a:lnTo>
                  <a:lnTo>
                    <a:pt x="277" y="289"/>
                  </a:lnTo>
                  <a:lnTo>
                    <a:pt x="305" y="292"/>
                  </a:lnTo>
                  <a:lnTo>
                    <a:pt x="305" y="292"/>
                  </a:lnTo>
                  <a:lnTo>
                    <a:pt x="310" y="289"/>
                  </a:lnTo>
                  <a:lnTo>
                    <a:pt x="312" y="287"/>
                  </a:lnTo>
                  <a:lnTo>
                    <a:pt x="312" y="287"/>
                  </a:lnTo>
                  <a:lnTo>
                    <a:pt x="314" y="284"/>
                  </a:lnTo>
                  <a:lnTo>
                    <a:pt x="317" y="284"/>
                  </a:lnTo>
                  <a:lnTo>
                    <a:pt x="324" y="282"/>
                  </a:lnTo>
                  <a:lnTo>
                    <a:pt x="324" y="282"/>
                  </a:lnTo>
                  <a:lnTo>
                    <a:pt x="324" y="282"/>
                  </a:lnTo>
                  <a:lnTo>
                    <a:pt x="324" y="282"/>
                  </a:lnTo>
                  <a:lnTo>
                    <a:pt x="324" y="280"/>
                  </a:lnTo>
                  <a:lnTo>
                    <a:pt x="322" y="280"/>
                  </a:lnTo>
                  <a:lnTo>
                    <a:pt x="322" y="280"/>
                  </a:lnTo>
                  <a:lnTo>
                    <a:pt x="322" y="280"/>
                  </a:lnTo>
                  <a:lnTo>
                    <a:pt x="322" y="280"/>
                  </a:lnTo>
                  <a:lnTo>
                    <a:pt x="322" y="277"/>
                  </a:lnTo>
                  <a:lnTo>
                    <a:pt x="322" y="277"/>
                  </a:lnTo>
                  <a:lnTo>
                    <a:pt x="322" y="277"/>
                  </a:lnTo>
                  <a:lnTo>
                    <a:pt x="322" y="277"/>
                  </a:lnTo>
                  <a:lnTo>
                    <a:pt x="322" y="275"/>
                  </a:lnTo>
                  <a:lnTo>
                    <a:pt x="322" y="275"/>
                  </a:lnTo>
                  <a:lnTo>
                    <a:pt x="324" y="273"/>
                  </a:lnTo>
                  <a:lnTo>
                    <a:pt x="331" y="270"/>
                  </a:lnTo>
                  <a:lnTo>
                    <a:pt x="331" y="268"/>
                  </a:lnTo>
                  <a:lnTo>
                    <a:pt x="329" y="263"/>
                  </a:lnTo>
                  <a:lnTo>
                    <a:pt x="329" y="261"/>
                  </a:lnTo>
                  <a:lnTo>
                    <a:pt x="329" y="254"/>
                  </a:lnTo>
                  <a:lnTo>
                    <a:pt x="329" y="251"/>
                  </a:lnTo>
                  <a:lnTo>
                    <a:pt x="329" y="251"/>
                  </a:lnTo>
                  <a:lnTo>
                    <a:pt x="331" y="251"/>
                  </a:lnTo>
                  <a:lnTo>
                    <a:pt x="333" y="254"/>
                  </a:lnTo>
                  <a:lnTo>
                    <a:pt x="336" y="254"/>
                  </a:lnTo>
                  <a:lnTo>
                    <a:pt x="338" y="256"/>
                  </a:lnTo>
                  <a:lnTo>
                    <a:pt x="338" y="256"/>
                  </a:lnTo>
                  <a:lnTo>
                    <a:pt x="338" y="256"/>
                  </a:lnTo>
                  <a:lnTo>
                    <a:pt x="340" y="256"/>
                  </a:lnTo>
                  <a:lnTo>
                    <a:pt x="340" y="256"/>
                  </a:lnTo>
                  <a:lnTo>
                    <a:pt x="340" y="256"/>
                  </a:lnTo>
                  <a:lnTo>
                    <a:pt x="343" y="258"/>
                  </a:lnTo>
                  <a:lnTo>
                    <a:pt x="343" y="261"/>
                  </a:lnTo>
                  <a:lnTo>
                    <a:pt x="343" y="261"/>
                  </a:lnTo>
                  <a:lnTo>
                    <a:pt x="345" y="263"/>
                  </a:lnTo>
                  <a:lnTo>
                    <a:pt x="350" y="266"/>
                  </a:lnTo>
                  <a:lnTo>
                    <a:pt x="359" y="270"/>
                  </a:lnTo>
                  <a:lnTo>
                    <a:pt x="362" y="273"/>
                  </a:lnTo>
                  <a:lnTo>
                    <a:pt x="362" y="275"/>
                  </a:lnTo>
                  <a:lnTo>
                    <a:pt x="364" y="275"/>
                  </a:lnTo>
                  <a:lnTo>
                    <a:pt x="367" y="275"/>
                  </a:lnTo>
                  <a:lnTo>
                    <a:pt x="367" y="275"/>
                  </a:lnTo>
                  <a:lnTo>
                    <a:pt x="369" y="275"/>
                  </a:lnTo>
                  <a:lnTo>
                    <a:pt x="369" y="275"/>
                  </a:lnTo>
                  <a:lnTo>
                    <a:pt x="371" y="273"/>
                  </a:lnTo>
                  <a:lnTo>
                    <a:pt x="371" y="273"/>
                  </a:lnTo>
                  <a:lnTo>
                    <a:pt x="381" y="273"/>
                  </a:lnTo>
                  <a:lnTo>
                    <a:pt x="383" y="270"/>
                  </a:lnTo>
                  <a:lnTo>
                    <a:pt x="385" y="270"/>
                  </a:lnTo>
                  <a:lnTo>
                    <a:pt x="385" y="270"/>
                  </a:lnTo>
                  <a:lnTo>
                    <a:pt x="388" y="273"/>
                  </a:lnTo>
                  <a:lnTo>
                    <a:pt x="412" y="273"/>
                  </a:lnTo>
                  <a:lnTo>
                    <a:pt x="412" y="273"/>
                  </a:lnTo>
                  <a:lnTo>
                    <a:pt x="414" y="273"/>
                  </a:lnTo>
                  <a:lnTo>
                    <a:pt x="416" y="273"/>
                  </a:lnTo>
                  <a:lnTo>
                    <a:pt x="416" y="273"/>
                  </a:lnTo>
                  <a:lnTo>
                    <a:pt x="416" y="273"/>
                  </a:lnTo>
                  <a:lnTo>
                    <a:pt x="416" y="273"/>
                  </a:lnTo>
                  <a:lnTo>
                    <a:pt x="419" y="275"/>
                  </a:lnTo>
                  <a:lnTo>
                    <a:pt x="419" y="275"/>
                  </a:lnTo>
                  <a:lnTo>
                    <a:pt x="419" y="275"/>
                  </a:lnTo>
                  <a:lnTo>
                    <a:pt x="419" y="277"/>
                  </a:lnTo>
                  <a:lnTo>
                    <a:pt x="419" y="277"/>
                  </a:lnTo>
                  <a:lnTo>
                    <a:pt x="419" y="277"/>
                  </a:lnTo>
                  <a:lnTo>
                    <a:pt x="416" y="280"/>
                  </a:lnTo>
                  <a:lnTo>
                    <a:pt x="416" y="280"/>
                  </a:lnTo>
                  <a:lnTo>
                    <a:pt x="414" y="282"/>
                  </a:lnTo>
                  <a:lnTo>
                    <a:pt x="407" y="282"/>
                  </a:lnTo>
                  <a:lnTo>
                    <a:pt x="404" y="284"/>
                  </a:lnTo>
                  <a:lnTo>
                    <a:pt x="404" y="284"/>
                  </a:lnTo>
                  <a:lnTo>
                    <a:pt x="404" y="284"/>
                  </a:lnTo>
                  <a:lnTo>
                    <a:pt x="404" y="287"/>
                  </a:lnTo>
                  <a:lnTo>
                    <a:pt x="404" y="287"/>
                  </a:lnTo>
                  <a:lnTo>
                    <a:pt x="404" y="289"/>
                  </a:lnTo>
                  <a:lnTo>
                    <a:pt x="407" y="289"/>
                  </a:lnTo>
                  <a:lnTo>
                    <a:pt x="407" y="289"/>
                  </a:lnTo>
                  <a:lnTo>
                    <a:pt x="412" y="292"/>
                  </a:lnTo>
                  <a:lnTo>
                    <a:pt x="419" y="292"/>
                  </a:lnTo>
                  <a:lnTo>
                    <a:pt x="423" y="292"/>
                  </a:lnTo>
                  <a:lnTo>
                    <a:pt x="428" y="289"/>
                  </a:lnTo>
                  <a:lnTo>
                    <a:pt x="438" y="284"/>
                  </a:lnTo>
                  <a:lnTo>
                    <a:pt x="440" y="282"/>
                  </a:lnTo>
                  <a:lnTo>
                    <a:pt x="442" y="280"/>
                  </a:lnTo>
                  <a:lnTo>
                    <a:pt x="447" y="280"/>
                  </a:lnTo>
                  <a:lnTo>
                    <a:pt x="449" y="277"/>
                  </a:lnTo>
                  <a:lnTo>
                    <a:pt x="449" y="277"/>
                  </a:lnTo>
                  <a:lnTo>
                    <a:pt x="452" y="277"/>
                  </a:lnTo>
                  <a:lnTo>
                    <a:pt x="452" y="277"/>
                  </a:lnTo>
                  <a:lnTo>
                    <a:pt x="452" y="275"/>
                  </a:lnTo>
                  <a:lnTo>
                    <a:pt x="452" y="275"/>
                  </a:lnTo>
                  <a:lnTo>
                    <a:pt x="452" y="275"/>
                  </a:lnTo>
                  <a:lnTo>
                    <a:pt x="452" y="275"/>
                  </a:lnTo>
                  <a:lnTo>
                    <a:pt x="449" y="273"/>
                  </a:lnTo>
                  <a:lnTo>
                    <a:pt x="442" y="268"/>
                  </a:lnTo>
                  <a:lnTo>
                    <a:pt x="442" y="268"/>
                  </a:lnTo>
                  <a:lnTo>
                    <a:pt x="442" y="268"/>
                  </a:lnTo>
                  <a:lnTo>
                    <a:pt x="442" y="266"/>
                  </a:lnTo>
                  <a:lnTo>
                    <a:pt x="442" y="266"/>
                  </a:lnTo>
                  <a:lnTo>
                    <a:pt x="442" y="266"/>
                  </a:lnTo>
                  <a:lnTo>
                    <a:pt x="447" y="261"/>
                  </a:lnTo>
                  <a:lnTo>
                    <a:pt x="447" y="258"/>
                  </a:lnTo>
                  <a:lnTo>
                    <a:pt x="449" y="258"/>
                  </a:lnTo>
                  <a:lnTo>
                    <a:pt x="454" y="249"/>
                  </a:lnTo>
                  <a:lnTo>
                    <a:pt x="454" y="249"/>
                  </a:lnTo>
                  <a:lnTo>
                    <a:pt x="454" y="247"/>
                  </a:lnTo>
                  <a:lnTo>
                    <a:pt x="454" y="24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26412CD2-8359-8441-911A-5EF0AD7BA4AF}"/>
                </a:ext>
              </a:extLst>
            </p:cNvPr>
            <p:cNvSpPr>
              <a:spLocks/>
            </p:cNvSpPr>
            <p:nvPr/>
          </p:nvSpPr>
          <p:spPr bwMode="auto">
            <a:xfrm>
              <a:off x="5444786" y="2582417"/>
              <a:ext cx="3402410" cy="2949729"/>
            </a:xfrm>
            <a:custGeom>
              <a:avLst/>
              <a:gdLst>
                <a:gd name="T0" fmla="*/ 1622 w 1631"/>
                <a:gd name="T1" fmla="*/ 124 h 1414"/>
                <a:gd name="T2" fmla="*/ 1603 w 1631"/>
                <a:gd name="T3" fmla="*/ 133 h 1414"/>
                <a:gd name="T4" fmla="*/ 1593 w 1631"/>
                <a:gd name="T5" fmla="*/ 152 h 1414"/>
                <a:gd name="T6" fmla="*/ 1574 w 1631"/>
                <a:gd name="T7" fmla="*/ 86 h 1414"/>
                <a:gd name="T8" fmla="*/ 1567 w 1631"/>
                <a:gd name="T9" fmla="*/ 43 h 1414"/>
                <a:gd name="T10" fmla="*/ 1560 w 1631"/>
                <a:gd name="T11" fmla="*/ 19 h 1414"/>
                <a:gd name="T12" fmla="*/ 1506 w 1631"/>
                <a:gd name="T13" fmla="*/ 24 h 1414"/>
                <a:gd name="T14" fmla="*/ 1387 w 1631"/>
                <a:gd name="T15" fmla="*/ 93 h 1414"/>
                <a:gd name="T16" fmla="*/ 1330 w 1631"/>
                <a:gd name="T17" fmla="*/ 60 h 1414"/>
                <a:gd name="T18" fmla="*/ 1257 w 1631"/>
                <a:gd name="T19" fmla="*/ 62 h 1414"/>
                <a:gd name="T20" fmla="*/ 1172 w 1631"/>
                <a:gd name="T21" fmla="*/ 109 h 1414"/>
                <a:gd name="T22" fmla="*/ 1172 w 1631"/>
                <a:gd name="T23" fmla="*/ 162 h 1414"/>
                <a:gd name="T24" fmla="*/ 1070 w 1631"/>
                <a:gd name="T25" fmla="*/ 164 h 1414"/>
                <a:gd name="T26" fmla="*/ 961 w 1631"/>
                <a:gd name="T27" fmla="*/ 228 h 1414"/>
                <a:gd name="T28" fmla="*/ 952 w 1631"/>
                <a:gd name="T29" fmla="*/ 424 h 1414"/>
                <a:gd name="T30" fmla="*/ 802 w 1631"/>
                <a:gd name="T31" fmla="*/ 486 h 1414"/>
                <a:gd name="T32" fmla="*/ 473 w 1631"/>
                <a:gd name="T33" fmla="*/ 517 h 1414"/>
                <a:gd name="T34" fmla="*/ 284 w 1631"/>
                <a:gd name="T35" fmla="*/ 536 h 1414"/>
                <a:gd name="T36" fmla="*/ 7 w 1631"/>
                <a:gd name="T37" fmla="*/ 448 h 1414"/>
                <a:gd name="T38" fmla="*/ 94 w 1631"/>
                <a:gd name="T39" fmla="*/ 583 h 1414"/>
                <a:gd name="T40" fmla="*/ 113 w 1631"/>
                <a:gd name="T41" fmla="*/ 614 h 1414"/>
                <a:gd name="T42" fmla="*/ 241 w 1631"/>
                <a:gd name="T43" fmla="*/ 728 h 1414"/>
                <a:gd name="T44" fmla="*/ 331 w 1631"/>
                <a:gd name="T45" fmla="*/ 827 h 1414"/>
                <a:gd name="T46" fmla="*/ 343 w 1631"/>
                <a:gd name="T47" fmla="*/ 964 h 1414"/>
                <a:gd name="T48" fmla="*/ 421 w 1631"/>
                <a:gd name="T49" fmla="*/ 969 h 1414"/>
                <a:gd name="T50" fmla="*/ 405 w 1631"/>
                <a:gd name="T51" fmla="*/ 1043 h 1414"/>
                <a:gd name="T52" fmla="*/ 324 w 1631"/>
                <a:gd name="T53" fmla="*/ 1085 h 1414"/>
                <a:gd name="T54" fmla="*/ 258 w 1631"/>
                <a:gd name="T55" fmla="*/ 1102 h 1414"/>
                <a:gd name="T56" fmla="*/ 220 w 1631"/>
                <a:gd name="T57" fmla="*/ 1135 h 1414"/>
                <a:gd name="T58" fmla="*/ 149 w 1631"/>
                <a:gd name="T59" fmla="*/ 1242 h 1414"/>
                <a:gd name="T60" fmla="*/ 139 w 1631"/>
                <a:gd name="T61" fmla="*/ 1355 h 1414"/>
                <a:gd name="T62" fmla="*/ 158 w 1631"/>
                <a:gd name="T63" fmla="*/ 1369 h 1414"/>
                <a:gd name="T64" fmla="*/ 189 w 1631"/>
                <a:gd name="T65" fmla="*/ 1374 h 1414"/>
                <a:gd name="T66" fmla="*/ 255 w 1631"/>
                <a:gd name="T67" fmla="*/ 1367 h 1414"/>
                <a:gd name="T68" fmla="*/ 265 w 1631"/>
                <a:gd name="T69" fmla="*/ 1360 h 1414"/>
                <a:gd name="T70" fmla="*/ 423 w 1631"/>
                <a:gd name="T71" fmla="*/ 1353 h 1414"/>
                <a:gd name="T72" fmla="*/ 466 w 1631"/>
                <a:gd name="T73" fmla="*/ 1329 h 1414"/>
                <a:gd name="T74" fmla="*/ 551 w 1631"/>
                <a:gd name="T75" fmla="*/ 1317 h 1414"/>
                <a:gd name="T76" fmla="*/ 561 w 1631"/>
                <a:gd name="T77" fmla="*/ 1313 h 1414"/>
                <a:gd name="T78" fmla="*/ 625 w 1631"/>
                <a:gd name="T79" fmla="*/ 1350 h 1414"/>
                <a:gd name="T80" fmla="*/ 667 w 1631"/>
                <a:gd name="T81" fmla="*/ 1358 h 1414"/>
                <a:gd name="T82" fmla="*/ 741 w 1631"/>
                <a:gd name="T83" fmla="*/ 1336 h 1414"/>
                <a:gd name="T84" fmla="*/ 802 w 1631"/>
                <a:gd name="T85" fmla="*/ 1322 h 1414"/>
                <a:gd name="T86" fmla="*/ 947 w 1631"/>
                <a:gd name="T87" fmla="*/ 1303 h 1414"/>
                <a:gd name="T88" fmla="*/ 954 w 1631"/>
                <a:gd name="T89" fmla="*/ 1291 h 1414"/>
                <a:gd name="T90" fmla="*/ 911 w 1631"/>
                <a:gd name="T91" fmla="*/ 1301 h 1414"/>
                <a:gd name="T92" fmla="*/ 959 w 1631"/>
                <a:gd name="T93" fmla="*/ 1279 h 1414"/>
                <a:gd name="T94" fmla="*/ 994 w 1631"/>
                <a:gd name="T95" fmla="*/ 1322 h 1414"/>
                <a:gd name="T96" fmla="*/ 1011 w 1631"/>
                <a:gd name="T97" fmla="*/ 1412 h 1414"/>
                <a:gd name="T98" fmla="*/ 1072 w 1631"/>
                <a:gd name="T99" fmla="*/ 1362 h 1414"/>
                <a:gd name="T100" fmla="*/ 1115 w 1631"/>
                <a:gd name="T101" fmla="*/ 1291 h 1414"/>
                <a:gd name="T102" fmla="*/ 1094 w 1631"/>
                <a:gd name="T103" fmla="*/ 1062 h 1414"/>
                <a:gd name="T104" fmla="*/ 1278 w 1631"/>
                <a:gd name="T105" fmla="*/ 761 h 1414"/>
                <a:gd name="T106" fmla="*/ 1470 w 1631"/>
                <a:gd name="T107" fmla="*/ 702 h 1414"/>
                <a:gd name="T108" fmla="*/ 1501 w 1631"/>
                <a:gd name="T109" fmla="*/ 645 h 1414"/>
                <a:gd name="T110" fmla="*/ 1532 w 1631"/>
                <a:gd name="T111" fmla="*/ 595 h 1414"/>
                <a:gd name="T112" fmla="*/ 1529 w 1631"/>
                <a:gd name="T113" fmla="*/ 552 h 1414"/>
                <a:gd name="T114" fmla="*/ 1517 w 1631"/>
                <a:gd name="T115" fmla="*/ 503 h 1414"/>
                <a:gd name="T116" fmla="*/ 1570 w 1631"/>
                <a:gd name="T117" fmla="*/ 432 h 1414"/>
                <a:gd name="T118" fmla="*/ 1586 w 1631"/>
                <a:gd name="T119" fmla="*/ 365 h 1414"/>
                <a:gd name="T120" fmla="*/ 1574 w 1631"/>
                <a:gd name="T121" fmla="*/ 360 h 1414"/>
                <a:gd name="T122" fmla="*/ 1600 w 1631"/>
                <a:gd name="T123" fmla="*/ 275 h 1414"/>
                <a:gd name="T124" fmla="*/ 1629 w 1631"/>
                <a:gd name="T125" fmla="*/ 150 h 1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31" h="1414">
                  <a:moveTo>
                    <a:pt x="1631" y="140"/>
                  </a:moveTo>
                  <a:lnTo>
                    <a:pt x="1631" y="138"/>
                  </a:lnTo>
                  <a:lnTo>
                    <a:pt x="1631" y="135"/>
                  </a:lnTo>
                  <a:lnTo>
                    <a:pt x="1631" y="135"/>
                  </a:lnTo>
                  <a:lnTo>
                    <a:pt x="1631" y="133"/>
                  </a:lnTo>
                  <a:lnTo>
                    <a:pt x="1629" y="131"/>
                  </a:lnTo>
                  <a:lnTo>
                    <a:pt x="1629" y="131"/>
                  </a:lnTo>
                  <a:lnTo>
                    <a:pt x="1626" y="126"/>
                  </a:lnTo>
                  <a:lnTo>
                    <a:pt x="1629" y="124"/>
                  </a:lnTo>
                  <a:lnTo>
                    <a:pt x="1626" y="121"/>
                  </a:lnTo>
                  <a:lnTo>
                    <a:pt x="1626" y="119"/>
                  </a:lnTo>
                  <a:lnTo>
                    <a:pt x="1626" y="119"/>
                  </a:lnTo>
                  <a:lnTo>
                    <a:pt x="1626" y="117"/>
                  </a:lnTo>
                  <a:lnTo>
                    <a:pt x="1626" y="117"/>
                  </a:lnTo>
                  <a:lnTo>
                    <a:pt x="1624" y="117"/>
                  </a:lnTo>
                  <a:lnTo>
                    <a:pt x="1624" y="119"/>
                  </a:lnTo>
                  <a:lnTo>
                    <a:pt x="1624" y="119"/>
                  </a:lnTo>
                  <a:lnTo>
                    <a:pt x="1622" y="121"/>
                  </a:lnTo>
                  <a:lnTo>
                    <a:pt x="1622" y="124"/>
                  </a:lnTo>
                  <a:lnTo>
                    <a:pt x="1619" y="124"/>
                  </a:lnTo>
                  <a:lnTo>
                    <a:pt x="1619" y="124"/>
                  </a:lnTo>
                  <a:lnTo>
                    <a:pt x="1619" y="124"/>
                  </a:lnTo>
                  <a:lnTo>
                    <a:pt x="1617" y="124"/>
                  </a:lnTo>
                  <a:lnTo>
                    <a:pt x="1617" y="126"/>
                  </a:lnTo>
                  <a:lnTo>
                    <a:pt x="1617" y="126"/>
                  </a:lnTo>
                  <a:lnTo>
                    <a:pt x="1615" y="128"/>
                  </a:lnTo>
                  <a:lnTo>
                    <a:pt x="1615" y="131"/>
                  </a:lnTo>
                  <a:lnTo>
                    <a:pt x="1612" y="131"/>
                  </a:lnTo>
                  <a:lnTo>
                    <a:pt x="1612" y="131"/>
                  </a:lnTo>
                  <a:lnTo>
                    <a:pt x="1612" y="131"/>
                  </a:lnTo>
                  <a:lnTo>
                    <a:pt x="1612" y="133"/>
                  </a:lnTo>
                  <a:lnTo>
                    <a:pt x="1607" y="131"/>
                  </a:lnTo>
                  <a:lnTo>
                    <a:pt x="1607" y="131"/>
                  </a:lnTo>
                  <a:lnTo>
                    <a:pt x="1605" y="131"/>
                  </a:lnTo>
                  <a:lnTo>
                    <a:pt x="1605" y="133"/>
                  </a:lnTo>
                  <a:lnTo>
                    <a:pt x="1605" y="133"/>
                  </a:lnTo>
                  <a:lnTo>
                    <a:pt x="1605" y="133"/>
                  </a:lnTo>
                  <a:lnTo>
                    <a:pt x="1603" y="133"/>
                  </a:lnTo>
                  <a:lnTo>
                    <a:pt x="1603" y="133"/>
                  </a:lnTo>
                  <a:lnTo>
                    <a:pt x="1600" y="131"/>
                  </a:lnTo>
                  <a:lnTo>
                    <a:pt x="1600" y="131"/>
                  </a:lnTo>
                  <a:lnTo>
                    <a:pt x="1600" y="131"/>
                  </a:lnTo>
                  <a:lnTo>
                    <a:pt x="1600" y="133"/>
                  </a:lnTo>
                  <a:lnTo>
                    <a:pt x="1600" y="133"/>
                  </a:lnTo>
                  <a:lnTo>
                    <a:pt x="1598" y="133"/>
                  </a:lnTo>
                  <a:lnTo>
                    <a:pt x="1598" y="135"/>
                  </a:lnTo>
                  <a:lnTo>
                    <a:pt x="1598" y="138"/>
                  </a:lnTo>
                  <a:lnTo>
                    <a:pt x="1598" y="138"/>
                  </a:lnTo>
                  <a:lnTo>
                    <a:pt x="1596" y="140"/>
                  </a:lnTo>
                  <a:lnTo>
                    <a:pt x="1596" y="140"/>
                  </a:lnTo>
                  <a:lnTo>
                    <a:pt x="1596" y="143"/>
                  </a:lnTo>
                  <a:lnTo>
                    <a:pt x="1593" y="145"/>
                  </a:lnTo>
                  <a:lnTo>
                    <a:pt x="1593" y="147"/>
                  </a:lnTo>
                  <a:lnTo>
                    <a:pt x="1593" y="150"/>
                  </a:lnTo>
                  <a:lnTo>
                    <a:pt x="1593" y="150"/>
                  </a:lnTo>
                  <a:lnTo>
                    <a:pt x="1593" y="152"/>
                  </a:lnTo>
                  <a:lnTo>
                    <a:pt x="1593" y="152"/>
                  </a:lnTo>
                  <a:lnTo>
                    <a:pt x="1591" y="150"/>
                  </a:lnTo>
                  <a:lnTo>
                    <a:pt x="1591" y="150"/>
                  </a:lnTo>
                  <a:lnTo>
                    <a:pt x="1591" y="147"/>
                  </a:lnTo>
                  <a:lnTo>
                    <a:pt x="1591" y="145"/>
                  </a:lnTo>
                  <a:lnTo>
                    <a:pt x="1588" y="124"/>
                  </a:lnTo>
                  <a:lnTo>
                    <a:pt x="1584" y="119"/>
                  </a:lnTo>
                  <a:lnTo>
                    <a:pt x="1584" y="119"/>
                  </a:lnTo>
                  <a:lnTo>
                    <a:pt x="1581" y="119"/>
                  </a:lnTo>
                  <a:lnTo>
                    <a:pt x="1581" y="119"/>
                  </a:lnTo>
                  <a:lnTo>
                    <a:pt x="1574" y="114"/>
                  </a:lnTo>
                  <a:lnTo>
                    <a:pt x="1574" y="114"/>
                  </a:lnTo>
                  <a:lnTo>
                    <a:pt x="1572" y="114"/>
                  </a:lnTo>
                  <a:lnTo>
                    <a:pt x="1572" y="112"/>
                  </a:lnTo>
                  <a:lnTo>
                    <a:pt x="1572" y="109"/>
                  </a:lnTo>
                  <a:lnTo>
                    <a:pt x="1572" y="109"/>
                  </a:lnTo>
                  <a:lnTo>
                    <a:pt x="1572" y="107"/>
                  </a:lnTo>
                  <a:lnTo>
                    <a:pt x="1574" y="102"/>
                  </a:lnTo>
                  <a:lnTo>
                    <a:pt x="1574" y="100"/>
                  </a:lnTo>
                  <a:lnTo>
                    <a:pt x="1574" y="86"/>
                  </a:lnTo>
                  <a:lnTo>
                    <a:pt x="1574" y="81"/>
                  </a:lnTo>
                  <a:lnTo>
                    <a:pt x="1574" y="69"/>
                  </a:lnTo>
                  <a:lnTo>
                    <a:pt x="1574" y="64"/>
                  </a:lnTo>
                  <a:lnTo>
                    <a:pt x="1574" y="55"/>
                  </a:lnTo>
                  <a:lnTo>
                    <a:pt x="1574" y="50"/>
                  </a:lnTo>
                  <a:lnTo>
                    <a:pt x="1577" y="45"/>
                  </a:lnTo>
                  <a:lnTo>
                    <a:pt x="1577" y="36"/>
                  </a:lnTo>
                  <a:lnTo>
                    <a:pt x="1577" y="34"/>
                  </a:lnTo>
                  <a:lnTo>
                    <a:pt x="1577" y="34"/>
                  </a:lnTo>
                  <a:lnTo>
                    <a:pt x="1577" y="34"/>
                  </a:lnTo>
                  <a:lnTo>
                    <a:pt x="1574" y="34"/>
                  </a:lnTo>
                  <a:lnTo>
                    <a:pt x="1574" y="34"/>
                  </a:lnTo>
                  <a:lnTo>
                    <a:pt x="1574" y="34"/>
                  </a:lnTo>
                  <a:lnTo>
                    <a:pt x="1572" y="38"/>
                  </a:lnTo>
                  <a:lnTo>
                    <a:pt x="1570" y="41"/>
                  </a:lnTo>
                  <a:lnTo>
                    <a:pt x="1570" y="41"/>
                  </a:lnTo>
                  <a:lnTo>
                    <a:pt x="1567" y="43"/>
                  </a:lnTo>
                  <a:lnTo>
                    <a:pt x="1567" y="43"/>
                  </a:lnTo>
                  <a:lnTo>
                    <a:pt x="1567" y="43"/>
                  </a:lnTo>
                  <a:lnTo>
                    <a:pt x="1565" y="43"/>
                  </a:lnTo>
                  <a:lnTo>
                    <a:pt x="1565" y="43"/>
                  </a:lnTo>
                  <a:lnTo>
                    <a:pt x="1565" y="43"/>
                  </a:lnTo>
                  <a:lnTo>
                    <a:pt x="1562" y="43"/>
                  </a:lnTo>
                  <a:lnTo>
                    <a:pt x="1562" y="41"/>
                  </a:lnTo>
                  <a:lnTo>
                    <a:pt x="1560" y="41"/>
                  </a:lnTo>
                  <a:lnTo>
                    <a:pt x="1560" y="38"/>
                  </a:lnTo>
                  <a:lnTo>
                    <a:pt x="1560" y="38"/>
                  </a:lnTo>
                  <a:lnTo>
                    <a:pt x="1560" y="36"/>
                  </a:lnTo>
                  <a:lnTo>
                    <a:pt x="1560" y="36"/>
                  </a:lnTo>
                  <a:lnTo>
                    <a:pt x="1560" y="34"/>
                  </a:lnTo>
                  <a:lnTo>
                    <a:pt x="1560" y="34"/>
                  </a:lnTo>
                  <a:lnTo>
                    <a:pt x="1562" y="27"/>
                  </a:lnTo>
                  <a:lnTo>
                    <a:pt x="1562" y="27"/>
                  </a:lnTo>
                  <a:lnTo>
                    <a:pt x="1565" y="24"/>
                  </a:lnTo>
                  <a:lnTo>
                    <a:pt x="1565" y="22"/>
                  </a:lnTo>
                  <a:lnTo>
                    <a:pt x="1562" y="22"/>
                  </a:lnTo>
                  <a:lnTo>
                    <a:pt x="1562" y="22"/>
                  </a:lnTo>
                  <a:lnTo>
                    <a:pt x="1560" y="19"/>
                  </a:lnTo>
                  <a:lnTo>
                    <a:pt x="1558" y="17"/>
                  </a:lnTo>
                  <a:lnTo>
                    <a:pt x="1555" y="17"/>
                  </a:lnTo>
                  <a:lnTo>
                    <a:pt x="1553" y="15"/>
                  </a:lnTo>
                  <a:lnTo>
                    <a:pt x="1553" y="12"/>
                  </a:lnTo>
                  <a:lnTo>
                    <a:pt x="1553" y="12"/>
                  </a:lnTo>
                  <a:lnTo>
                    <a:pt x="1555" y="10"/>
                  </a:lnTo>
                  <a:lnTo>
                    <a:pt x="1555" y="5"/>
                  </a:lnTo>
                  <a:lnTo>
                    <a:pt x="1555" y="3"/>
                  </a:lnTo>
                  <a:lnTo>
                    <a:pt x="1555" y="0"/>
                  </a:lnTo>
                  <a:lnTo>
                    <a:pt x="1551" y="0"/>
                  </a:lnTo>
                  <a:lnTo>
                    <a:pt x="1539" y="3"/>
                  </a:lnTo>
                  <a:lnTo>
                    <a:pt x="1536" y="3"/>
                  </a:lnTo>
                  <a:lnTo>
                    <a:pt x="1529" y="5"/>
                  </a:lnTo>
                  <a:lnTo>
                    <a:pt x="1525" y="8"/>
                  </a:lnTo>
                  <a:lnTo>
                    <a:pt x="1520" y="15"/>
                  </a:lnTo>
                  <a:lnTo>
                    <a:pt x="1517" y="19"/>
                  </a:lnTo>
                  <a:lnTo>
                    <a:pt x="1515" y="22"/>
                  </a:lnTo>
                  <a:lnTo>
                    <a:pt x="1513" y="24"/>
                  </a:lnTo>
                  <a:lnTo>
                    <a:pt x="1506" y="24"/>
                  </a:lnTo>
                  <a:lnTo>
                    <a:pt x="1503" y="24"/>
                  </a:lnTo>
                  <a:lnTo>
                    <a:pt x="1477" y="27"/>
                  </a:lnTo>
                  <a:lnTo>
                    <a:pt x="1475" y="27"/>
                  </a:lnTo>
                  <a:lnTo>
                    <a:pt x="1472" y="27"/>
                  </a:lnTo>
                  <a:lnTo>
                    <a:pt x="1470" y="24"/>
                  </a:lnTo>
                  <a:lnTo>
                    <a:pt x="1465" y="24"/>
                  </a:lnTo>
                  <a:lnTo>
                    <a:pt x="1465" y="27"/>
                  </a:lnTo>
                  <a:lnTo>
                    <a:pt x="1456" y="31"/>
                  </a:lnTo>
                  <a:lnTo>
                    <a:pt x="1451" y="36"/>
                  </a:lnTo>
                  <a:lnTo>
                    <a:pt x="1432" y="67"/>
                  </a:lnTo>
                  <a:lnTo>
                    <a:pt x="1430" y="69"/>
                  </a:lnTo>
                  <a:lnTo>
                    <a:pt x="1427" y="72"/>
                  </a:lnTo>
                  <a:lnTo>
                    <a:pt x="1425" y="74"/>
                  </a:lnTo>
                  <a:lnTo>
                    <a:pt x="1420" y="79"/>
                  </a:lnTo>
                  <a:lnTo>
                    <a:pt x="1413" y="83"/>
                  </a:lnTo>
                  <a:lnTo>
                    <a:pt x="1409" y="86"/>
                  </a:lnTo>
                  <a:lnTo>
                    <a:pt x="1404" y="86"/>
                  </a:lnTo>
                  <a:lnTo>
                    <a:pt x="1397" y="88"/>
                  </a:lnTo>
                  <a:lnTo>
                    <a:pt x="1387" y="93"/>
                  </a:lnTo>
                  <a:lnTo>
                    <a:pt x="1380" y="93"/>
                  </a:lnTo>
                  <a:lnTo>
                    <a:pt x="1375" y="90"/>
                  </a:lnTo>
                  <a:lnTo>
                    <a:pt x="1366" y="79"/>
                  </a:lnTo>
                  <a:lnTo>
                    <a:pt x="1364" y="74"/>
                  </a:lnTo>
                  <a:lnTo>
                    <a:pt x="1361" y="72"/>
                  </a:lnTo>
                  <a:lnTo>
                    <a:pt x="1361" y="62"/>
                  </a:lnTo>
                  <a:lnTo>
                    <a:pt x="1359" y="60"/>
                  </a:lnTo>
                  <a:lnTo>
                    <a:pt x="1356" y="60"/>
                  </a:lnTo>
                  <a:lnTo>
                    <a:pt x="1347" y="57"/>
                  </a:lnTo>
                  <a:lnTo>
                    <a:pt x="1337" y="50"/>
                  </a:lnTo>
                  <a:lnTo>
                    <a:pt x="1330" y="48"/>
                  </a:lnTo>
                  <a:lnTo>
                    <a:pt x="1328" y="48"/>
                  </a:lnTo>
                  <a:lnTo>
                    <a:pt x="1323" y="50"/>
                  </a:lnTo>
                  <a:lnTo>
                    <a:pt x="1316" y="55"/>
                  </a:lnTo>
                  <a:lnTo>
                    <a:pt x="1314" y="57"/>
                  </a:lnTo>
                  <a:lnTo>
                    <a:pt x="1314" y="60"/>
                  </a:lnTo>
                  <a:lnTo>
                    <a:pt x="1316" y="60"/>
                  </a:lnTo>
                  <a:lnTo>
                    <a:pt x="1321" y="62"/>
                  </a:lnTo>
                  <a:lnTo>
                    <a:pt x="1330" y="60"/>
                  </a:lnTo>
                  <a:lnTo>
                    <a:pt x="1333" y="62"/>
                  </a:lnTo>
                  <a:lnTo>
                    <a:pt x="1335" y="62"/>
                  </a:lnTo>
                  <a:lnTo>
                    <a:pt x="1333" y="64"/>
                  </a:lnTo>
                  <a:lnTo>
                    <a:pt x="1330" y="67"/>
                  </a:lnTo>
                  <a:lnTo>
                    <a:pt x="1326" y="69"/>
                  </a:lnTo>
                  <a:lnTo>
                    <a:pt x="1321" y="67"/>
                  </a:lnTo>
                  <a:lnTo>
                    <a:pt x="1302" y="62"/>
                  </a:lnTo>
                  <a:lnTo>
                    <a:pt x="1295" y="60"/>
                  </a:lnTo>
                  <a:lnTo>
                    <a:pt x="1288" y="62"/>
                  </a:lnTo>
                  <a:lnTo>
                    <a:pt x="1285" y="60"/>
                  </a:lnTo>
                  <a:lnTo>
                    <a:pt x="1283" y="57"/>
                  </a:lnTo>
                  <a:lnTo>
                    <a:pt x="1281" y="55"/>
                  </a:lnTo>
                  <a:lnTo>
                    <a:pt x="1276" y="53"/>
                  </a:lnTo>
                  <a:lnTo>
                    <a:pt x="1271" y="50"/>
                  </a:lnTo>
                  <a:lnTo>
                    <a:pt x="1269" y="48"/>
                  </a:lnTo>
                  <a:lnTo>
                    <a:pt x="1264" y="48"/>
                  </a:lnTo>
                  <a:lnTo>
                    <a:pt x="1262" y="50"/>
                  </a:lnTo>
                  <a:lnTo>
                    <a:pt x="1259" y="60"/>
                  </a:lnTo>
                  <a:lnTo>
                    <a:pt x="1257" y="62"/>
                  </a:lnTo>
                  <a:lnTo>
                    <a:pt x="1257" y="64"/>
                  </a:lnTo>
                  <a:lnTo>
                    <a:pt x="1250" y="69"/>
                  </a:lnTo>
                  <a:lnTo>
                    <a:pt x="1250" y="72"/>
                  </a:lnTo>
                  <a:lnTo>
                    <a:pt x="1250" y="74"/>
                  </a:lnTo>
                  <a:lnTo>
                    <a:pt x="1247" y="76"/>
                  </a:lnTo>
                  <a:lnTo>
                    <a:pt x="1238" y="81"/>
                  </a:lnTo>
                  <a:lnTo>
                    <a:pt x="1236" y="83"/>
                  </a:lnTo>
                  <a:lnTo>
                    <a:pt x="1233" y="86"/>
                  </a:lnTo>
                  <a:lnTo>
                    <a:pt x="1233" y="88"/>
                  </a:lnTo>
                  <a:lnTo>
                    <a:pt x="1226" y="88"/>
                  </a:lnTo>
                  <a:lnTo>
                    <a:pt x="1219" y="88"/>
                  </a:lnTo>
                  <a:lnTo>
                    <a:pt x="1217" y="88"/>
                  </a:lnTo>
                  <a:lnTo>
                    <a:pt x="1212" y="90"/>
                  </a:lnTo>
                  <a:lnTo>
                    <a:pt x="1203" y="102"/>
                  </a:lnTo>
                  <a:lnTo>
                    <a:pt x="1195" y="105"/>
                  </a:lnTo>
                  <a:lnTo>
                    <a:pt x="1193" y="109"/>
                  </a:lnTo>
                  <a:lnTo>
                    <a:pt x="1188" y="109"/>
                  </a:lnTo>
                  <a:lnTo>
                    <a:pt x="1181" y="112"/>
                  </a:lnTo>
                  <a:lnTo>
                    <a:pt x="1172" y="109"/>
                  </a:lnTo>
                  <a:lnTo>
                    <a:pt x="1165" y="109"/>
                  </a:lnTo>
                  <a:lnTo>
                    <a:pt x="1162" y="112"/>
                  </a:lnTo>
                  <a:lnTo>
                    <a:pt x="1165" y="114"/>
                  </a:lnTo>
                  <a:lnTo>
                    <a:pt x="1167" y="119"/>
                  </a:lnTo>
                  <a:lnTo>
                    <a:pt x="1169" y="121"/>
                  </a:lnTo>
                  <a:lnTo>
                    <a:pt x="1169" y="131"/>
                  </a:lnTo>
                  <a:lnTo>
                    <a:pt x="1172" y="133"/>
                  </a:lnTo>
                  <a:lnTo>
                    <a:pt x="1176" y="135"/>
                  </a:lnTo>
                  <a:lnTo>
                    <a:pt x="1179" y="135"/>
                  </a:lnTo>
                  <a:lnTo>
                    <a:pt x="1193" y="133"/>
                  </a:lnTo>
                  <a:lnTo>
                    <a:pt x="1200" y="135"/>
                  </a:lnTo>
                  <a:lnTo>
                    <a:pt x="1200" y="145"/>
                  </a:lnTo>
                  <a:lnTo>
                    <a:pt x="1200" y="147"/>
                  </a:lnTo>
                  <a:lnTo>
                    <a:pt x="1198" y="150"/>
                  </a:lnTo>
                  <a:lnTo>
                    <a:pt x="1191" y="150"/>
                  </a:lnTo>
                  <a:lnTo>
                    <a:pt x="1186" y="150"/>
                  </a:lnTo>
                  <a:lnTo>
                    <a:pt x="1184" y="152"/>
                  </a:lnTo>
                  <a:lnTo>
                    <a:pt x="1181" y="154"/>
                  </a:lnTo>
                  <a:lnTo>
                    <a:pt x="1172" y="162"/>
                  </a:lnTo>
                  <a:lnTo>
                    <a:pt x="1167" y="162"/>
                  </a:lnTo>
                  <a:lnTo>
                    <a:pt x="1160" y="164"/>
                  </a:lnTo>
                  <a:lnTo>
                    <a:pt x="1153" y="166"/>
                  </a:lnTo>
                  <a:lnTo>
                    <a:pt x="1141" y="169"/>
                  </a:lnTo>
                  <a:lnTo>
                    <a:pt x="1129" y="173"/>
                  </a:lnTo>
                  <a:lnTo>
                    <a:pt x="1127" y="173"/>
                  </a:lnTo>
                  <a:lnTo>
                    <a:pt x="1115" y="173"/>
                  </a:lnTo>
                  <a:lnTo>
                    <a:pt x="1108" y="173"/>
                  </a:lnTo>
                  <a:lnTo>
                    <a:pt x="1103" y="173"/>
                  </a:lnTo>
                  <a:lnTo>
                    <a:pt x="1101" y="171"/>
                  </a:lnTo>
                  <a:lnTo>
                    <a:pt x="1094" y="169"/>
                  </a:lnTo>
                  <a:lnTo>
                    <a:pt x="1091" y="166"/>
                  </a:lnTo>
                  <a:lnTo>
                    <a:pt x="1086" y="166"/>
                  </a:lnTo>
                  <a:lnTo>
                    <a:pt x="1079" y="169"/>
                  </a:lnTo>
                  <a:lnTo>
                    <a:pt x="1077" y="169"/>
                  </a:lnTo>
                  <a:lnTo>
                    <a:pt x="1072" y="169"/>
                  </a:lnTo>
                  <a:lnTo>
                    <a:pt x="1070" y="169"/>
                  </a:lnTo>
                  <a:lnTo>
                    <a:pt x="1070" y="166"/>
                  </a:lnTo>
                  <a:lnTo>
                    <a:pt x="1070" y="164"/>
                  </a:lnTo>
                  <a:lnTo>
                    <a:pt x="1070" y="164"/>
                  </a:lnTo>
                  <a:lnTo>
                    <a:pt x="1070" y="162"/>
                  </a:lnTo>
                  <a:lnTo>
                    <a:pt x="1072" y="162"/>
                  </a:lnTo>
                  <a:lnTo>
                    <a:pt x="1070" y="157"/>
                  </a:lnTo>
                  <a:lnTo>
                    <a:pt x="1070" y="154"/>
                  </a:lnTo>
                  <a:lnTo>
                    <a:pt x="1068" y="152"/>
                  </a:lnTo>
                  <a:lnTo>
                    <a:pt x="1058" y="152"/>
                  </a:lnTo>
                  <a:lnTo>
                    <a:pt x="1051" y="154"/>
                  </a:lnTo>
                  <a:lnTo>
                    <a:pt x="1039" y="159"/>
                  </a:lnTo>
                  <a:lnTo>
                    <a:pt x="1034" y="164"/>
                  </a:lnTo>
                  <a:lnTo>
                    <a:pt x="1030" y="169"/>
                  </a:lnTo>
                  <a:lnTo>
                    <a:pt x="1025" y="173"/>
                  </a:lnTo>
                  <a:lnTo>
                    <a:pt x="1018" y="173"/>
                  </a:lnTo>
                  <a:lnTo>
                    <a:pt x="1015" y="176"/>
                  </a:lnTo>
                  <a:lnTo>
                    <a:pt x="1008" y="199"/>
                  </a:lnTo>
                  <a:lnTo>
                    <a:pt x="1006" y="204"/>
                  </a:lnTo>
                  <a:lnTo>
                    <a:pt x="989" y="221"/>
                  </a:lnTo>
                  <a:lnTo>
                    <a:pt x="985" y="223"/>
                  </a:lnTo>
                  <a:lnTo>
                    <a:pt x="961" y="228"/>
                  </a:lnTo>
                  <a:lnTo>
                    <a:pt x="959" y="228"/>
                  </a:lnTo>
                  <a:lnTo>
                    <a:pt x="956" y="233"/>
                  </a:lnTo>
                  <a:lnTo>
                    <a:pt x="940" y="297"/>
                  </a:lnTo>
                  <a:lnTo>
                    <a:pt x="940" y="306"/>
                  </a:lnTo>
                  <a:lnTo>
                    <a:pt x="942" y="313"/>
                  </a:lnTo>
                  <a:lnTo>
                    <a:pt x="947" y="318"/>
                  </a:lnTo>
                  <a:lnTo>
                    <a:pt x="947" y="320"/>
                  </a:lnTo>
                  <a:lnTo>
                    <a:pt x="949" y="325"/>
                  </a:lnTo>
                  <a:lnTo>
                    <a:pt x="949" y="330"/>
                  </a:lnTo>
                  <a:lnTo>
                    <a:pt x="947" y="356"/>
                  </a:lnTo>
                  <a:lnTo>
                    <a:pt x="947" y="368"/>
                  </a:lnTo>
                  <a:lnTo>
                    <a:pt x="947" y="372"/>
                  </a:lnTo>
                  <a:lnTo>
                    <a:pt x="935" y="396"/>
                  </a:lnTo>
                  <a:lnTo>
                    <a:pt x="933" y="403"/>
                  </a:lnTo>
                  <a:lnTo>
                    <a:pt x="933" y="405"/>
                  </a:lnTo>
                  <a:lnTo>
                    <a:pt x="933" y="408"/>
                  </a:lnTo>
                  <a:lnTo>
                    <a:pt x="940" y="413"/>
                  </a:lnTo>
                  <a:lnTo>
                    <a:pt x="947" y="420"/>
                  </a:lnTo>
                  <a:lnTo>
                    <a:pt x="952" y="424"/>
                  </a:lnTo>
                  <a:lnTo>
                    <a:pt x="952" y="427"/>
                  </a:lnTo>
                  <a:lnTo>
                    <a:pt x="952" y="427"/>
                  </a:lnTo>
                  <a:lnTo>
                    <a:pt x="952" y="427"/>
                  </a:lnTo>
                  <a:lnTo>
                    <a:pt x="949" y="427"/>
                  </a:lnTo>
                  <a:lnTo>
                    <a:pt x="947" y="434"/>
                  </a:lnTo>
                  <a:lnTo>
                    <a:pt x="942" y="441"/>
                  </a:lnTo>
                  <a:lnTo>
                    <a:pt x="928" y="450"/>
                  </a:lnTo>
                  <a:lnTo>
                    <a:pt x="914" y="455"/>
                  </a:lnTo>
                  <a:lnTo>
                    <a:pt x="902" y="458"/>
                  </a:lnTo>
                  <a:lnTo>
                    <a:pt x="892" y="460"/>
                  </a:lnTo>
                  <a:lnTo>
                    <a:pt x="883" y="462"/>
                  </a:lnTo>
                  <a:lnTo>
                    <a:pt x="873" y="467"/>
                  </a:lnTo>
                  <a:lnTo>
                    <a:pt x="862" y="469"/>
                  </a:lnTo>
                  <a:lnTo>
                    <a:pt x="852" y="472"/>
                  </a:lnTo>
                  <a:lnTo>
                    <a:pt x="843" y="474"/>
                  </a:lnTo>
                  <a:lnTo>
                    <a:pt x="833" y="479"/>
                  </a:lnTo>
                  <a:lnTo>
                    <a:pt x="821" y="481"/>
                  </a:lnTo>
                  <a:lnTo>
                    <a:pt x="812" y="484"/>
                  </a:lnTo>
                  <a:lnTo>
                    <a:pt x="802" y="486"/>
                  </a:lnTo>
                  <a:lnTo>
                    <a:pt x="793" y="491"/>
                  </a:lnTo>
                  <a:lnTo>
                    <a:pt x="781" y="493"/>
                  </a:lnTo>
                  <a:lnTo>
                    <a:pt x="772" y="495"/>
                  </a:lnTo>
                  <a:lnTo>
                    <a:pt x="762" y="498"/>
                  </a:lnTo>
                  <a:lnTo>
                    <a:pt x="753" y="503"/>
                  </a:lnTo>
                  <a:lnTo>
                    <a:pt x="727" y="510"/>
                  </a:lnTo>
                  <a:lnTo>
                    <a:pt x="717" y="510"/>
                  </a:lnTo>
                  <a:lnTo>
                    <a:pt x="689" y="503"/>
                  </a:lnTo>
                  <a:lnTo>
                    <a:pt x="665" y="503"/>
                  </a:lnTo>
                  <a:lnTo>
                    <a:pt x="634" y="503"/>
                  </a:lnTo>
                  <a:lnTo>
                    <a:pt x="629" y="503"/>
                  </a:lnTo>
                  <a:lnTo>
                    <a:pt x="582" y="517"/>
                  </a:lnTo>
                  <a:lnTo>
                    <a:pt x="577" y="519"/>
                  </a:lnTo>
                  <a:lnTo>
                    <a:pt x="573" y="526"/>
                  </a:lnTo>
                  <a:lnTo>
                    <a:pt x="566" y="538"/>
                  </a:lnTo>
                  <a:lnTo>
                    <a:pt x="561" y="540"/>
                  </a:lnTo>
                  <a:lnTo>
                    <a:pt x="542" y="531"/>
                  </a:lnTo>
                  <a:lnTo>
                    <a:pt x="511" y="524"/>
                  </a:lnTo>
                  <a:lnTo>
                    <a:pt x="473" y="517"/>
                  </a:lnTo>
                  <a:lnTo>
                    <a:pt x="445" y="519"/>
                  </a:lnTo>
                  <a:lnTo>
                    <a:pt x="438" y="522"/>
                  </a:lnTo>
                  <a:lnTo>
                    <a:pt x="428" y="522"/>
                  </a:lnTo>
                  <a:lnTo>
                    <a:pt x="421" y="522"/>
                  </a:lnTo>
                  <a:lnTo>
                    <a:pt x="412" y="524"/>
                  </a:lnTo>
                  <a:lnTo>
                    <a:pt x="402" y="524"/>
                  </a:lnTo>
                  <a:lnTo>
                    <a:pt x="395" y="524"/>
                  </a:lnTo>
                  <a:lnTo>
                    <a:pt x="386" y="526"/>
                  </a:lnTo>
                  <a:lnTo>
                    <a:pt x="378" y="526"/>
                  </a:lnTo>
                  <a:lnTo>
                    <a:pt x="369" y="526"/>
                  </a:lnTo>
                  <a:lnTo>
                    <a:pt x="362" y="529"/>
                  </a:lnTo>
                  <a:lnTo>
                    <a:pt x="352" y="529"/>
                  </a:lnTo>
                  <a:lnTo>
                    <a:pt x="343" y="529"/>
                  </a:lnTo>
                  <a:lnTo>
                    <a:pt x="336" y="531"/>
                  </a:lnTo>
                  <a:lnTo>
                    <a:pt x="326" y="531"/>
                  </a:lnTo>
                  <a:lnTo>
                    <a:pt x="319" y="531"/>
                  </a:lnTo>
                  <a:lnTo>
                    <a:pt x="310" y="533"/>
                  </a:lnTo>
                  <a:lnTo>
                    <a:pt x="305" y="533"/>
                  </a:lnTo>
                  <a:lnTo>
                    <a:pt x="284" y="536"/>
                  </a:lnTo>
                  <a:lnTo>
                    <a:pt x="265" y="531"/>
                  </a:lnTo>
                  <a:lnTo>
                    <a:pt x="248" y="526"/>
                  </a:lnTo>
                  <a:lnTo>
                    <a:pt x="234" y="522"/>
                  </a:lnTo>
                  <a:lnTo>
                    <a:pt x="220" y="517"/>
                  </a:lnTo>
                  <a:lnTo>
                    <a:pt x="206" y="512"/>
                  </a:lnTo>
                  <a:lnTo>
                    <a:pt x="191" y="507"/>
                  </a:lnTo>
                  <a:lnTo>
                    <a:pt x="177" y="503"/>
                  </a:lnTo>
                  <a:lnTo>
                    <a:pt x="163" y="498"/>
                  </a:lnTo>
                  <a:lnTo>
                    <a:pt x="149" y="493"/>
                  </a:lnTo>
                  <a:lnTo>
                    <a:pt x="132" y="488"/>
                  </a:lnTo>
                  <a:lnTo>
                    <a:pt x="118" y="484"/>
                  </a:lnTo>
                  <a:lnTo>
                    <a:pt x="104" y="479"/>
                  </a:lnTo>
                  <a:lnTo>
                    <a:pt x="90" y="477"/>
                  </a:lnTo>
                  <a:lnTo>
                    <a:pt x="75" y="472"/>
                  </a:lnTo>
                  <a:lnTo>
                    <a:pt x="61" y="467"/>
                  </a:lnTo>
                  <a:lnTo>
                    <a:pt x="47" y="462"/>
                  </a:lnTo>
                  <a:lnTo>
                    <a:pt x="33" y="458"/>
                  </a:lnTo>
                  <a:lnTo>
                    <a:pt x="19" y="453"/>
                  </a:lnTo>
                  <a:lnTo>
                    <a:pt x="7" y="448"/>
                  </a:lnTo>
                  <a:lnTo>
                    <a:pt x="0" y="446"/>
                  </a:lnTo>
                  <a:lnTo>
                    <a:pt x="14" y="462"/>
                  </a:lnTo>
                  <a:lnTo>
                    <a:pt x="23" y="474"/>
                  </a:lnTo>
                  <a:lnTo>
                    <a:pt x="35" y="486"/>
                  </a:lnTo>
                  <a:lnTo>
                    <a:pt x="47" y="503"/>
                  </a:lnTo>
                  <a:lnTo>
                    <a:pt x="61" y="519"/>
                  </a:lnTo>
                  <a:lnTo>
                    <a:pt x="75" y="536"/>
                  </a:lnTo>
                  <a:lnTo>
                    <a:pt x="78" y="538"/>
                  </a:lnTo>
                  <a:lnTo>
                    <a:pt x="82" y="540"/>
                  </a:lnTo>
                  <a:lnTo>
                    <a:pt x="85" y="543"/>
                  </a:lnTo>
                  <a:lnTo>
                    <a:pt x="87" y="548"/>
                  </a:lnTo>
                  <a:lnTo>
                    <a:pt x="87" y="550"/>
                  </a:lnTo>
                  <a:lnTo>
                    <a:pt x="85" y="557"/>
                  </a:lnTo>
                  <a:lnTo>
                    <a:pt x="85" y="562"/>
                  </a:lnTo>
                  <a:lnTo>
                    <a:pt x="87" y="567"/>
                  </a:lnTo>
                  <a:lnTo>
                    <a:pt x="92" y="571"/>
                  </a:lnTo>
                  <a:lnTo>
                    <a:pt x="94" y="576"/>
                  </a:lnTo>
                  <a:lnTo>
                    <a:pt x="94" y="578"/>
                  </a:lnTo>
                  <a:lnTo>
                    <a:pt x="94" y="583"/>
                  </a:lnTo>
                  <a:lnTo>
                    <a:pt x="97" y="585"/>
                  </a:lnTo>
                  <a:lnTo>
                    <a:pt x="97" y="588"/>
                  </a:lnTo>
                  <a:lnTo>
                    <a:pt x="99" y="588"/>
                  </a:lnTo>
                  <a:lnTo>
                    <a:pt x="101" y="588"/>
                  </a:lnTo>
                  <a:lnTo>
                    <a:pt x="104" y="588"/>
                  </a:lnTo>
                  <a:lnTo>
                    <a:pt x="104" y="593"/>
                  </a:lnTo>
                  <a:lnTo>
                    <a:pt x="106" y="595"/>
                  </a:lnTo>
                  <a:lnTo>
                    <a:pt x="106" y="597"/>
                  </a:lnTo>
                  <a:lnTo>
                    <a:pt x="111" y="600"/>
                  </a:lnTo>
                  <a:lnTo>
                    <a:pt x="111" y="600"/>
                  </a:lnTo>
                  <a:lnTo>
                    <a:pt x="111" y="602"/>
                  </a:lnTo>
                  <a:lnTo>
                    <a:pt x="111" y="604"/>
                  </a:lnTo>
                  <a:lnTo>
                    <a:pt x="111" y="604"/>
                  </a:lnTo>
                  <a:lnTo>
                    <a:pt x="109" y="607"/>
                  </a:lnTo>
                  <a:lnTo>
                    <a:pt x="109" y="609"/>
                  </a:lnTo>
                  <a:lnTo>
                    <a:pt x="109" y="609"/>
                  </a:lnTo>
                  <a:lnTo>
                    <a:pt x="111" y="609"/>
                  </a:lnTo>
                  <a:lnTo>
                    <a:pt x="113" y="612"/>
                  </a:lnTo>
                  <a:lnTo>
                    <a:pt x="113" y="614"/>
                  </a:lnTo>
                  <a:lnTo>
                    <a:pt x="116" y="614"/>
                  </a:lnTo>
                  <a:lnTo>
                    <a:pt x="123" y="633"/>
                  </a:lnTo>
                  <a:lnTo>
                    <a:pt x="123" y="635"/>
                  </a:lnTo>
                  <a:lnTo>
                    <a:pt x="125" y="640"/>
                  </a:lnTo>
                  <a:lnTo>
                    <a:pt x="125" y="642"/>
                  </a:lnTo>
                  <a:lnTo>
                    <a:pt x="130" y="647"/>
                  </a:lnTo>
                  <a:lnTo>
                    <a:pt x="135" y="659"/>
                  </a:lnTo>
                  <a:lnTo>
                    <a:pt x="139" y="664"/>
                  </a:lnTo>
                  <a:lnTo>
                    <a:pt x="158" y="680"/>
                  </a:lnTo>
                  <a:lnTo>
                    <a:pt x="165" y="690"/>
                  </a:lnTo>
                  <a:lnTo>
                    <a:pt x="177" y="702"/>
                  </a:lnTo>
                  <a:lnTo>
                    <a:pt x="182" y="706"/>
                  </a:lnTo>
                  <a:lnTo>
                    <a:pt x="184" y="709"/>
                  </a:lnTo>
                  <a:lnTo>
                    <a:pt x="196" y="711"/>
                  </a:lnTo>
                  <a:lnTo>
                    <a:pt x="203" y="716"/>
                  </a:lnTo>
                  <a:lnTo>
                    <a:pt x="208" y="718"/>
                  </a:lnTo>
                  <a:lnTo>
                    <a:pt x="220" y="718"/>
                  </a:lnTo>
                  <a:lnTo>
                    <a:pt x="227" y="720"/>
                  </a:lnTo>
                  <a:lnTo>
                    <a:pt x="241" y="728"/>
                  </a:lnTo>
                  <a:lnTo>
                    <a:pt x="262" y="732"/>
                  </a:lnTo>
                  <a:lnTo>
                    <a:pt x="267" y="735"/>
                  </a:lnTo>
                  <a:lnTo>
                    <a:pt x="270" y="737"/>
                  </a:lnTo>
                  <a:lnTo>
                    <a:pt x="272" y="739"/>
                  </a:lnTo>
                  <a:lnTo>
                    <a:pt x="274" y="742"/>
                  </a:lnTo>
                  <a:lnTo>
                    <a:pt x="277" y="742"/>
                  </a:lnTo>
                  <a:lnTo>
                    <a:pt x="279" y="744"/>
                  </a:lnTo>
                  <a:lnTo>
                    <a:pt x="281" y="744"/>
                  </a:lnTo>
                  <a:lnTo>
                    <a:pt x="281" y="747"/>
                  </a:lnTo>
                  <a:lnTo>
                    <a:pt x="284" y="751"/>
                  </a:lnTo>
                  <a:lnTo>
                    <a:pt x="286" y="754"/>
                  </a:lnTo>
                  <a:lnTo>
                    <a:pt x="296" y="765"/>
                  </a:lnTo>
                  <a:lnTo>
                    <a:pt x="300" y="768"/>
                  </a:lnTo>
                  <a:lnTo>
                    <a:pt x="329" y="763"/>
                  </a:lnTo>
                  <a:lnTo>
                    <a:pt x="333" y="765"/>
                  </a:lnTo>
                  <a:lnTo>
                    <a:pt x="333" y="773"/>
                  </a:lnTo>
                  <a:lnTo>
                    <a:pt x="331" y="792"/>
                  </a:lnTo>
                  <a:lnTo>
                    <a:pt x="329" y="815"/>
                  </a:lnTo>
                  <a:lnTo>
                    <a:pt x="331" y="827"/>
                  </a:lnTo>
                  <a:lnTo>
                    <a:pt x="336" y="846"/>
                  </a:lnTo>
                  <a:lnTo>
                    <a:pt x="336" y="858"/>
                  </a:lnTo>
                  <a:lnTo>
                    <a:pt x="338" y="874"/>
                  </a:lnTo>
                  <a:lnTo>
                    <a:pt x="338" y="884"/>
                  </a:lnTo>
                  <a:lnTo>
                    <a:pt x="341" y="903"/>
                  </a:lnTo>
                  <a:lnTo>
                    <a:pt x="341" y="912"/>
                  </a:lnTo>
                  <a:lnTo>
                    <a:pt x="341" y="922"/>
                  </a:lnTo>
                  <a:lnTo>
                    <a:pt x="331" y="941"/>
                  </a:lnTo>
                  <a:lnTo>
                    <a:pt x="336" y="945"/>
                  </a:lnTo>
                  <a:lnTo>
                    <a:pt x="336" y="948"/>
                  </a:lnTo>
                  <a:lnTo>
                    <a:pt x="336" y="950"/>
                  </a:lnTo>
                  <a:lnTo>
                    <a:pt x="333" y="953"/>
                  </a:lnTo>
                  <a:lnTo>
                    <a:pt x="333" y="955"/>
                  </a:lnTo>
                  <a:lnTo>
                    <a:pt x="331" y="957"/>
                  </a:lnTo>
                  <a:lnTo>
                    <a:pt x="329" y="957"/>
                  </a:lnTo>
                  <a:lnTo>
                    <a:pt x="336" y="964"/>
                  </a:lnTo>
                  <a:lnTo>
                    <a:pt x="338" y="964"/>
                  </a:lnTo>
                  <a:lnTo>
                    <a:pt x="341" y="964"/>
                  </a:lnTo>
                  <a:lnTo>
                    <a:pt x="343" y="964"/>
                  </a:lnTo>
                  <a:lnTo>
                    <a:pt x="343" y="964"/>
                  </a:lnTo>
                  <a:lnTo>
                    <a:pt x="345" y="964"/>
                  </a:lnTo>
                  <a:lnTo>
                    <a:pt x="350" y="967"/>
                  </a:lnTo>
                  <a:lnTo>
                    <a:pt x="355" y="967"/>
                  </a:lnTo>
                  <a:lnTo>
                    <a:pt x="360" y="967"/>
                  </a:lnTo>
                  <a:lnTo>
                    <a:pt x="369" y="964"/>
                  </a:lnTo>
                  <a:lnTo>
                    <a:pt x="374" y="964"/>
                  </a:lnTo>
                  <a:lnTo>
                    <a:pt x="383" y="962"/>
                  </a:lnTo>
                  <a:lnTo>
                    <a:pt x="388" y="962"/>
                  </a:lnTo>
                  <a:lnTo>
                    <a:pt x="390" y="962"/>
                  </a:lnTo>
                  <a:lnTo>
                    <a:pt x="393" y="962"/>
                  </a:lnTo>
                  <a:lnTo>
                    <a:pt x="402" y="960"/>
                  </a:lnTo>
                  <a:lnTo>
                    <a:pt x="405" y="960"/>
                  </a:lnTo>
                  <a:lnTo>
                    <a:pt x="407" y="960"/>
                  </a:lnTo>
                  <a:lnTo>
                    <a:pt x="412" y="964"/>
                  </a:lnTo>
                  <a:lnTo>
                    <a:pt x="414" y="964"/>
                  </a:lnTo>
                  <a:lnTo>
                    <a:pt x="416" y="967"/>
                  </a:lnTo>
                  <a:lnTo>
                    <a:pt x="419" y="967"/>
                  </a:lnTo>
                  <a:lnTo>
                    <a:pt x="421" y="969"/>
                  </a:lnTo>
                  <a:lnTo>
                    <a:pt x="423" y="974"/>
                  </a:lnTo>
                  <a:lnTo>
                    <a:pt x="428" y="986"/>
                  </a:lnTo>
                  <a:lnTo>
                    <a:pt x="426" y="986"/>
                  </a:lnTo>
                  <a:lnTo>
                    <a:pt x="421" y="986"/>
                  </a:lnTo>
                  <a:lnTo>
                    <a:pt x="419" y="986"/>
                  </a:lnTo>
                  <a:lnTo>
                    <a:pt x="416" y="990"/>
                  </a:lnTo>
                  <a:lnTo>
                    <a:pt x="416" y="990"/>
                  </a:lnTo>
                  <a:lnTo>
                    <a:pt x="414" y="995"/>
                  </a:lnTo>
                  <a:lnTo>
                    <a:pt x="414" y="995"/>
                  </a:lnTo>
                  <a:lnTo>
                    <a:pt x="414" y="998"/>
                  </a:lnTo>
                  <a:lnTo>
                    <a:pt x="414" y="1021"/>
                  </a:lnTo>
                  <a:lnTo>
                    <a:pt x="416" y="1024"/>
                  </a:lnTo>
                  <a:lnTo>
                    <a:pt x="419" y="1028"/>
                  </a:lnTo>
                  <a:lnTo>
                    <a:pt x="419" y="1031"/>
                  </a:lnTo>
                  <a:lnTo>
                    <a:pt x="419" y="1033"/>
                  </a:lnTo>
                  <a:lnTo>
                    <a:pt x="416" y="1035"/>
                  </a:lnTo>
                  <a:lnTo>
                    <a:pt x="409" y="1038"/>
                  </a:lnTo>
                  <a:lnTo>
                    <a:pt x="407" y="1038"/>
                  </a:lnTo>
                  <a:lnTo>
                    <a:pt x="405" y="1043"/>
                  </a:lnTo>
                  <a:lnTo>
                    <a:pt x="405" y="1071"/>
                  </a:lnTo>
                  <a:lnTo>
                    <a:pt x="402" y="1078"/>
                  </a:lnTo>
                  <a:lnTo>
                    <a:pt x="397" y="1083"/>
                  </a:lnTo>
                  <a:lnTo>
                    <a:pt x="397" y="1083"/>
                  </a:lnTo>
                  <a:lnTo>
                    <a:pt x="395" y="1080"/>
                  </a:lnTo>
                  <a:lnTo>
                    <a:pt x="393" y="1080"/>
                  </a:lnTo>
                  <a:lnTo>
                    <a:pt x="393" y="1080"/>
                  </a:lnTo>
                  <a:lnTo>
                    <a:pt x="390" y="1078"/>
                  </a:lnTo>
                  <a:lnTo>
                    <a:pt x="386" y="1080"/>
                  </a:lnTo>
                  <a:lnTo>
                    <a:pt x="378" y="1080"/>
                  </a:lnTo>
                  <a:lnTo>
                    <a:pt x="371" y="1078"/>
                  </a:lnTo>
                  <a:lnTo>
                    <a:pt x="357" y="1078"/>
                  </a:lnTo>
                  <a:lnTo>
                    <a:pt x="343" y="1078"/>
                  </a:lnTo>
                  <a:lnTo>
                    <a:pt x="331" y="1078"/>
                  </a:lnTo>
                  <a:lnTo>
                    <a:pt x="329" y="1078"/>
                  </a:lnTo>
                  <a:lnTo>
                    <a:pt x="329" y="1080"/>
                  </a:lnTo>
                  <a:lnTo>
                    <a:pt x="326" y="1083"/>
                  </a:lnTo>
                  <a:lnTo>
                    <a:pt x="324" y="1085"/>
                  </a:lnTo>
                  <a:lnTo>
                    <a:pt x="324" y="1085"/>
                  </a:lnTo>
                  <a:lnTo>
                    <a:pt x="322" y="1085"/>
                  </a:lnTo>
                  <a:lnTo>
                    <a:pt x="317" y="1088"/>
                  </a:lnTo>
                  <a:lnTo>
                    <a:pt x="315" y="1088"/>
                  </a:lnTo>
                  <a:lnTo>
                    <a:pt x="312" y="1085"/>
                  </a:lnTo>
                  <a:lnTo>
                    <a:pt x="312" y="1085"/>
                  </a:lnTo>
                  <a:lnTo>
                    <a:pt x="310" y="1088"/>
                  </a:lnTo>
                  <a:lnTo>
                    <a:pt x="307" y="1088"/>
                  </a:lnTo>
                  <a:lnTo>
                    <a:pt x="307" y="1090"/>
                  </a:lnTo>
                  <a:lnTo>
                    <a:pt x="303" y="1090"/>
                  </a:lnTo>
                  <a:lnTo>
                    <a:pt x="274" y="1095"/>
                  </a:lnTo>
                  <a:lnTo>
                    <a:pt x="272" y="1095"/>
                  </a:lnTo>
                  <a:lnTo>
                    <a:pt x="272" y="1095"/>
                  </a:lnTo>
                  <a:lnTo>
                    <a:pt x="270" y="1097"/>
                  </a:lnTo>
                  <a:lnTo>
                    <a:pt x="270" y="1099"/>
                  </a:lnTo>
                  <a:lnTo>
                    <a:pt x="267" y="1099"/>
                  </a:lnTo>
                  <a:lnTo>
                    <a:pt x="265" y="1099"/>
                  </a:lnTo>
                  <a:lnTo>
                    <a:pt x="262" y="1099"/>
                  </a:lnTo>
                  <a:lnTo>
                    <a:pt x="260" y="1099"/>
                  </a:lnTo>
                  <a:lnTo>
                    <a:pt x="258" y="1102"/>
                  </a:lnTo>
                  <a:lnTo>
                    <a:pt x="258" y="1102"/>
                  </a:lnTo>
                  <a:lnTo>
                    <a:pt x="253" y="1104"/>
                  </a:lnTo>
                  <a:lnTo>
                    <a:pt x="253" y="1104"/>
                  </a:lnTo>
                  <a:lnTo>
                    <a:pt x="251" y="1107"/>
                  </a:lnTo>
                  <a:lnTo>
                    <a:pt x="251" y="1107"/>
                  </a:lnTo>
                  <a:lnTo>
                    <a:pt x="251" y="1109"/>
                  </a:lnTo>
                  <a:lnTo>
                    <a:pt x="253" y="1109"/>
                  </a:lnTo>
                  <a:lnTo>
                    <a:pt x="253" y="1111"/>
                  </a:lnTo>
                  <a:lnTo>
                    <a:pt x="251" y="1114"/>
                  </a:lnTo>
                  <a:lnTo>
                    <a:pt x="246" y="1121"/>
                  </a:lnTo>
                  <a:lnTo>
                    <a:pt x="244" y="1123"/>
                  </a:lnTo>
                  <a:lnTo>
                    <a:pt x="244" y="1125"/>
                  </a:lnTo>
                  <a:lnTo>
                    <a:pt x="246" y="1130"/>
                  </a:lnTo>
                  <a:lnTo>
                    <a:pt x="246" y="1133"/>
                  </a:lnTo>
                  <a:lnTo>
                    <a:pt x="244" y="1135"/>
                  </a:lnTo>
                  <a:lnTo>
                    <a:pt x="236" y="1135"/>
                  </a:lnTo>
                  <a:lnTo>
                    <a:pt x="229" y="1130"/>
                  </a:lnTo>
                  <a:lnTo>
                    <a:pt x="222" y="1130"/>
                  </a:lnTo>
                  <a:lnTo>
                    <a:pt x="220" y="1135"/>
                  </a:lnTo>
                  <a:lnTo>
                    <a:pt x="217" y="1140"/>
                  </a:lnTo>
                  <a:lnTo>
                    <a:pt x="217" y="1142"/>
                  </a:lnTo>
                  <a:lnTo>
                    <a:pt x="210" y="1142"/>
                  </a:lnTo>
                  <a:lnTo>
                    <a:pt x="206" y="1144"/>
                  </a:lnTo>
                  <a:lnTo>
                    <a:pt x="203" y="1147"/>
                  </a:lnTo>
                  <a:lnTo>
                    <a:pt x="196" y="1149"/>
                  </a:lnTo>
                  <a:lnTo>
                    <a:pt x="175" y="1156"/>
                  </a:lnTo>
                  <a:lnTo>
                    <a:pt x="172" y="1159"/>
                  </a:lnTo>
                  <a:lnTo>
                    <a:pt x="168" y="1163"/>
                  </a:lnTo>
                  <a:lnTo>
                    <a:pt x="168" y="1170"/>
                  </a:lnTo>
                  <a:lnTo>
                    <a:pt x="165" y="1182"/>
                  </a:lnTo>
                  <a:lnTo>
                    <a:pt x="165" y="1192"/>
                  </a:lnTo>
                  <a:lnTo>
                    <a:pt x="163" y="1204"/>
                  </a:lnTo>
                  <a:lnTo>
                    <a:pt x="161" y="1220"/>
                  </a:lnTo>
                  <a:lnTo>
                    <a:pt x="158" y="1234"/>
                  </a:lnTo>
                  <a:lnTo>
                    <a:pt x="158" y="1237"/>
                  </a:lnTo>
                  <a:lnTo>
                    <a:pt x="156" y="1242"/>
                  </a:lnTo>
                  <a:lnTo>
                    <a:pt x="151" y="1242"/>
                  </a:lnTo>
                  <a:lnTo>
                    <a:pt x="149" y="1242"/>
                  </a:lnTo>
                  <a:lnTo>
                    <a:pt x="144" y="1242"/>
                  </a:lnTo>
                  <a:lnTo>
                    <a:pt x="142" y="1246"/>
                  </a:lnTo>
                  <a:lnTo>
                    <a:pt x="142" y="1253"/>
                  </a:lnTo>
                  <a:lnTo>
                    <a:pt x="144" y="1263"/>
                  </a:lnTo>
                  <a:lnTo>
                    <a:pt x="144" y="1268"/>
                  </a:lnTo>
                  <a:lnTo>
                    <a:pt x="142" y="1270"/>
                  </a:lnTo>
                  <a:lnTo>
                    <a:pt x="139" y="1272"/>
                  </a:lnTo>
                  <a:lnTo>
                    <a:pt x="139" y="1275"/>
                  </a:lnTo>
                  <a:lnTo>
                    <a:pt x="139" y="1277"/>
                  </a:lnTo>
                  <a:lnTo>
                    <a:pt x="137" y="1289"/>
                  </a:lnTo>
                  <a:lnTo>
                    <a:pt x="137" y="1305"/>
                  </a:lnTo>
                  <a:lnTo>
                    <a:pt x="135" y="1324"/>
                  </a:lnTo>
                  <a:lnTo>
                    <a:pt x="135" y="1341"/>
                  </a:lnTo>
                  <a:lnTo>
                    <a:pt x="130" y="1355"/>
                  </a:lnTo>
                  <a:lnTo>
                    <a:pt x="130" y="1355"/>
                  </a:lnTo>
                  <a:lnTo>
                    <a:pt x="132" y="1355"/>
                  </a:lnTo>
                  <a:lnTo>
                    <a:pt x="135" y="1355"/>
                  </a:lnTo>
                  <a:lnTo>
                    <a:pt x="137" y="1355"/>
                  </a:lnTo>
                  <a:lnTo>
                    <a:pt x="139" y="1355"/>
                  </a:lnTo>
                  <a:lnTo>
                    <a:pt x="146" y="1355"/>
                  </a:lnTo>
                  <a:lnTo>
                    <a:pt x="146" y="1355"/>
                  </a:lnTo>
                  <a:lnTo>
                    <a:pt x="149" y="1358"/>
                  </a:lnTo>
                  <a:lnTo>
                    <a:pt x="149" y="1358"/>
                  </a:lnTo>
                  <a:lnTo>
                    <a:pt x="151" y="1358"/>
                  </a:lnTo>
                  <a:lnTo>
                    <a:pt x="154" y="1360"/>
                  </a:lnTo>
                  <a:lnTo>
                    <a:pt x="154" y="1360"/>
                  </a:lnTo>
                  <a:lnTo>
                    <a:pt x="156" y="1362"/>
                  </a:lnTo>
                  <a:lnTo>
                    <a:pt x="156" y="1362"/>
                  </a:lnTo>
                  <a:lnTo>
                    <a:pt x="158" y="1360"/>
                  </a:lnTo>
                  <a:lnTo>
                    <a:pt x="158" y="1360"/>
                  </a:lnTo>
                  <a:lnTo>
                    <a:pt x="161" y="1360"/>
                  </a:lnTo>
                  <a:lnTo>
                    <a:pt x="161" y="1358"/>
                  </a:lnTo>
                  <a:lnTo>
                    <a:pt x="163" y="1358"/>
                  </a:lnTo>
                  <a:lnTo>
                    <a:pt x="163" y="1358"/>
                  </a:lnTo>
                  <a:lnTo>
                    <a:pt x="163" y="1362"/>
                  </a:lnTo>
                  <a:lnTo>
                    <a:pt x="163" y="1365"/>
                  </a:lnTo>
                  <a:lnTo>
                    <a:pt x="161" y="1367"/>
                  </a:lnTo>
                  <a:lnTo>
                    <a:pt x="158" y="1369"/>
                  </a:lnTo>
                  <a:lnTo>
                    <a:pt x="158" y="1372"/>
                  </a:lnTo>
                  <a:lnTo>
                    <a:pt x="158" y="1372"/>
                  </a:lnTo>
                  <a:lnTo>
                    <a:pt x="156" y="1374"/>
                  </a:lnTo>
                  <a:lnTo>
                    <a:pt x="154" y="1377"/>
                  </a:lnTo>
                  <a:lnTo>
                    <a:pt x="154" y="1379"/>
                  </a:lnTo>
                  <a:lnTo>
                    <a:pt x="154" y="1381"/>
                  </a:lnTo>
                  <a:lnTo>
                    <a:pt x="154" y="1384"/>
                  </a:lnTo>
                  <a:lnTo>
                    <a:pt x="151" y="1388"/>
                  </a:lnTo>
                  <a:lnTo>
                    <a:pt x="154" y="1391"/>
                  </a:lnTo>
                  <a:lnTo>
                    <a:pt x="158" y="1393"/>
                  </a:lnTo>
                  <a:lnTo>
                    <a:pt x="163" y="1391"/>
                  </a:lnTo>
                  <a:lnTo>
                    <a:pt x="168" y="1391"/>
                  </a:lnTo>
                  <a:lnTo>
                    <a:pt x="172" y="1388"/>
                  </a:lnTo>
                  <a:lnTo>
                    <a:pt x="175" y="1388"/>
                  </a:lnTo>
                  <a:lnTo>
                    <a:pt x="175" y="1381"/>
                  </a:lnTo>
                  <a:lnTo>
                    <a:pt x="177" y="1381"/>
                  </a:lnTo>
                  <a:lnTo>
                    <a:pt x="177" y="1379"/>
                  </a:lnTo>
                  <a:lnTo>
                    <a:pt x="180" y="1374"/>
                  </a:lnTo>
                  <a:lnTo>
                    <a:pt x="189" y="1374"/>
                  </a:lnTo>
                  <a:lnTo>
                    <a:pt x="199" y="1374"/>
                  </a:lnTo>
                  <a:lnTo>
                    <a:pt x="206" y="1374"/>
                  </a:lnTo>
                  <a:lnTo>
                    <a:pt x="213" y="1377"/>
                  </a:lnTo>
                  <a:lnTo>
                    <a:pt x="217" y="1374"/>
                  </a:lnTo>
                  <a:lnTo>
                    <a:pt x="215" y="1372"/>
                  </a:lnTo>
                  <a:lnTo>
                    <a:pt x="213" y="1369"/>
                  </a:lnTo>
                  <a:lnTo>
                    <a:pt x="213" y="1367"/>
                  </a:lnTo>
                  <a:lnTo>
                    <a:pt x="210" y="1365"/>
                  </a:lnTo>
                  <a:lnTo>
                    <a:pt x="213" y="1360"/>
                  </a:lnTo>
                  <a:lnTo>
                    <a:pt x="215" y="1358"/>
                  </a:lnTo>
                  <a:lnTo>
                    <a:pt x="217" y="1355"/>
                  </a:lnTo>
                  <a:lnTo>
                    <a:pt x="225" y="1353"/>
                  </a:lnTo>
                  <a:lnTo>
                    <a:pt x="234" y="1353"/>
                  </a:lnTo>
                  <a:lnTo>
                    <a:pt x="239" y="1353"/>
                  </a:lnTo>
                  <a:lnTo>
                    <a:pt x="244" y="1355"/>
                  </a:lnTo>
                  <a:lnTo>
                    <a:pt x="248" y="1358"/>
                  </a:lnTo>
                  <a:lnTo>
                    <a:pt x="253" y="1360"/>
                  </a:lnTo>
                  <a:lnTo>
                    <a:pt x="253" y="1362"/>
                  </a:lnTo>
                  <a:lnTo>
                    <a:pt x="255" y="1367"/>
                  </a:lnTo>
                  <a:lnTo>
                    <a:pt x="255" y="1369"/>
                  </a:lnTo>
                  <a:lnTo>
                    <a:pt x="253" y="1369"/>
                  </a:lnTo>
                  <a:lnTo>
                    <a:pt x="253" y="1369"/>
                  </a:lnTo>
                  <a:lnTo>
                    <a:pt x="251" y="1372"/>
                  </a:lnTo>
                  <a:lnTo>
                    <a:pt x="251" y="1372"/>
                  </a:lnTo>
                  <a:lnTo>
                    <a:pt x="251" y="1372"/>
                  </a:lnTo>
                  <a:lnTo>
                    <a:pt x="248" y="1372"/>
                  </a:lnTo>
                  <a:lnTo>
                    <a:pt x="246" y="1377"/>
                  </a:lnTo>
                  <a:lnTo>
                    <a:pt x="251" y="1377"/>
                  </a:lnTo>
                  <a:lnTo>
                    <a:pt x="260" y="1379"/>
                  </a:lnTo>
                  <a:lnTo>
                    <a:pt x="267" y="1379"/>
                  </a:lnTo>
                  <a:lnTo>
                    <a:pt x="267" y="1374"/>
                  </a:lnTo>
                  <a:lnTo>
                    <a:pt x="265" y="1374"/>
                  </a:lnTo>
                  <a:lnTo>
                    <a:pt x="262" y="1374"/>
                  </a:lnTo>
                  <a:lnTo>
                    <a:pt x="260" y="1372"/>
                  </a:lnTo>
                  <a:lnTo>
                    <a:pt x="258" y="1367"/>
                  </a:lnTo>
                  <a:lnTo>
                    <a:pt x="260" y="1365"/>
                  </a:lnTo>
                  <a:lnTo>
                    <a:pt x="262" y="1362"/>
                  </a:lnTo>
                  <a:lnTo>
                    <a:pt x="265" y="1360"/>
                  </a:lnTo>
                  <a:lnTo>
                    <a:pt x="267" y="1358"/>
                  </a:lnTo>
                  <a:lnTo>
                    <a:pt x="272" y="1355"/>
                  </a:lnTo>
                  <a:lnTo>
                    <a:pt x="277" y="1353"/>
                  </a:lnTo>
                  <a:lnTo>
                    <a:pt x="281" y="1355"/>
                  </a:lnTo>
                  <a:lnTo>
                    <a:pt x="286" y="1353"/>
                  </a:lnTo>
                  <a:lnTo>
                    <a:pt x="281" y="1353"/>
                  </a:lnTo>
                  <a:lnTo>
                    <a:pt x="281" y="1350"/>
                  </a:lnTo>
                  <a:lnTo>
                    <a:pt x="284" y="1346"/>
                  </a:lnTo>
                  <a:lnTo>
                    <a:pt x="291" y="1343"/>
                  </a:lnTo>
                  <a:lnTo>
                    <a:pt x="305" y="1343"/>
                  </a:lnTo>
                  <a:lnTo>
                    <a:pt x="333" y="1346"/>
                  </a:lnTo>
                  <a:lnTo>
                    <a:pt x="364" y="1350"/>
                  </a:lnTo>
                  <a:lnTo>
                    <a:pt x="378" y="1353"/>
                  </a:lnTo>
                  <a:lnTo>
                    <a:pt x="383" y="1353"/>
                  </a:lnTo>
                  <a:lnTo>
                    <a:pt x="393" y="1346"/>
                  </a:lnTo>
                  <a:lnTo>
                    <a:pt x="400" y="1346"/>
                  </a:lnTo>
                  <a:lnTo>
                    <a:pt x="405" y="1346"/>
                  </a:lnTo>
                  <a:lnTo>
                    <a:pt x="416" y="1348"/>
                  </a:lnTo>
                  <a:lnTo>
                    <a:pt x="423" y="1353"/>
                  </a:lnTo>
                  <a:lnTo>
                    <a:pt x="428" y="1353"/>
                  </a:lnTo>
                  <a:lnTo>
                    <a:pt x="440" y="1350"/>
                  </a:lnTo>
                  <a:lnTo>
                    <a:pt x="445" y="1353"/>
                  </a:lnTo>
                  <a:lnTo>
                    <a:pt x="454" y="1358"/>
                  </a:lnTo>
                  <a:lnTo>
                    <a:pt x="461" y="1358"/>
                  </a:lnTo>
                  <a:lnTo>
                    <a:pt x="461" y="1358"/>
                  </a:lnTo>
                  <a:lnTo>
                    <a:pt x="461" y="1358"/>
                  </a:lnTo>
                  <a:lnTo>
                    <a:pt x="464" y="1355"/>
                  </a:lnTo>
                  <a:lnTo>
                    <a:pt x="464" y="1353"/>
                  </a:lnTo>
                  <a:lnTo>
                    <a:pt x="464" y="1353"/>
                  </a:lnTo>
                  <a:lnTo>
                    <a:pt x="464" y="1353"/>
                  </a:lnTo>
                  <a:lnTo>
                    <a:pt x="461" y="1350"/>
                  </a:lnTo>
                  <a:lnTo>
                    <a:pt x="457" y="1346"/>
                  </a:lnTo>
                  <a:lnTo>
                    <a:pt x="457" y="1343"/>
                  </a:lnTo>
                  <a:lnTo>
                    <a:pt x="454" y="1339"/>
                  </a:lnTo>
                  <a:lnTo>
                    <a:pt x="457" y="1341"/>
                  </a:lnTo>
                  <a:lnTo>
                    <a:pt x="459" y="1339"/>
                  </a:lnTo>
                  <a:lnTo>
                    <a:pt x="461" y="1334"/>
                  </a:lnTo>
                  <a:lnTo>
                    <a:pt x="466" y="1329"/>
                  </a:lnTo>
                  <a:lnTo>
                    <a:pt x="471" y="1327"/>
                  </a:lnTo>
                  <a:lnTo>
                    <a:pt x="473" y="1324"/>
                  </a:lnTo>
                  <a:lnTo>
                    <a:pt x="478" y="1322"/>
                  </a:lnTo>
                  <a:lnTo>
                    <a:pt x="490" y="1322"/>
                  </a:lnTo>
                  <a:lnTo>
                    <a:pt x="502" y="1322"/>
                  </a:lnTo>
                  <a:lnTo>
                    <a:pt x="513" y="1322"/>
                  </a:lnTo>
                  <a:lnTo>
                    <a:pt x="530" y="1329"/>
                  </a:lnTo>
                  <a:lnTo>
                    <a:pt x="537" y="1332"/>
                  </a:lnTo>
                  <a:lnTo>
                    <a:pt x="542" y="1329"/>
                  </a:lnTo>
                  <a:lnTo>
                    <a:pt x="544" y="1329"/>
                  </a:lnTo>
                  <a:lnTo>
                    <a:pt x="549" y="1329"/>
                  </a:lnTo>
                  <a:lnTo>
                    <a:pt x="554" y="1329"/>
                  </a:lnTo>
                  <a:lnTo>
                    <a:pt x="558" y="1329"/>
                  </a:lnTo>
                  <a:lnTo>
                    <a:pt x="558" y="1329"/>
                  </a:lnTo>
                  <a:lnTo>
                    <a:pt x="561" y="1324"/>
                  </a:lnTo>
                  <a:lnTo>
                    <a:pt x="558" y="1317"/>
                  </a:lnTo>
                  <a:lnTo>
                    <a:pt x="556" y="1315"/>
                  </a:lnTo>
                  <a:lnTo>
                    <a:pt x="554" y="1315"/>
                  </a:lnTo>
                  <a:lnTo>
                    <a:pt x="551" y="1317"/>
                  </a:lnTo>
                  <a:lnTo>
                    <a:pt x="549" y="1320"/>
                  </a:lnTo>
                  <a:lnTo>
                    <a:pt x="547" y="1317"/>
                  </a:lnTo>
                  <a:lnTo>
                    <a:pt x="547" y="1315"/>
                  </a:lnTo>
                  <a:lnTo>
                    <a:pt x="547" y="1315"/>
                  </a:lnTo>
                  <a:lnTo>
                    <a:pt x="542" y="1315"/>
                  </a:lnTo>
                  <a:lnTo>
                    <a:pt x="544" y="1313"/>
                  </a:lnTo>
                  <a:lnTo>
                    <a:pt x="554" y="1308"/>
                  </a:lnTo>
                  <a:lnTo>
                    <a:pt x="556" y="1310"/>
                  </a:lnTo>
                  <a:lnTo>
                    <a:pt x="561" y="1310"/>
                  </a:lnTo>
                  <a:lnTo>
                    <a:pt x="568" y="1308"/>
                  </a:lnTo>
                  <a:lnTo>
                    <a:pt x="570" y="1308"/>
                  </a:lnTo>
                  <a:lnTo>
                    <a:pt x="573" y="1308"/>
                  </a:lnTo>
                  <a:lnTo>
                    <a:pt x="575" y="1310"/>
                  </a:lnTo>
                  <a:lnTo>
                    <a:pt x="573" y="1313"/>
                  </a:lnTo>
                  <a:lnTo>
                    <a:pt x="570" y="1313"/>
                  </a:lnTo>
                  <a:lnTo>
                    <a:pt x="568" y="1313"/>
                  </a:lnTo>
                  <a:lnTo>
                    <a:pt x="566" y="1313"/>
                  </a:lnTo>
                  <a:lnTo>
                    <a:pt x="563" y="1313"/>
                  </a:lnTo>
                  <a:lnTo>
                    <a:pt x="561" y="1313"/>
                  </a:lnTo>
                  <a:lnTo>
                    <a:pt x="561" y="1315"/>
                  </a:lnTo>
                  <a:lnTo>
                    <a:pt x="561" y="1317"/>
                  </a:lnTo>
                  <a:lnTo>
                    <a:pt x="563" y="1320"/>
                  </a:lnTo>
                  <a:lnTo>
                    <a:pt x="566" y="1320"/>
                  </a:lnTo>
                  <a:lnTo>
                    <a:pt x="566" y="1322"/>
                  </a:lnTo>
                  <a:lnTo>
                    <a:pt x="566" y="1324"/>
                  </a:lnTo>
                  <a:lnTo>
                    <a:pt x="563" y="1327"/>
                  </a:lnTo>
                  <a:lnTo>
                    <a:pt x="563" y="1332"/>
                  </a:lnTo>
                  <a:lnTo>
                    <a:pt x="580" y="1334"/>
                  </a:lnTo>
                  <a:lnTo>
                    <a:pt x="589" y="1334"/>
                  </a:lnTo>
                  <a:lnTo>
                    <a:pt x="592" y="1334"/>
                  </a:lnTo>
                  <a:lnTo>
                    <a:pt x="594" y="1339"/>
                  </a:lnTo>
                  <a:lnTo>
                    <a:pt x="594" y="1339"/>
                  </a:lnTo>
                  <a:lnTo>
                    <a:pt x="601" y="1339"/>
                  </a:lnTo>
                  <a:lnTo>
                    <a:pt x="611" y="1341"/>
                  </a:lnTo>
                  <a:lnTo>
                    <a:pt x="613" y="1343"/>
                  </a:lnTo>
                  <a:lnTo>
                    <a:pt x="620" y="1348"/>
                  </a:lnTo>
                  <a:lnTo>
                    <a:pt x="622" y="1350"/>
                  </a:lnTo>
                  <a:lnTo>
                    <a:pt x="625" y="1350"/>
                  </a:lnTo>
                  <a:lnTo>
                    <a:pt x="627" y="1348"/>
                  </a:lnTo>
                  <a:lnTo>
                    <a:pt x="629" y="1348"/>
                  </a:lnTo>
                  <a:lnTo>
                    <a:pt x="632" y="1348"/>
                  </a:lnTo>
                  <a:lnTo>
                    <a:pt x="634" y="1343"/>
                  </a:lnTo>
                  <a:lnTo>
                    <a:pt x="637" y="1341"/>
                  </a:lnTo>
                  <a:lnTo>
                    <a:pt x="639" y="1341"/>
                  </a:lnTo>
                  <a:lnTo>
                    <a:pt x="646" y="1343"/>
                  </a:lnTo>
                  <a:lnTo>
                    <a:pt x="651" y="1346"/>
                  </a:lnTo>
                  <a:lnTo>
                    <a:pt x="653" y="1346"/>
                  </a:lnTo>
                  <a:lnTo>
                    <a:pt x="656" y="1350"/>
                  </a:lnTo>
                  <a:lnTo>
                    <a:pt x="656" y="1355"/>
                  </a:lnTo>
                  <a:lnTo>
                    <a:pt x="651" y="1362"/>
                  </a:lnTo>
                  <a:lnTo>
                    <a:pt x="653" y="1362"/>
                  </a:lnTo>
                  <a:lnTo>
                    <a:pt x="658" y="1362"/>
                  </a:lnTo>
                  <a:lnTo>
                    <a:pt x="660" y="1362"/>
                  </a:lnTo>
                  <a:lnTo>
                    <a:pt x="670" y="1360"/>
                  </a:lnTo>
                  <a:lnTo>
                    <a:pt x="670" y="1360"/>
                  </a:lnTo>
                  <a:lnTo>
                    <a:pt x="670" y="1358"/>
                  </a:lnTo>
                  <a:lnTo>
                    <a:pt x="667" y="1358"/>
                  </a:lnTo>
                  <a:lnTo>
                    <a:pt x="665" y="1355"/>
                  </a:lnTo>
                  <a:lnTo>
                    <a:pt x="663" y="1355"/>
                  </a:lnTo>
                  <a:lnTo>
                    <a:pt x="663" y="1353"/>
                  </a:lnTo>
                  <a:lnTo>
                    <a:pt x="663" y="1350"/>
                  </a:lnTo>
                  <a:lnTo>
                    <a:pt x="663" y="1346"/>
                  </a:lnTo>
                  <a:lnTo>
                    <a:pt x="665" y="1341"/>
                  </a:lnTo>
                  <a:lnTo>
                    <a:pt x="667" y="1339"/>
                  </a:lnTo>
                  <a:lnTo>
                    <a:pt x="672" y="1334"/>
                  </a:lnTo>
                  <a:lnTo>
                    <a:pt x="677" y="1332"/>
                  </a:lnTo>
                  <a:lnTo>
                    <a:pt x="686" y="1332"/>
                  </a:lnTo>
                  <a:lnTo>
                    <a:pt x="693" y="1332"/>
                  </a:lnTo>
                  <a:lnTo>
                    <a:pt x="696" y="1334"/>
                  </a:lnTo>
                  <a:lnTo>
                    <a:pt x="701" y="1332"/>
                  </a:lnTo>
                  <a:lnTo>
                    <a:pt x="708" y="1332"/>
                  </a:lnTo>
                  <a:lnTo>
                    <a:pt x="717" y="1334"/>
                  </a:lnTo>
                  <a:lnTo>
                    <a:pt x="727" y="1334"/>
                  </a:lnTo>
                  <a:lnTo>
                    <a:pt x="731" y="1334"/>
                  </a:lnTo>
                  <a:lnTo>
                    <a:pt x="736" y="1336"/>
                  </a:lnTo>
                  <a:lnTo>
                    <a:pt x="741" y="1336"/>
                  </a:lnTo>
                  <a:lnTo>
                    <a:pt x="746" y="1339"/>
                  </a:lnTo>
                  <a:lnTo>
                    <a:pt x="748" y="1339"/>
                  </a:lnTo>
                  <a:lnTo>
                    <a:pt x="750" y="1336"/>
                  </a:lnTo>
                  <a:lnTo>
                    <a:pt x="753" y="1336"/>
                  </a:lnTo>
                  <a:lnTo>
                    <a:pt x="753" y="1336"/>
                  </a:lnTo>
                  <a:lnTo>
                    <a:pt x="757" y="1329"/>
                  </a:lnTo>
                  <a:lnTo>
                    <a:pt x="760" y="1324"/>
                  </a:lnTo>
                  <a:lnTo>
                    <a:pt x="764" y="1322"/>
                  </a:lnTo>
                  <a:lnTo>
                    <a:pt x="772" y="1324"/>
                  </a:lnTo>
                  <a:lnTo>
                    <a:pt x="774" y="1322"/>
                  </a:lnTo>
                  <a:lnTo>
                    <a:pt x="779" y="1322"/>
                  </a:lnTo>
                  <a:lnTo>
                    <a:pt x="783" y="1320"/>
                  </a:lnTo>
                  <a:lnTo>
                    <a:pt x="788" y="1320"/>
                  </a:lnTo>
                  <a:lnTo>
                    <a:pt x="788" y="1322"/>
                  </a:lnTo>
                  <a:lnTo>
                    <a:pt x="786" y="1324"/>
                  </a:lnTo>
                  <a:lnTo>
                    <a:pt x="790" y="1324"/>
                  </a:lnTo>
                  <a:lnTo>
                    <a:pt x="793" y="1324"/>
                  </a:lnTo>
                  <a:lnTo>
                    <a:pt x="798" y="1322"/>
                  </a:lnTo>
                  <a:lnTo>
                    <a:pt x="802" y="1322"/>
                  </a:lnTo>
                  <a:lnTo>
                    <a:pt x="805" y="1322"/>
                  </a:lnTo>
                  <a:lnTo>
                    <a:pt x="828" y="1329"/>
                  </a:lnTo>
                  <a:lnTo>
                    <a:pt x="833" y="1329"/>
                  </a:lnTo>
                  <a:lnTo>
                    <a:pt x="835" y="1329"/>
                  </a:lnTo>
                  <a:lnTo>
                    <a:pt x="845" y="1324"/>
                  </a:lnTo>
                  <a:lnTo>
                    <a:pt x="852" y="1322"/>
                  </a:lnTo>
                  <a:lnTo>
                    <a:pt x="859" y="1320"/>
                  </a:lnTo>
                  <a:lnTo>
                    <a:pt x="864" y="1317"/>
                  </a:lnTo>
                  <a:lnTo>
                    <a:pt x="869" y="1315"/>
                  </a:lnTo>
                  <a:lnTo>
                    <a:pt x="873" y="1315"/>
                  </a:lnTo>
                  <a:lnTo>
                    <a:pt x="880" y="1315"/>
                  </a:lnTo>
                  <a:lnTo>
                    <a:pt x="895" y="1313"/>
                  </a:lnTo>
                  <a:lnTo>
                    <a:pt x="907" y="1310"/>
                  </a:lnTo>
                  <a:lnTo>
                    <a:pt x="921" y="1310"/>
                  </a:lnTo>
                  <a:lnTo>
                    <a:pt x="925" y="1308"/>
                  </a:lnTo>
                  <a:lnTo>
                    <a:pt x="933" y="1305"/>
                  </a:lnTo>
                  <a:lnTo>
                    <a:pt x="937" y="1303"/>
                  </a:lnTo>
                  <a:lnTo>
                    <a:pt x="942" y="1305"/>
                  </a:lnTo>
                  <a:lnTo>
                    <a:pt x="947" y="1303"/>
                  </a:lnTo>
                  <a:lnTo>
                    <a:pt x="956" y="1305"/>
                  </a:lnTo>
                  <a:lnTo>
                    <a:pt x="970" y="1313"/>
                  </a:lnTo>
                  <a:lnTo>
                    <a:pt x="975" y="1315"/>
                  </a:lnTo>
                  <a:lnTo>
                    <a:pt x="978" y="1317"/>
                  </a:lnTo>
                  <a:lnTo>
                    <a:pt x="980" y="1317"/>
                  </a:lnTo>
                  <a:lnTo>
                    <a:pt x="982" y="1315"/>
                  </a:lnTo>
                  <a:lnTo>
                    <a:pt x="980" y="1313"/>
                  </a:lnTo>
                  <a:lnTo>
                    <a:pt x="973" y="1308"/>
                  </a:lnTo>
                  <a:lnTo>
                    <a:pt x="980" y="1303"/>
                  </a:lnTo>
                  <a:lnTo>
                    <a:pt x="975" y="1301"/>
                  </a:lnTo>
                  <a:lnTo>
                    <a:pt x="973" y="1301"/>
                  </a:lnTo>
                  <a:lnTo>
                    <a:pt x="970" y="1301"/>
                  </a:lnTo>
                  <a:lnTo>
                    <a:pt x="966" y="1303"/>
                  </a:lnTo>
                  <a:lnTo>
                    <a:pt x="966" y="1301"/>
                  </a:lnTo>
                  <a:lnTo>
                    <a:pt x="963" y="1296"/>
                  </a:lnTo>
                  <a:lnTo>
                    <a:pt x="961" y="1294"/>
                  </a:lnTo>
                  <a:lnTo>
                    <a:pt x="959" y="1294"/>
                  </a:lnTo>
                  <a:lnTo>
                    <a:pt x="956" y="1294"/>
                  </a:lnTo>
                  <a:lnTo>
                    <a:pt x="954" y="1291"/>
                  </a:lnTo>
                  <a:lnTo>
                    <a:pt x="954" y="1289"/>
                  </a:lnTo>
                  <a:lnTo>
                    <a:pt x="952" y="1289"/>
                  </a:lnTo>
                  <a:lnTo>
                    <a:pt x="947" y="1289"/>
                  </a:lnTo>
                  <a:lnTo>
                    <a:pt x="942" y="1289"/>
                  </a:lnTo>
                  <a:lnTo>
                    <a:pt x="937" y="1291"/>
                  </a:lnTo>
                  <a:lnTo>
                    <a:pt x="937" y="1291"/>
                  </a:lnTo>
                  <a:lnTo>
                    <a:pt x="937" y="1294"/>
                  </a:lnTo>
                  <a:lnTo>
                    <a:pt x="937" y="1294"/>
                  </a:lnTo>
                  <a:lnTo>
                    <a:pt x="937" y="1294"/>
                  </a:lnTo>
                  <a:lnTo>
                    <a:pt x="937" y="1294"/>
                  </a:lnTo>
                  <a:lnTo>
                    <a:pt x="935" y="1296"/>
                  </a:lnTo>
                  <a:lnTo>
                    <a:pt x="935" y="1296"/>
                  </a:lnTo>
                  <a:lnTo>
                    <a:pt x="935" y="1296"/>
                  </a:lnTo>
                  <a:lnTo>
                    <a:pt x="933" y="1298"/>
                  </a:lnTo>
                  <a:lnTo>
                    <a:pt x="930" y="1301"/>
                  </a:lnTo>
                  <a:lnTo>
                    <a:pt x="928" y="1301"/>
                  </a:lnTo>
                  <a:lnTo>
                    <a:pt x="914" y="1303"/>
                  </a:lnTo>
                  <a:lnTo>
                    <a:pt x="909" y="1303"/>
                  </a:lnTo>
                  <a:lnTo>
                    <a:pt x="911" y="1301"/>
                  </a:lnTo>
                  <a:lnTo>
                    <a:pt x="914" y="1301"/>
                  </a:lnTo>
                  <a:lnTo>
                    <a:pt x="914" y="1298"/>
                  </a:lnTo>
                  <a:lnTo>
                    <a:pt x="916" y="1298"/>
                  </a:lnTo>
                  <a:lnTo>
                    <a:pt x="918" y="1296"/>
                  </a:lnTo>
                  <a:lnTo>
                    <a:pt x="921" y="1289"/>
                  </a:lnTo>
                  <a:lnTo>
                    <a:pt x="923" y="1287"/>
                  </a:lnTo>
                  <a:lnTo>
                    <a:pt x="925" y="1284"/>
                  </a:lnTo>
                  <a:lnTo>
                    <a:pt x="928" y="1282"/>
                  </a:lnTo>
                  <a:lnTo>
                    <a:pt x="935" y="1279"/>
                  </a:lnTo>
                  <a:lnTo>
                    <a:pt x="937" y="1279"/>
                  </a:lnTo>
                  <a:lnTo>
                    <a:pt x="937" y="1277"/>
                  </a:lnTo>
                  <a:lnTo>
                    <a:pt x="937" y="1277"/>
                  </a:lnTo>
                  <a:lnTo>
                    <a:pt x="940" y="1277"/>
                  </a:lnTo>
                  <a:lnTo>
                    <a:pt x="944" y="1279"/>
                  </a:lnTo>
                  <a:lnTo>
                    <a:pt x="947" y="1279"/>
                  </a:lnTo>
                  <a:lnTo>
                    <a:pt x="952" y="1277"/>
                  </a:lnTo>
                  <a:lnTo>
                    <a:pt x="956" y="1277"/>
                  </a:lnTo>
                  <a:lnTo>
                    <a:pt x="959" y="1275"/>
                  </a:lnTo>
                  <a:lnTo>
                    <a:pt x="959" y="1279"/>
                  </a:lnTo>
                  <a:lnTo>
                    <a:pt x="961" y="1282"/>
                  </a:lnTo>
                  <a:lnTo>
                    <a:pt x="966" y="1282"/>
                  </a:lnTo>
                  <a:lnTo>
                    <a:pt x="970" y="1279"/>
                  </a:lnTo>
                  <a:lnTo>
                    <a:pt x="970" y="1284"/>
                  </a:lnTo>
                  <a:lnTo>
                    <a:pt x="975" y="1289"/>
                  </a:lnTo>
                  <a:lnTo>
                    <a:pt x="978" y="1291"/>
                  </a:lnTo>
                  <a:lnTo>
                    <a:pt x="978" y="1294"/>
                  </a:lnTo>
                  <a:lnTo>
                    <a:pt x="980" y="1296"/>
                  </a:lnTo>
                  <a:lnTo>
                    <a:pt x="982" y="1294"/>
                  </a:lnTo>
                  <a:lnTo>
                    <a:pt x="982" y="1296"/>
                  </a:lnTo>
                  <a:lnTo>
                    <a:pt x="982" y="1296"/>
                  </a:lnTo>
                  <a:lnTo>
                    <a:pt x="982" y="1298"/>
                  </a:lnTo>
                  <a:lnTo>
                    <a:pt x="985" y="1296"/>
                  </a:lnTo>
                  <a:lnTo>
                    <a:pt x="987" y="1301"/>
                  </a:lnTo>
                  <a:lnTo>
                    <a:pt x="989" y="1308"/>
                  </a:lnTo>
                  <a:lnTo>
                    <a:pt x="992" y="1310"/>
                  </a:lnTo>
                  <a:lnTo>
                    <a:pt x="994" y="1313"/>
                  </a:lnTo>
                  <a:lnTo>
                    <a:pt x="997" y="1317"/>
                  </a:lnTo>
                  <a:lnTo>
                    <a:pt x="994" y="1322"/>
                  </a:lnTo>
                  <a:lnTo>
                    <a:pt x="989" y="1322"/>
                  </a:lnTo>
                  <a:lnTo>
                    <a:pt x="989" y="1324"/>
                  </a:lnTo>
                  <a:lnTo>
                    <a:pt x="992" y="1327"/>
                  </a:lnTo>
                  <a:lnTo>
                    <a:pt x="997" y="1332"/>
                  </a:lnTo>
                  <a:lnTo>
                    <a:pt x="1006" y="1341"/>
                  </a:lnTo>
                  <a:lnTo>
                    <a:pt x="1008" y="1341"/>
                  </a:lnTo>
                  <a:lnTo>
                    <a:pt x="1011" y="1343"/>
                  </a:lnTo>
                  <a:lnTo>
                    <a:pt x="1015" y="1348"/>
                  </a:lnTo>
                  <a:lnTo>
                    <a:pt x="1018" y="1350"/>
                  </a:lnTo>
                  <a:lnTo>
                    <a:pt x="1018" y="1355"/>
                  </a:lnTo>
                  <a:lnTo>
                    <a:pt x="1020" y="1360"/>
                  </a:lnTo>
                  <a:lnTo>
                    <a:pt x="1023" y="1365"/>
                  </a:lnTo>
                  <a:lnTo>
                    <a:pt x="1020" y="1367"/>
                  </a:lnTo>
                  <a:lnTo>
                    <a:pt x="1018" y="1372"/>
                  </a:lnTo>
                  <a:lnTo>
                    <a:pt x="1015" y="1374"/>
                  </a:lnTo>
                  <a:lnTo>
                    <a:pt x="1015" y="1379"/>
                  </a:lnTo>
                  <a:lnTo>
                    <a:pt x="1015" y="1391"/>
                  </a:lnTo>
                  <a:lnTo>
                    <a:pt x="1011" y="1405"/>
                  </a:lnTo>
                  <a:lnTo>
                    <a:pt x="1011" y="1412"/>
                  </a:lnTo>
                  <a:lnTo>
                    <a:pt x="1015" y="1414"/>
                  </a:lnTo>
                  <a:lnTo>
                    <a:pt x="1015" y="1414"/>
                  </a:lnTo>
                  <a:lnTo>
                    <a:pt x="1044" y="1393"/>
                  </a:lnTo>
                  <a:lnTo>
                    <a:pt x="1046" y="1391"/>
                  </a:lnTo>
                  <a:lnTo>
                    <a:pt x="1046" y="1391"/>
                  </a:lnTo>
                  <a:lnTo>
                    <a:pt x="1046" y="1391"/>
                  </a:lnTo>
                  <a:lnTo>
                    <a:pt x="1053" y="1391"/>
                  </a:lnTo>
                  <a:lnTo>
                    <a:pt x="1056" y="1388"/>
                  </a:lnTo>
                  <a:lnTo>
                    <a:pt x="1058" y="1388"/>
                  </a:lnTo>
                  <a:lnTo>
                    <a:pt x="1060" y="1386"/>
                  </a:lnTo>
                  <a:lnTo>
                    <a:pt x="1065" y="1381"/>
                  </a:lnTo>
                  <a:lnTo>
                    <a:pt x="1068" y="1377"/>
                  </a:lnTo>
                  <a:lnTo>
                    <a:pt x="1070" y="1374"/>
                  </a:lnTo>
                  <a:lnTo>
                    <a:pt x="1072" y="1372"/>
                  </a:lnTo>
                  <a:lnTo>
                    <a:pt x="1072" y="1369"/>
                  </a:lnTo>
                  <a:lnTo>
                    <a:pt x="1072" y="1367"/>
                  </a:lnTo>
                  <a:lnTo>
                    <a:pt x="1072" y="1365"/>
                  </a:lnTo>
                  <a:lnTo>
                    <a:pt x="1072" y="1365"/>
                  </a:lnTo>
                  <a:lnTo>
                    <a:pt x="1072" y="1362"/>
                  </a:lnTo>
                  <a:lnTo>
                    <a:pt x="1075" y="1360"/>
                  </a:lnTo>
                  <a:lnTo>
                    <a:pt x="1079" y="1353"/>
                  </a:lnTo>
                  <a:lnTo>
                    <a:pt x="1084" y="1348"/>
                  </a:lnTo>
                  <a:lnTo>
                    <a:pt x="1089" y="1346"/>
                  </a:lnTo>
                  <a:lnTo>
                    <a:pt x="1089" y="1343"/>
                  </a:lnTo>
                  <a:lnTo>
                    <a:pt x="1091" y="1341"/>
                  </a:lnTo>
                  <a:lnTo>
                    <a:pt x="1096" y="1329"/>
                  </a:lnTo>
                  <a:lnTo>
                    <a:pt x="1096" y="1327"/>
                  </a:lnTo>
                  <a:lnTo>
                    <a:pt x="1096" y="1327"/>
                  </a:lnTo>
                  <a:lnTo>
                    <a:pt x="1096" y="1324"/>
                  </a:lnTo>
                  <a:lnTo>
                    <a:pt x="1096" y="1320"/>
                  </a:lnTo>
                  <a:lnTo>
                    <a:pt x="1096" y="1320"/>
                  </a:lnTo>
                  <a:lnTo>
                    <a:pt x="1096" y="1317"/>
                  </a:lnTo>
                  <a:lnTo>
                    <a:pt x="1096" y="1315"/>
                  </a:lnTo>
                  <a:lnTo>
                    <a:pt x="1105" y="1298"/>
                  </a:lnTo>
                  <a:lnTo>
                    <a:pt x="1105" y="1296"/>
                  </a:lnTo>
                  <a:lnTo>
                    <a:pt x="1110" y="1294"/>
                  </a:lnTo>
                  <a:lnTo>
                    <a:pt x="1113" y="1294"/>
                  </a:lnTo>
                  <a:lnTo>
                    <a:pt x="1115" y="1291"/>
                  </a:lnTo>
                  <a:lnTo>
                    <a:pt x="1115" y="1289"/>
                  </a:lnTo>
                  <a:lnTo>
                    <a:pt x="1117" y="1284"/>
                  </a:lnTo>
                  <a:lnTo>
                    <a:pt x="1124" y="1275"/>
                  </a:lnTo>
                  <a:lnTo>
                    <a:pt x="1129" y="1270"/>
                  </a:lnTo>
                  <a:lnTo>
                    <a:pt x="1131" y="1265"/>
                  </a:lnTo>
                  <a:lnTo>
                    <a:pt x="1141" y="1242"/>
                  </a:lnTo>
                  <a:lnTo>
                    <a:pt x="1143" y="1234"/>
                  </a:lnTo>
                  <a:lnTo>
                    <a:pt x="1143" y="1230"/>
                  </a:lnTo>
                  <a:lnTo>
                    <a:pt x="1143" y="1225"/>
                  </a:lnTo>
                  <a:lnTo>
                    <a:pt x="1141" y="1213"/>
                  </a:lnTo>
                  <a:lnTo>
                    <a:pt x="1141" y="1211"/>
                  </a:lnTo>
                  <a:lnTo>
                    <a:pt x="1146" y="1194"/>
                  </a:lnTo>
                  <a:lnTo>
                    <a:pt x="1143" y="1187"/>
                  </a:lnTo>
                  <a:lnTo>
                    <a:pt x="1143" y="1182"/>
                  </a:lnTo>
                  <a:lnTo>
                    <a:pt x="1098" y="1099"/>
                  </a:lnTo>
                  <a:lnTo>
                    <a:pt x="1096" y="1095"/>
                  </a:lnTo>
                  <a:lnTo>
                    <a:pt x="1096" y="1085"/>
                  </a:lnTo>
                  <a:lnTo>
                    <a:pt x="1094" y="1076"/>
                  </a:lnTo>
                  <a:lnTo>
                    <a:pt x="1094" y="1062"/>
                  </a:lnTo>
                  <a:lnTo>
                    <a:pt x="1091" y="979"/>
                  </a:lnTo>
                  <a:lnTo>
                    <a:pt x="1091" y="960"/>
                  </a:lnTo>
                  <a:lnTo>
                    <a:pt x="1091" y="953"/>
                  </a:lnTo>
                  <a:lnTo>
                    <a:pt x="1091" y="943"/>
                  </a:lnTo>
                  <a:lnTo>
                    <a:pt x="1098" y="915"/>
                  </a:lnTo>
                  <a:lnTo>
                    <a:pt x="1098" y="910"/>
                  </a:lnTo>
                  <a:lnTo>
                    <a:pt x="1101" y="905"/>
                  </a:lnTo>
                  <a:lnTo>
                    <a:pt x="1103" y="900"/>
                  </a:lnTo>
                  <a:lnTo>
                    <a:pt x="1115" y="879"/>
                  </a:lnTo>
                  <a:lnTo>
                    <a:pt x="1127" y="865"/>
                  </a:lnTo>
                  <a:lnTo>
                    <a:pt x="1134" y="844"/>
                  </a:lnTo>
                  <a:lnTo>
                    <a:pt x="1136" y="841"/>
                  </a:lnTo>
                  <a:lnTo>
                    <a:pt x="1143" y="837"/>
                  </a:lnTo>
                  <a:lnTo>
                    <a:pt x="1162" y="834"/>
                  </a:lnTo>
                  <a:lnTo>
                    <a:pt x="1186" y="827"/>
                  </a:lnTo>
                  <a:lnTo>
                    <a:pt x="1226" y="808"/>
                  </a:lnTo>
                  <a:lnTo>
                    <a:pt x="1236" y="796"/>
                  </a:lnTo>
                  <a:lnTo>
                    <a:pt x="1240" y="792"/>
                  </a:lnTo>
                  <a:lnTo>
                    <a:pt x="1278" y="761"/>
                  </a:lnTo>
                  <a:lnTo>
                    <a:pt x="1281" y="758"/>
                  </a:lnTo>
                  <a:lnTo>
                    <a:pt x="1290" y="754"/>
                  </a:lnTo>
                  <a:lnTo>
                    <a:pt x="1304" y="747"/>
                  </a:lnTo>
                  <a:lnTo>
                    <a:pt x="1304" y="747"/>
                  </a:lnTo>
                  <a:lnTo>
                    <a:pt x="1307" y="744"/>
                  </a:lnTo>
                  <a:lnTo>
                    <a:pt x="1307" y="744"/>
                  </a:lnTo>
                  <a:lnTo>
                    <a:pt x="1307" y="744"/>
                  </a:lnTo>
                  <a:lnTo>
                    <a:pt x="1316" y="730"/>
                  </a:lnTo>
                  <a:lnTo>
                    <a:pt x="1316" y="728"/>
                  </a:lnTo>
                  <a:lnTo>
                    <a:pt x="1319" y="725"/>
                  </a:lnTo>
                  <a:lnTo>
                    <a:pt x="1321" y="725"/>
                  </a:lnTo>
                  <a:lnTo>
                    <a:pt x="1321" y="725"/>
                  </a:lnTo>
                  <a:lnTo>
                    <a:pt x="1328" y="723"/>
                  </a:lnTo>
                  <a:lnTo>
                    <a:pt x="1345" y="720"/>
                  </a:lnTo>
                  <a:lnTo>
                    <a:pt x="1375" y="723"/>
                  </a:lnTo>
                  <a:lnTo>
                    <a:pt x="1456" y="718"/>
                  </a:lnTo>
                  <a:lnTo>
                    <a:pt x="1480" y="718"/>
                  </a:lnTo>
                  <a:lnTo>
                    <a:pt x="1470" y="704"/>
                  </a:lnTo>
                  <a:lnTo>
                    <a:pt x="1470" y="702"/>
                  </a:lnTo>
                  <a:lnTo>
                    <a:pt x="1470" y="702"/>
                  </a:lnTo>
                  <a:lnTo>
                    <a:pt x="1470" y="699"/>
                  </a:lnTo>
                  <a:lnTo>
                    <a:pt x="1472" y="699"/>
                  </a:lnTo>
                  <a:lnTo>
                    <a:pt x="1472" y="697"/>
                  </a:lnTo>
                  <a:lnTo>
                    <a:pt x="1472" y="697"/>
                  </a:lnTo>
                  <a:lnTo>
                    <a:pt x="1475" y="697"/>
                  </a:lnTo>
                  <a:lnTo>
                    <a:pt x="1482" y="694"/>
                  </a:lnTo>
                  <a:lnTo>
                    <a:pt x="1484" y="692"/>
                  </a:lnTo>
                  <a:lnTo>
                    <a:pt x="1484" y="690"/>
                  </a:lnTo>
                  <a:lnTo>
                    <a:pt x="1487" y="690"/>
                  </a:lnTo>
                  <a:lnTo>
                    <a:pt x="1491" y="685"/>
                  </a:lnTo>
                  <a:lnTo>
                    <a:pt x="1496" y="678"/>
                  </a:lnTo>
                  <a:lnTo>
                    <a:pt x="1506" y="654"/>
                  </a:lnTo>
                  <a:lnTo>
                    <a:pt x="1506" y="652"/>
                  </a:lnTo>
                  <a:lnTo>
                    <a:pt x="1506" y="649"/>
                  </a:lnTo>
                  <a:lnTo>
                    <a:pt x="1506" y="649"/>
                  </a:lnTo>
                  <a:lnTo>
                    <a:pt x="1503" y="647"/>
                  </a:lnTo>
                  <a:lnTo>
                    <a:pt x="1503" y="647"/>
                  </a:lnTo>
                  <a:lnTo>
                    <a:pt x="1501" y="645"/>
                  </a:lnTo>
                  <a:lnTo>
                    <a:pt x="1501" y="645"/>
                  </a:lnTo>
                  <a:lnTo>
                    <a:pt x="1501" y="645"/>
                  </a:lnTo>
                  <a:lnTo>
                    <a:pt x="1501" y="642"/>
                  </a:lnTo>
                  <a:lnTo>
                    <a:pt x="1501" y="642"/>
                  </a:lnTo>
                  <a:lnTo>
                    <a:pt x="1501" y="640"/>
                  </a:lnTo>
                  <a:lnTo>
                    <a:pt x="1501" y="635"/>
                  </a:lnTo>
                  <a:lnTo>
                    <a:pt x="1503" y="630"/>
                  </a:lnTo>
                  <a:lnTo>
                    <a:pt x="1503" y="628"/>
                  </a:lnTo>
                  <a:lnTo>
                    <a:pt x="1506" y="628"/>
                  </a:lnTo>
                  <a:lnTo>
                    <a:pt x="1506" y="626"/>
                  </a:lnTo>
                  <a:lnTo>
                    <a:pt x="1510" y="623"/>
                  </a:lnTo>
                  <a:lnTo>
                    <a:pt x="1513" y="621"/>
                  </a:lnTo>
                  <a:lnTo>
                    <a:pt x="1515" y="616"/>
                  </a:lnTo>
                  <a:lnTo>
                    <a:pt x="1525" y="602"/>
                  </a:lnTo>
                  <a:lnTo>
                    <a:pt x="1527" y="600"/>
                  </a:lnTo>
                  <a:lnTo>
                    <a:pt x="1529" y="600"/>
                  </a:lnTo>
                  <a:lnTo>
                    <a:pt x="1529" y="597"/>
                  </a:lnTo>
                  <a:lnTo>
                    <a:pt x="1532" y="597"/>
                  </a:lnTo>
                  <a:lnTo>
                    <a:pt x="1532" y="595"/>
                  </a:lnTo>
                  <a:lnTo>
                    <a:pt x="1534" y="595"/>
                  </a:lnTo>
                  <a:lnTo>
                    <a:pt x="1536" y="590"/>
                  </a:lnTo>
                  <a:lnTo>
                    <a:pt x="1541" y="562"/>
                  </a:lnTo>
                  <a:lnTo>
                    <a:pt x="1543" y="557"/>
                  </a:lnTo>
                  <a:lnTo>
                    <a:pt x="1541" y="555"/>
                  </a:lnTo>
                  <a:lnTo>
                    <a:pt x="1541" y="555"/>
                  </a:lnTo>
                  <a:lnTo>
                    <a:pt x="1541" y="555"/>
                  </a:lnTo>
                  <a:lnTo>
                    <a:pt x="1541" y="555"/>
                  </a:lnTo>
                  <a:lnTo>
                    <a:pt x="1539" y="555"/>
                  </a:lnTo>
                  <a:lnTo>
                    <a:pt x="1539" y="555"/>
                  </a:lnTo>
                  <a:lnTo>
                    <a:pt x="1539" y="555"/>
                  </a:lnTo>
                  <a:lnTo>
                    <a:pt x="1536" y="557"/>
                  </a:lnTo>
                  <a:lnTo>
                    <a:pt x="1536" y="557"/>
                  </a:lnTo>
                  <a:lnTo>
                    <a:pt x="1534" y="559"/>
                  </a:lnTo>
                  <a:lnTo>
                    <a:pt x="1534" y="559"/>
                  </a:lnTo>
                  <a:lnTo>
                    <a:pt x="1534" y="559"/>
                  </a:lnTo>
                  <a:lnTo>
                    <a:pt x="1534" y="559"/>
                  </a:lnTo>
                  <a:lnTo>
                    <a:pt x="1532" y="557"/>
                  </a:lnTo>
                  <a:lnTo>
                    <a:pt x="1529" y="552"/>
                  </a:lnTo>
                  <a:lnTo>
                    <a:pt x="1529" y="550"/>
                  </a:lnTo>
                  <a:lnTo>
                    <a:pt x="1529" y="548"/>
                  </a:lnTo>
                  <a:lnTo>
                    <a:pt x="1529" y="543"/>
                  </a:lnTo>
                  <a:lnTo>
                    <a:pt x="1529" y="540"/>
                  </a:lnTo>
                  <a:lnTo>
                    <a:pt x="1529" y="538"/>
                  </a:lnTo>
                  <a:lnTo>
                    <a:pt x="1529" y="538"/>
                  </a:lnTo>
                  <a:lnTo>
                    <a:pt x="1529" y="536"/>
                  </a:lnTo>
                  <a:lnTo>
                    <a:pt x="1527" y="536"/>
                  </a:lnTo>
                  <a:lnTo>
                    <a:pt x="1527" y="536"/>
                  </a:lnTo>
                  <a:lnTo>
                    <a:pt x="1525" y="533"/>
                  </a:lnTo>
                  <a:lnTo>
                    <a:pt x="1525" y="533"/>
                  </a:lnTo>
                  <a:lnTo>
                    <a:pt x="1522" y="533"/>
                  </a:lnTo>
                  <a:lnTo>
                    <a:pt x="1515" y="533"/>
                  </a:lnTo>
                  <a:lnTo>
                    <a:pt x="1515" y="531"/>
                  </a:lnTo>
                  <a:lnTo>
                    <a:pt x="1513" y="531"/>
                  </a:lnTo>
                  <a:lnTo>
                    <a:pt x="1513" y="531"/>
                  </a:lnTo>
                  <a:lnTo>
                    <a:pt x="1513" y="529"/>
                  </a:lnTo>
                  <a:lnTo>
                    <a:pt x="1513" y="526"/>
                  </a:lnTo>
                  <a:lnTo>
                    <a:pt x="1517" y="503"/>
                  </a:lnTo>
                  <a:lnTo>
                    <a:pt x="1517" y="495"/>
                  </a:lnTo>
                  <a:lnTo>
                    <a:pt x="1517" y="491"/>
                  </a:lnTo>
                  <a:lnTo>
                    <a:pt x="1517" y="488"/>
                  </a:lnTo>
                  <a:lnTo>
                    <a:pt x="1517" y="486"/>
                  </a:lnTo>
                  <a:lnTo>
                    <a:pt x="1520" y="481"/>
                  </a:lnTo>
                  <a:lnTo>
                    <a:pt x="1522" y="481"/>
                  </a:lnTo>
                  <a:lnTo>
                    <a:pt x="1522" y="481"/>
                  </a:lnTo>
                  <a:lnTo>
                    <a:pt x="1522" y="479"/>
                  </a:lnTo>
                  <a:lnTo>
                    <a:pt x="1525" y="479"/>
                  </a:lnTo>
                  <a:lnTo>
                    <a:pt x="1529" y="477"/>
                  </a:lnTo>
                  <a:lnTo>
                    <a:pt x="1539" y="477"/>
                  </a:lnTo>
                  <a:lnTo>
                    <a:pt x="1543" y="472"/>
                  </a:lnTo>
                  <a:lnTo>
                    <a:pt x="1548" y="462"/>
                  </a:lnTo>
                  <a:lnTo>
                    <a:pt x="1551" y="462"/>
                  </a:lnTo>
                  <a:lnTo>
                    <a:pt x="1553" y="460"/>
                  </a:lnTo>
                  <a:lnTo>
                    <a:pt x="1558" y="458"/>
                  </a:lnTo>
                  <a:lnTo>
                    <a:pt x="1558" y="455"/>
                  </a:lnTo>
                  <a:lnTo>
                    <a:pt x="1560" y="453"/>
                  </a:lnTo>
                  <a:lnTo>
                    <a:pt x="1570" y="432"/>
                  </a:lnTo>
                  <a:lnTo>
                    <a:pt x="1577" y="413"/>
                  </a:lnTo>
                  <a:lnTo>
                    <a:pt x="1579" y="403"/>
                  </a:lnTo>
                  <a:lnTo>
                    <a:pt x="1579" y="398"/>
                  </a:lnTo>
                  <a:lnTo>
                    <a:pt x="1581" y="398"/>
                  </a:lnTo>
                  <a:lnTo>
                    <a:pt x="1581" y="394"/>
                  </a:lnTo>
                  <a:lnTo>
                    <a:pt x="1581" y="391"/>
                  </a:lnTo>
                  <a:lnTo>
                    <a:pt x="1584" y="389"/>
                  </a:lnTo>
                  <a:lnTo>
                    <a:pt x="1586" y="387"/>
                  </a:lnTo>
                  <a:lnTo>
                    <a:pt x="1588" y="384"/>
                  </a:lnTo>
                  <a:lnTo>
                    <a:pt x="1588" y="384"/>
                  </a:lnTo>
                  <a:lnTo>
                    <a:pt x="1593" y="375"/>
                  </a:lnTo>
                  <a:lnTo>
                    <a:pt x="1593" y="370"/>
                  </a:lnTo>
                  <a:lnTo>
                    <a:pt x="1593" y="368"/>
                  </a:lnTo>
                  <a:lnTo>
                    <a:pt x="1593" y="368"/>
                  </a:lnTo>
                  <a:lnTo>
                    <a:pt x="1593" y="368"/>
                  </a:lnTo>
                  <a:lnTo>
                    <a:pt x="1591" y="368"/>
                  </a:lnTo>
                  <a:lnTo>
                    <a:pt x="1588" y="365"/>
                  </a:lnTo>
                  <a:lnTo>
                    <a:pt x="1588" y="365"/>
                  </a:lnTo>
                  <a:lnTo>
                    <a:pt x="1586" y="365"/>
                  </a:lnTo>
                  <a:lnTo>
                    <a:pt x="1586" y="368"/>
                  </a:lnTo>
                  <a:lnTo>
                    <a:pt x="1586" y="368"/>
                  </a:lnTo>
                  <a:lnTo>
                    <a:pt x="1584" y="368"/>
                  </a:lnTo>
                  <a:lnTo>
                    <a:pt x="1584" y="368"/>
                  </a:lnTo>
                  <a:lnTo>
                    <a:pt x="1584" y="370"/>
                  </a:lnTo>
                  <a:lnTo>
                    <a:pt x="1581" y="372"/>
                  </a:lnTo>
                  <a:lnTo>
                    <a:pt x="1581" y="372"/>
                  </a:lnTo>
                  <a:lnTo>
                    <a:pt x="1581" y="372"/>
                  </a:lnTo>
                  <a:lnTo>
                    <a:pt x="1579" y="372"/>
                  </a:lnTo>
                  <a:lnTo>
                    <a:pt x="1579" y="372"/>
                  </a:lnTo>
                  <a:lnTo>
                    <a:pt x="1579" y="372"/>
                  </a:lnTo>
                  <a:lnTo>
                    <a:pt x="1579" y="370"/>
                  </a:lnTo>
                  <a:lnTo>
                    <a:pt x="1579" y="370"/>
                  </a:lnTo>
                  <a:lnTo>
                    <a:pt x="1579" y="365"/>
                  </a:lnTo>
                  <a:lnTo>
                    <a:pt x="1579" y="365"/>
                  </a:lnTo>
                  <a:lnTo>
                    <a:pt x="1579" y="363"/>
                  </a:lnTo>
                  <a:lnTo>
                    <a:pt x="1579" y="363"/>
                  </a:lnTo>
                  <a:lnTo>
                    <a:pt x="1577" y="363"/>
                  </a:lnTo>
                  <a:lnTo>
                    <a:pt x="1574" y="360"/>
                  </a:lnTo>
                  <a:lnTo>
                    <a:pt x="1574" y="360"/>
                  </a:lnTo>
                  <a:lnTo>
                    <a:pt x="1574" y="358"/>
                  </a:lnTo>
                  <a:lnTo>
                    <a:pt x="1574" y="358"/>
                  </a:lnTo>
                  <a:lnTo>
                    <a:pt x="1577" y="356"/>
                  </a:lnTo>
                  <a:lnTo>
                    <a:pt x="1579" y="342"/>
                  </a:lnTo>
                  <a:lnTo>
                    <a:pt x="1581" y="332"/>
                  </a:lnTo>
                  <a:lnTo>
                    <a:pt x="1584" y="325"/>
                  </a:lnTo>
                  <a:lnTo>
                    <a:pt x="1598" y="301"/>
                  </a:lnTo>
                  <a:lnTo>
                    <a:pt x="1598" y="299"/>
                  </a:lnTo>
                  <a:lnTo>
                    <a:pt x="1600" y="297"/>
                  </a:lnTo>
                  <a:lnTo>
                    <a:pt x="1600" y="294"/>
                  </a:lnTo>
                  <a:lnTo>
                    <a:pt x="1598" y="294"/>
                  </a:lnTo>
                  <a:lnTo>
                    <a:pt x="1598" y="292"/>
                  </a:lnTo>
                  <a:lnTo>
                    <a:pt x="1596" y="289"/>
                  </a:lnTo>
                  <a:lnTo>
                    <a:pt x="1596" y="287"/>
                  </a:lnTo>
                  <a:lnTo>
                    <a:pt x="1598" y="285"/>
                  </a:lnTo>
                  <a:lnTo>
                    <a:pt x="1598" y="280"/>
                  </a:lnTo>
                  <a:lnTo>
                    <a:pt x="1600" y="278"/>
                  </a:lnTo>
                  <a:lnTo>
                    <a:pt x="1600" y="275"/>
                  </a:lnTo>
                  <a:lnTo>
                    <a:pt x="1603" y="275"/>
                  </a:lnTo>
                  <a:lnTo>
                    <a:pt x="1605" y="275"/>
                  </a:lnTo>
                  <a:lnTo>
                    <a:pt x="1607" y="275"/>
                  </a:lnTo>
                  <a:lnTo>
                    <a:pt x="1607" y="275"/>
                  </a:lnTo>
                  <a:lnTo>
                    <a:pt x="1622" y="254"/>
                  </a:lnTo>
                  <a:lnTo>
                    <a:pt x="1622" y="254"/>
                  </a:lnTo>
                  <a:lnTo>
                    <a:pt x="1626" y="254"/>
                  </a:lnTo>
                  <a:lnTo>
                    <a:pt x="1626" y="254"/>
                  </a:lnTo>
                  <a:lnTo>
                    <a:pt x="1629" y="252"/>
                  </a:lnTo>
                  <a:lnTo>
                    <a:pt x="1629" y="249"/>
                  </a:lnTo>
                  <a:lnTo>
                    <a:pt x="1629" y="247"/>
                  </a:lnTo>
                  <a:lnTo>
                    <a:pt x="1626" y="242"/>
                  </a:lnTo>
                  <a:lnTo>
                    <a:pt x="1629" y="202"/>
                  </a:lnTo>
                  <a:lnTo>
                    <a:pt x="1626" y="195"/>
                  </a:lnTo>
                  <a:lnTo>
                    <a:pt x="1626" y="190"/>
                  </a:lnTo>
                  <a:lnTo>
                    <a:pt x="1626" y="180"/>
                  </a:lnTo>
                  <a:lnTo>
                    <a:pt x="1629" y="164"/>
                  </a:lnTo>
                  <a:lnTo>
                    <a:pt x="1629" y="150"/>
                  </a:lnTo>
                  <a:lnTo>
                    <a:pt x="1629" y="150"/>
                  </a:lnTo>
                  <a:lnTo>
                    <a:pt x="1631" y="14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34A683CB-EC7F-7142-94F2-EDACCE91C20C}"/>
                </a:ext>
              </a:extLst>
            </p:cNvPr>
            <p:cNvSpPr>
              <a:spLocks/>
            </p:cNvSpPr>
            <p:nvPr/>
          </p:nvSpPr>
          <p:spPr bwMode="auto">
            <a:xfrm>
              <a:off x="9984114" y="1253579"/>
              <a:ext cx="671720" cy="1003408"/>
            </a:xfrm>
            <a:custGeom>
              <a:avLst/>
              <a:gdLst>
                <a:gd name="T0" fmla="*/ 298 w 322"/>
                <a:gd name="T1" fmla="*/ 55 h 481"/>
                <a:gd name="T2" fmla="*/ 272 w 322"/>
                <a:gd name="T3" fmla="*/ 67 h 481"/>
                <a:gd name="T4" fmla="*/ 210 w 322"/>
                <a:gd name="T5" fmla="*/ 31 h 481"/>
                <a:gd name="T6" fmla="*/ 175 w 322"/>
                <a:gd name="T7" fmla="*/ 3 h 481"/>
                <a:gd name="T8" fmla="*/ 125 w 322"/>
                <a:gd name="T9" fmla="*/ 5 h 481"/>
                <a:gd name="T10" fmla="*/ 116 w 322"/>
                <a:gd name="T11" fmla="*/ 15 h 481"/>
                <a:gd name="T12" fmla="*/ 116 w 322"/>
                <a:gd name="T13" fmla="*/ 19 h 481"/>
                <a:gd name="T14" fmla="*/ 120 w 322"/>
                <a:gd name="T15" fmla="*/ 24 h 481"/>
                <a:gd name="T16" fmla="*/ 118 w 322"/>
                <a:gd name="T17" fmla="*/ 29 h 481"/>
                <a:gd name="T18" fmla="*/ 113 w 322"/>
                <a:gd name="T19" fmla="*/ 41 h 481"/>
                <a:gd name="T20" fmla="*/ 109 w 322"/>
                <a:gd name="T21" fmla="*/ 45 h 481"/>
                <a:gd name="T22" fmla="*/ 106 w 322"/>
                <a:gd name="T23" fmla="*/ 52 h 481"/>
                <a:gd name="T24" fmla="*/ 97 w 322"/>
                <a:gd name="T25" fmla="*/ 55 h 481"/>
                <a:gd name="T26" fmla="*/ 92 w 322"/>
                <a:gd name="T27" fmla="*/ 57 h 481"/>
                <a:gd name="T28" fmla="*/ 87 w 322"/>
                <a:gd name="T29" fmla="*/ 62 h 481"/>
                <a:gd name="T30" fmla="*/ 85 w 322"/>
                <a:gd name="T31" fmla="*/ 67 h 481"/>
                <a:gd name="T32" fmla="*/ 68 w 322"/>
                <a:gd name="T33" fmla="*/ 69 h 481"/>
                <a:gd name="T34" fmla="*/ 54 w 322"/>
                <a:gd name="T35" fmla="*/ 74 h 481"/>
                <a:gd name="T36" fmla="*/ 42 w 322"/>
                <a:gd name="T37" fmla="*/ 95 h 481"/>
                <a:gd name="T38" fmla="*/ 45 w 322"/>
                <a:gd name="T39" fmla="*/ 102 h 481"/>
                <a:gd name="T40" fmla="*/ 38 w 322"/>
                <a:gd name="T41" fmla="*/ 119 h 481"/>
                <a:gd name="T42" fmla="*/ 35 w 322"/>
                <a:gd name="T43" fmla="*/ 114 h 481"/>
                <a:gd name="T44" fmla="*/ 30 w 322"/>
                <a:gd name="T45" fmla="*/ 114 h 481"/>
                <a:gd name="T46" fmla="*/ 21 w 322"/>
                <a:gd name="T47" fmla="*/ 116 h 481"/>
                <a:gd name="T48" fmla="*/ 9 w 322"/>
                <a:gd name="T49" fmla="*/ 116 h 481"/>
                <a:gd name="T50" fmla="*/ 7 w 322"/>
                <a:gd name="T51" fmla="*/ 124 h 481"/>
                <a:gd name="T52" fmla="*/ 7 w 322"/>
                <a:gd name="T53" fmla="*/ 135 h 481"/>
                <a:gd name="T54" fmla="*/ 4 w 322"/>
                <a:gd name="T55" fmla="*/ 147 h 481"/>
                <a:gd name="T56" fmla="*/ 0 w 322"/>
                <a:gd name="T57" fmla="*/ 157 h 481"/>
                <a:gd name="T58" fmla="*/ 16 w 322"/>
                <a:gd name="T59" fmla="*/ 195 h 481"/>
                <a:gd name="T60" fmla="*/ 19 w 322"/>
                <a:gd name="T61" fmla="*/ 223 h 481"/>
                <a:gd name="T62" fmla="*/ 28 w 322"/>
                <a:gd name="T63" fmla="*/ 277 h 481"/>
                <a:gd name="T64" fmla="*/ 30 w 322"/>
                <a:gd name="T65" fmla="*/ 306 h 481"/>
                <a:gd name="T66" fmla="*/ 40 w 322"/>
                <a:gd name="T67" fmla="*/ 325 h 481"/>
                <a:gd name="T68" fmla="*/ 38 w 322"/>
                <a:gd name="T69" fmla="*/ 339 h 481"/>
                <a:gd name="T70" fmla="*/ 38 w 322"/>
                <a:gd name="T71" fmla="*/ 351 h 481"/>
                <a:gd name="T72" fmla="*/ 33 w 322"/>
                <a:gd name="T73" fmla="*/ 370 h 481"/>
                <a:gd name="T74" fmla="*/ 35 w 322"/>
                <a:gd name="T75" fmla="*/ 389 h 481"/>
                <a:gd name="T76" fmla="*/ 30 w 322"/>
                <a:gd name="T77" fmla="*/ 396 h 481"/>
                <a:gd name="T78" fmla="*/ 35 w 322"/>
                <a:gd name="T79" fmla="*/ 396 h 481"/>
                <a:gd name="T80" fmla="*/ 42 w 322"/>
                <a:gd name="T81" fmla="*/ 403 h 481"/>
                <a:gd name="T82" fmla="*/ 38 w 322"/>
                <a:gd name="T83" fmla="*/ 420 h 481"/>
                <a:gd name="T84" fmla="*/ 71 w 322"/>
                <a:gd name="T85" fmla="*/ 441 h 481"/>
                <a:gd name="T86" fmla="*/ 83 w 322"/>
                <a:gd name="T87" fmla="*/ 439 h 481"/>
                <a:gd name="T88" fmla="*/ 97 w 322"/>
                <a:gd name="T89" fmla="*/ 443 h 481"/>
                <a:gd name="T90" fmla="*/ 161 w 322"/>
                <a:gd name="T91" fmla="*/ 460 h 481"/>
                <a:gd name="T92" fmla="*/ 116 w 322"/>
                <a:gd name="T93" fmla="*/ 417 h 481"/>
                <a:gd name="T94" fmla="*/ 113 w 322"/>
                <a:gd name="T95" fmla="*/ 384 h 481"/>
                <a:gd name="T96" fmla="*/ 128 w 322"/>
                <a:gd name="T97" fmla="*/ 330 h 481"/>
                <a:gd name="T98" fmla="*/ 97 w 322"/>
                <a:gd name="T99" fmla="*/ 294 h 481"/>
                <a:gd name="T100" fmla="*/ 135 w 322"/>
                <a:gd name="T101" fmla="*/ 266 h 481"/>
                <a:gd name="T102" fmla="*/ 137 w 322"/>
                <a:gd name="T103" fmla="*/ 235 h 481"/>
                <a:gd name="T104" fmla="*/ 90 w 322"/>
                <a:gd name="T105" fmla="*/ 230 h 481"/>
                <a:gd name="T106" fmla="*/ 104 w 322"/>
                <a:gd name="T107" fmla="*/ 195 h 481"/>
                <a:gd name="T108" fmla="*/ 78 w 322"/>
                <a:gd name="T109" fmla="*/ 171 h 481"/>
                <a:gd name="T110" fmla="*/ 71 w 322"/>
                <a:gd name="T111" fmla="*/ 147 h 481"/>
                <a:gd name="T112" fmla="*/ 87 w 322"/>
                <a:gd name="T113" fmla="*/ 121 h 481"/>
                <a:gd name="T114" fmla="*/ 125 w 322"/>
                <a:gd name="T115" fmla="*/ 90 h 481"/>
                <a:gd name="T116" fmla="*/ 279 w 322"/>
                <a:gd name="T117" fmla="*/ 105 h 481"/>
                <a:gd name="T118" fmla="*/ 317 w 322"/>
                <a:gd name="T119" fmla="*/ 100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22" h="481">
                  <a:moveTo>
                    <a:pt x="319" y="76"/>
                  </a:moveTo>
                  <a:lnTo>
                    <a:pt x="317" y="69"/>
                  </a:lnTo>
                  <a:lnTo>
                    <a:pt x="312" y="64"/>
                  </a:lnTo>
                  <a:lnTo>
                    <a:pt x="305" y="55"/>
                  </a:lnTo>
                  <a:lnTo>
                    <a:pt x="303" y="52"/>
                  </a:lnTo>
                  <a:lnTo>
                    <a:pt x="300" y="52"/>
                  </a:lnTo>
                  <a:lnTo>
                    <a:pt x="298" y="55"/>
                  </a:lnTo>
                  <a:lnTo>
                    <a:pt x="298" y="55"/>
                  </a:lnTo>
                  <a:lnTo>
                    <a:pt x="293" y="60"/>
                  </a:lnTo>
                  <a:lnTo>
                    <a:pt x="289" y="62"/>
                  </a:lnTo>
                  <a:lnTo>
                    <a:pt x="289" y="62"/>
                  </a:lnTo>
                  <a:lnTo>
                    <a:pt x="281" y="64"/>
                  </a:lnTo>
                  <a:lnTo>
                    <a:pt x="279" y="64"/>
                  </a:lnTo>
                  <a:lnTo>
                    <a:pt x="272" y="67"/>
                  </a:lnTo>
                  <a:lnTo>
                    <a:pt x="265" y="64"/>
                  </a:lnTo>
                  <a:lnTo>
                    <a:pt x="265" y="64"/>
                  </a:lnTo>
                  <a:lnTo>
                    <a:pt x="253" y="62"/>
                  </a:lnTo>
                  <a:lnTo>
                    <a:pt x="241" y="57"/>
                  </a:lnTo>
                  <a:lnTo>
                    <a:pt x="218" y="43"/>
                  </a:lnTo>
                  <a:lnTo>
                    <a:pt x="213" y="38"/>
                  </a:lnTo>
                  <a:lnTo>
                    <a:pt x="210" y="31"/>
                  </a:lnTo>
                  <a:lnTo>
                    <a:pt x="203" y="17"/>
                  </a:lnTo>
                  <a:lnTo>
                    <a:pt x="199" y="10"/>
                  </a:lnTo>
                  <a:lnTo>
                    <a:pt x="194" y="3"/>
                  </a:lnTo>
                  <a:lnTo>
                    <a:pt x="189" y="0"/>
                  </a:lnTo>
                  <a:lnTo>
                    <a:pt x="184" y="0"/>
                  </a:lnTo>
                  <a:lnTo>
                    <a:pt x="184" y="0"/>
                  </a:lnTo>
                  <a:lnTo>
                    <a:pt x="175" y="3"/>
                  </a:lnTo>
                  <a:lnTo>
                    <a:pt x="165" y="5"/>
                  </a:lnTo>
                  <a:lnTo>
                    <a:pt x="151" y="7"/>
                  </a:lnTo>
                  <a:lnTo>
                    <a:pt x="151" y="7"/>
                  </a:lnTo>
                  <a:lnTo>
                    <a:pt x="135" y="5"/>
                  </a:lnTo>
                  <a:lnTo>
                    <a:pt x="135" y="5"/>
                  </a:lnTo>
                  <a:lnTo>
                    <a:pt x="128" y="5"/>
                  </a:lnTo>
                  <a:lnTo>
                    <a:pt x="125" y="5"/>
                  </a:lnTo>
                  <a:lnTo>
                    <a:pt x="120" y="7"/>
                  </a:lnTo>
                  <a:lnTo>
                    <a:pt x="118" y="7"/>
                  </a:lnTo>
                  <a:lnTo>
                    <a:pt x="118" y="10"/>
                  </a:lnTo>
                  <a:lnTo>
                    <a:pt x="118" y="10"/>
                  </a:lnTo>
                  <a:lnTo>
                    <a:pt x="118" y="10"/>
                  </a:lnTo>
                  <a:lnTo>
                    <a:pt x="116" y="15"/>
                  </a:lnTo>
                  <a:lnTo>
                    <a:pt x="116" y="15"/>
                  </a:lnTo>
                  <a:lnTo>
                    <a:pt x="116" y="17"/>
                  </a:lnTo>
                  <a:lnTo>
                    <a:pt x="116" y="17"/>
                  </a:lnTo>
                  <a:lnTo>
                    <a:pt x="116" y="17"/>
                  </a:lnTo>
                  <a:lnTo>
                    <a:pt x="116" y="17"/>
                  </a:lnTo>
                  <a:lnTo>
                    <a:pt x="116" y="17"/>
                  </a:lnTo>
                  <a:lnTo>
                    <a:pt x="116" y="19"/>
                  </a:lnTo>
                  <a:lnTo>
                    <a:pt x="116" y="19"/>
                  </a:lnTo>
                  <a:lnTo>
                    <a:pt x="118" y="19"/>
                  </a:lnTo>
                  <a:lnTo>
                    <a:pt x="118" y="19"/>
                  </a:lnTo>
                  <a:lnTo>
                    <a:pt x="118" y="19"/>
                  </a:lnTo>
                  <a:lnTo>
                    <a:pt x="120" y="19"/>
                  </a:lnTo>
                  <a:lnTo>
                    <a:pt x="120" y="22"/>
                  </a:lnTo>
                  <a:lnTo>
                    <a:pt x="120" y="24"/>
                  </a:lnTo>
                  <a:lnTo>
                    <a:pt x="120" y="24"/>
                  </a:lnTo>
                  <a:lnTo>
                    <a:pt x="120" y="24"/>
                  </a:lnTo>
                  <a:lnTo>
                    <a:pt x="120" y="24"/>
                  </a:lnTo>
                  <a:lnTo>
                    <a:pt x="120" y="24"/>
                  </a:lnTo>
                  <a:lnTo>
                    <a:pt x="120" y="26"/>
                  </a:lnTo>
                  <a:lnTo>
                    <a:pt x="118" y="26"/>
                  </a:lnTo>
                  <a:lnTo>
                    <a:pt x="118" y="26"/>
                  </a:lnTo>
                  <a:lnTo>
                    <a:pt x="118" y="29"/>
                  </a:lnTo>
                  <a:lnTo>
                    <a:pt x="116" y="29"/>
                  </a:lnTo>
                  <a:lnTo>
                    <a:pt x="116" y="31"/>
                  </a:lnTo>
                  <a:lnTo>
                    <a:pt x="116" y="34"/>
                  </a:lnTo>
                  <a:lnTo>
                    <a:pt x="116" y="36"/>
                  </a:lnTo>
                  <a:lnTo>
                    <a:pt x="116" y="38"/>
                  </a:lnTo>
                  <a:lnTo>
                    <a:pt x="113" y="41"/>
                  </a:lnTo>
                  <a:lnTo>
                    <a:pt x="113" y="41"/>
                  </a:lnTo>
                  <a:lnTo>
                    <a:pt x="113" y="41"/>
                  </a:lnTo>
                  <a:lnTo>
                    <a:pt x="111" y="43"/>
                  </a:lnTo>
                  <a:lnTo>
                    <a:pt x="111" y="43"/>
                  </a:lnTo>
                  <a:lnTo>
                    <a:pt x="111" y="43"/>
                  </a:lnTo>
                  <a:lnTo>
                    <a:pt x="111" y="43"/>
                  </a:lnTo>
                  <a:lnTo>
                    <a:pt x="111" y="43"/>
                  </a:lnTo>
                  <a:lnTo>
                    <a:pt x="109" y="45"/>
                  </a:lnTo>
                  <a:lnTo>
                    <a:pt x="109" y="50"/>
                  </a:lnTo>
                  <a:lnTo>
                    <a:pt x="109" y="50"/>
                  </a:lnTo>
                  <a:lnTo>
                    <a:pt x="109" y="50"/>
                  </a:lnTo>
                  <a:lnTo>
                    <a:pt x="106" y="50"/>
                  </a:lnTo>
                  <a:lnTo>
                    <a:pt x="106" y="50"/>
                  </a:lnTo>
                  <a:lnTo>
                    <a:pt x="106" y="52"/>
                  </a:lnTo>
                  <a:lnTo>
                    <a:pt x="106" y="52"/>
                  </a:lnTo>
                  <a:lnTo>
                    <a:pt x="106" y="52"/>
                  </a:lnTo>
                  <a:lnTo>
                    <a:pt x="106" y="52"/>
                  </a:lnTo>
                  <a:lnTo>
                    <a:pt x="104" y="52"/>
                  </a:lnTo>
                  <a:lnTo>
                    <a:pt x="102" y="55"/>
                  </a:lnTo>
                  <a:lnTo>
                    <a:pt x="102" y="55"/>
                  </a:lnTo>
                  <a:lnTo>
                    <a:pt x="99" y="55"/>
                  </a:lnTo>
                  <a:lnTo>
                    <a:pt x="97" y="55"/>
                  </a:lnTo>
                  <a:lnTo>
                    <a:pt x="97" y="55"/>
                  </a:lnTo>
                  <a:lnTo>
                    <a:pt x="97" y="55"/>
                  </a:lnTo>
                  <a:lnTo>
                    <a:pt x="94" y="55"/>
                  </a:lnTo>
                  <a:lnTo>
                    <a:pt x="94" y="57"/>
                  </a:lnTo>
                  <a:lnTo>
                    <a:pt x="94" y="57"/>
                  </a:lnTo>
                  <a:lnTo>
                    <a:pt x="92" y="57"/>
                  </a:lnTo>
                  <a:lnTo>
                    <a:pt x="92" y="57"/>
                  </a:lnTo>
                  <a:lnTo>
                    <a:pt x="92" y="60"/>
                  </a:lnTo>
                  <a:lnTo>
                    <a:pt x="92" y="60"/>
                  </a:lnTo>
                  <a:lnTo>
                    <a:pt x="92" y="60"/>
                  </a:lnTo>
                  <a:lnTo>
                    <a:pt x="92" y="62"/>
                  </a:lnTo>
                  <a:lnTo>
                    <a:pt x="90" y="62"/>
                  </a:lnTo>
                  <a:lnTo>
                    <a:pt x="90" y="62"/>
                  </a:lnTo>
                  <a:lnTo>
                    <a:pt x="87" y="62"/>
                  </a:lnTo>
                  <a:lnTo>
                    <a:pt x="87" y="62"/>
                  </a:lnTo>
                  <a:lnTo>
                    <a:pt x="87" y="62"/>
                  </a:lnTo>
                  <a:lnTo>
                    <a:pt x="85" y="67"/>
                  </a:lnTo>
                  <a:lnTo>
                    <a:pt x="85" y="67"/>
                  </a:lnTo>
                  <a:lnTo>
                    <a:pt x="85" y="67"/>
                  </a:lnTo>
                  <a:lnTo>
                    <a:pt x="85" y="67"/>
                  </a:lnTo>
                  <a:lnTo>
                    <a:pt x="85" y="67"/>
                  </a:lnTo>
                  <a:lnTo>
                    <a:pt x="75" y="64"/>
                  </a:lnTo>
                  <a:lnTo>
                    <a:pt x="73" y="67"/>
                  </a:lnTo>
                  <a:lnTo>
                    <a:pt x="73" y="67"/>
                  </a:lnTo>
                  <a:lnTo>
                    <a:pt x="73" y="67"/>
                  </a:lnTo>
                  <a:lnTo>
                    <a:pt x="68" y="69"/>
                  </a:lnTo>
                  <a:lnTo>
                    <a:pt x="68" y="69"/>
                  </a:lnTo>
                  <a:lnTo>
                    <a:pt x="68" y="69"/>
                  </a:lnTo>
                  <a:lnTo>
                    <a:pt x="66" y="69"/>
                  </a:lnTo>
                  <a:lnTo>
                    <a:pt x="66" y="69"/>
                  </a:lnTo>
                  <a:lnTo>
                    <a:pt x="61" y="69"/>
                  </a:lnTo>
                  <a:lnTo>
                    <a:pt x="61" y="71"/>
                  </a:lnTo>
                  <a:lnTo>
                    <a:pt x="61" y="71"/>
                  </a:lnTo>
                  <a:lnTo>
                    <a:pt x="59" y="71"/>
                  </a:lnTo>
                  <a:lnTo>
                    <a:pt x="54" y="74"/>
                  </a:lnTo>
                  <a:lnTo>
                    <a:pt x="54" y="76"/>
                  </a:lnTo>
                  <a:lnTo>
                    <a:pt x="52" y="79"/>
                  </a:lnTo>
                  <a:lnTo>
                    <a:pt x="52" y="79"/>
                  </a:lnTo>
                  <a:lnTo>
                    <a:pt x="52" y="81"/>
                  </a:lnTo>
                  <a:lnTo>
                    <a:pt x="49" y="83"/>
                  </a:lnTo>
                  <a:lnTo>
                    <a:pt x="49" y="86"/>
                  </a:lnTo>
                  <a:lnTo>
                    <a:pt x="42" y="95"/>
                  </a:lnTo>
                  <a:lnTo>
                    <a:pt x="42" y="95"/>
                  </a:lnTo>
                  <a:lnTo>
                    <a:pt x="42" y="95"/>
                  </a:lnTo>
                  <a:lnTo>
                    <a:pt x="42" y="97"/>
                  </a:lnTo>
                  <a:lnTo>
                    <a:pt x="42" y="97"/>
                  </a:lnTo>
                  <a:lnTo>
                    <a:pt x="45" y="100"/>
                  </a:lnTo>
                  <a:lnTo>
                    <a:pt x="45" y="102"/>
                  </a:lnTo>
                  <a:lnTo>
                    <a:pt x="45" y="102"/>
                  </a:lnTo>
                  <a:lnTo>
                    <a:pt x="45" y="102"/>
                  </a:lnTo>
                  <a:lnTo>
                    <a:pt x="42" y="114"/>
                  </a:lnTo>
                  <a:lnTo>
                    <a:pt x="40" y="116"/>
                  </a:lnTo>
                  <a:lnTo>
                    <a:pt x="40" y="119"/>
                  </a:lnTo>
                  <a:lnTo>
                    <a:pt x="38" y="119"/>
                  </a:lnTo>
                  <a:lnTo>
                    <a:pt x="38" y="119"/>
                  </a:lnTo>
                  <a:lnTo>
                    <a:pt x="38" y="119"/>
                  </a:lnTo>
                  <a:lnTo>
                    <a:pt x="38" y="116"/>
                  </a:lnTo>
                  <a:lnTo>
                    <a:pt x="38" y="116"/>
                  </a:lnTo>
                  <a:lnTo>
                    <a:pt x="35" y="116"/>
                  </a:lnTo>
                  <a:lnTo>
                    <a:pt x="35" y="114"/>
                  </a:lnTo>
                  <a:lnTo>
                    <a:pt x="35" y="114"/>
                  </a:lnTo>
                  <a:lnTo>
                    <a:pt x="35" y="114"/>
                  </a:lnTo>
                  <a:lnTo>
                    <a:pt x="35" y="114"/>
                  </a:lnTo>
                  <a:lnTo>
                    <a:pt x="35" y="114"/>
                  </a:lnTo>
                  <a:lnTo>
                    <a:pt x="35" y="114"/>
                  </a:lnTo>
                  <a:lnTo>
                    <a:pt x="35" y="114"/>
                  </a:lnTo>
                  <a:lnTo>
                    <a:pt x="33" y="114"/>
                  </a:lnTo>
                  <a:lnTo>
                    <a:pt x="33" y="114"/>
                  </a:lnTo>
                  <a:lnTo>
                    <a:pt x="33" y="112"/>
                  </a:lnTo>
                  <a:lnTo>
                    <a:pt x="30" y="114"/>
                  </a:lnTo>
                  <a:lnTo>
                    <a:pt x="28" y="114"/>
                  </a:lnTo>
                  <a:lnTo>
                    <a:pt x="26" y="114"/>
                  </a:lnTo>
                  <a:lnTo>
                    <a:pt x="23" y="116"/>
                  </a:lnTo>
                  <a:lnTo>
                    <a:pt x="23" y="116"/>
                  </a:lnTo>
                  <a:lnTo>
                    <a:pt x="23" y="116"/>
                  </a:lnTo>
                  <a:lnTo>
                    <a:pt x="21" y="116"/>
                  </a:lnTo>
                  <a:lnTo>
                    <a:pt x="21" y="116"/>
                  </a:lnTo>
                  <a:lnTo>
                    <a:pt x="19" y="116"/>
                  </a:lnTo>
                  <a:lnTo>
                    <a:pt x="16" y="116"/>
                  </a:lnTo>
                  <a:lnTo>
                    <a:pt x="16" y="116"/>
                  </a:lnTo>
                  <a:lnTo>
                    <a:pt x="16" y="116"/>
                  </a:lnTo>
                  <a:lnTo>
                    <a:pt x="12" y="116"/>
                  </a:lnTo>
                  <a:lnTo>
                    <a:pt x="12" y="116"/>
                  </a:lnTo>
                  <a:lnTo>
                    <a:pt x="9" y="116"/>
                  </a:lnTo>
                  <a:lnTo>
                    <a:pt x="9" y="119"/>
                  </a:lnTo>
                  <a:lnTo>
                    <a:pt x="9" y="119"/>
                  </a:lnTo>
                  <a:lnTo>
                    <a:pt x="7" y="121"/>
                  </a:lnTo>
                  <a:lnTo>
                    <a:pt x="7" y="121"/>
                  </a:lnTo>
                  <a:lnTo>
                    <a:pt x="7" y="124"/>
                  </a:lnTo>
                  <a:lnTo>
                    <a:pt x="7" y="124"/>
                  </a:lnTo>
                  <a:lnTo>
                    <a:pt x="7" y="124"/>
                  </a:lnTo>
                  <a:lnTo>
                    <a:pt x="7" y="126"/>
                  </a:lnTo>
                  <a:lnTo>
                    <a:pt x="7" y="126"/>
                  </a:lnTo>
                  <a:lnTo>
                    <a:pt x="7" y="128"/>
                  </a:lnTo>
                  <a:lnTo>
                    <a:pt x="7" y="133"/>
                  </a:lnTo>
                  <a:lnTo>
                    <a:pt x="7" y="133"/>
                  </a:lnTo>
                  <a:lnTo>
                    <a:pt x="7" y="135"/>
                  </a:lnTo>
                  <a:lnTo>
                    <a:pt x="7" y="135"/>
                  </a:lnTo>
                  <a:lnTo>
                    <a:pt x="4" y="138"/>
                  </a:lnTo>
                  <a:lnTo>
                    <a:pt x="4" y="138"/>
                  </a:lnTo>
                  <a:lnTo>
                    <a:pt x="4" y="138"/>
                  </a:lnTo>
                  <a:lnTo>
                    <a:pt x="4" y="138"/>
                  </a:lnTo>
                  <a:lnTo>
                    <a:pt x="4" y="138"/>
                  </a:lnTo>
                  <a:lnTo>
                    <a:pt x="4" y="145"/>
                  </a:lnTo>
                  <a:lnTo>
                    <a:pt x="4" y="147"/>
                  </a:lnTo>
                  <a:lnTo>
                    <a:pt x="4" y="147"/>
                  </a:lnTo>
                  <a:lnTo>
                    <a:pt x="4" y="147"/>
                  </a:lnTo>
                  <a:lnTo>
                    <a:pt x="4" y="150"/>
                  </a:lnTo>
                  <a:lnTo>
                    <a:pt x="2" y="152"/>
                  </a:lnTo>
                  <a:lnTo>
                    <a:pt x="0" y="157"/>
                  </a:lnTo>
                  <a:lnTo>
                    <a:pt x="0" y="157"/>
                  </a:lnTo>
                  <a:lnTo>
                    <a:pt x="0" y="157"/>
                  </a:lnTo>
                  <a:lnTo>
                    <a:pt x="2" y="161"/>
                  </a:lnTo>
                  <a:lnTo>
                    <a:pt x="9" y="173"/>
                  </a:lnTo>
                  <a:lnTo>
                    <a:pt x="9" y="176"/>
                  </a:lnTo>
                  <a:lnTo>
                    <a:pt x="9" y="178"/>
                  </a:lnTo>
                  <a:lnTo>
                    <a:pt x="14" y="180"/>
                  </a:lnTo>
                  <a:lnTo>
                    <a:pt x="14" y="180"/>
                  </a:lnTo>
                  <a:lnTo>
                    <a:pt x="16" y="195"/>
                  </a:lnTo>
                  <a:lnTo>
                    <a:pt x="16" y="199"/>
                  </a:lnTo>
                  <a:lnTo>
                    <a:pt x="16" y="204"/>
                  </a:lnTo>
                  <a:lnTo>
                    <a:pt x="16" y="206"/>
                  </a:lnTo>
                  <a:lnTo>
                    <a:pt x="16" y="206"/>
                  </a:lnTo>
                  <a:lnTo>
                    <a:pt x="16" y="209"/>
                  </a:lnTo>
                  <a:lnTo>
                    <a:pt x="16" y="209"/>
                  </a:lnTo>
                  <a:lnTo>
                    <a:pt x="19" y="223"/>
                  </a:lnTo>
                  <a:lnTo>
                    <a:pt x="21" y="235"/>
                  </a:lnTo>
                  <a:lnTo>
                    <a:pt x="21" y="235"/>
                  </a:lnTo>
                  <a:lnTo>
                    <a:pt x="21" y="235"/>
                  </a:lnTo>
                  <a:lnTo>
                    <a:pt x="21" y="235"/>
                  </a:lnTo>
                  <a:lnTo>
                    <a:pt x="30" y="256"/>
                  </a:lnTo>
                  <a:lnTo>
                    <a:pt x="30" y="261"/>
                  </a:lnTo>
                  <a:lnTo>
                    <a:pt x="28" y="277"/>
                  </a:lnTo>
                  <a:lnTo>
                    <a:pt x="30" y="282"/>
                  </a:lnTo>
                  <a:lnTo>
                    <a:pt x="33" y="287"/>
                  </a:lnTo>
                  <a:lnTo>
                    <a:pt x="33" y="289"/>
                  </a:lnTo>
                  <a:lnTo>
                    <a:pt x="35" y="294"/>
                  </a:lnTo>
                  <a:lnTo>
                    <a:pt x="35" y="296"/>
                  </a:lnTo>
                  <a:lnTo>
                    <a:pt x="33" y="299"/>
                  </a:lnTo>
                  <a:lnTo>
                    <a:pt x="30" y="306"/>
                  </a:lnTo>
                  <a:lnTo>
                    <a:pt x="30" y="308"/>
                  </a:lnTo>
                  <a:lnTo>
                    <a:pt x="30" y="311"/>
                  </a:lnTo>
                  <a:lnTo>
                    <a:pt x="30" y="313"/>
                  </a:lnTo>
                  <a:lnTo>
                    <a:pt x="30" y="315"/>
                  </a:lnTo>
                  <a:lnTo>
                    <a:pt x="35" y="318"/>
                  </a:lnTo>
                  <a:lnTo>
                    <a:pt x="38" y="320"/>
                  </a:lnTo>
                  <a:lnTo>
                    <a:pt x="40" y="325"/>
                  </a:lnTo>
                  <a:lnTo>
                    <a:pt x="40" y="330"/>
                  </a:lnTo>
                  <a:lnTo>
                    <a:pt x="40" y="332"/>
                  </a:lnTo>
                  <a:lnTo>
                    <a:pt x="40" y="334"/>
                  </a:lnTo>
                  <a:lnTo>
                    <a:pt x="40" y="334"/>
                  </a:lnTo>
                  <a:lnTo>
                    <a:pt x="38" y="334"/>
                  </a:lnTo>
                  <a:lnTo>
                    <a:pt x="38" y="337"/>
                  </a:lnTo>
                  <a:lnTo>
                    <a:pt x="38" y="339"/>
                  </a:lnTo>
                  <a:lnTo>
                    <a:pt x="38" y="346"/>
                  </a:lnTo>
                  <a:lnTo>
                    <a:pt x="40" y="346"/>
                  </a:lnTo>
                  <a:lnTo>
                    <a:pt x="40" y="349"/>
                  </a:lnTo>
                  <a:lnTo>
                    <a:pt x="40" y="351"/>
                  </a:lnTo>
                  <a:lnTo>
                    <a:pt x="38" y="351"/>
                  </a:lnTo>
                  <a:lnTo>
                    <a:pt x="38" y="351"/>
                  </a:lnTo>
                  <a:lnTo>
                    <a:pt x="38" y="351"/>
                  </a:lnTo>
                  <a:lnTo>
                    <a:pt x="38" y="351"/>
                  </a:lnTo>
                  <a:lnTo>
                    <a:pt x="35" y="353"/>
                  </a:lnTo>
                  <a:lnTo>
                    <a:pt x="33" y="358"/>
                  </a:lnTo>
                  <a:lnTo>
                    <a:pt x="30" y="360"/>
                  </a:lnTo>
                  <a:lnTo>
                    <a:pt x="30" y="365"/>
                  </a:lnTo>
                  <a:lnTo>
                    <a:pt x="30" y="367"/>
                  </a:lnTo>
                  <a:lnTo>
                    <a:pt x="33" y="370"/>
                  </a:lnTo>
                  <a:lnTo>
                    <a:pt x="35" y="372"/>
                  </a:lnTo>
                  <a:lnTo>
                    <a:pt x="35" y="375"/>
                  </a:lnTo>
                  <a:lnTo>
                    <a:pt x="35" y="377"/>
                  </a:lnTo>
                  <a:lnTo>
                    <a:pt x="35" y="379"/>
                  </a:lnTo>
                  <a:lnTo>
                    <a:pt x="33" y="382"/>
                  </a:lnTo>
                  <a:lnTo>
                    <a:pt x="33" y="384"/>
                  </a:lnTo>
                  <a:lnTo>
                    <a:pt x="35" y="389"/>
                  </a:lnTo>
                  <a:lnTo>
                    <a:pt x="35" y="394"/>
                  </a:lnTo>
                  <a:lnTo>
                    <a:pt x="35" y="394"/>
                  </a:lnTo>
                  <a:lnTo>
                    <a:pt x="33" y="394"/>
                  </a:lnTo>
                  <a:lnTo>
                    <a:pt x="33" y="394"/>
                  </a:lnTo>
                  <a:lnTo>
                    <a:pt x="30" y="394"/>
                  </a:lnTo>
                  <a:lnTo>
                    <a:pt x="30" y="394"/>
                  </a:lnTo>
                  <a:lnTo>
                    <a:pt x="30" y="396"/>
                  </a:lnTo>
                  <a:lnTo>
                    <a:pt x="30" y="396"/>
                  </a:lnTo>
                  <a:lnTo>
                    <a:pt x="33" y="396"/>
                  </a:lnTo>
                  <a:lnTo>
                    <a:pt x="33" y="396"/>
                  </a:lnTo>
                  <a:lnTo>
                    <a:pt x="33" y="396"/>
                  </a:lnTo>
                  <a:lnTo>
                    <a:pt x="33" y="396"/>
                  </a:lnTo>
                  <a:lnTo>
                    <a:pt x="35" y="396"/>
                  </a:lnTo>
                  <a:lnTo>
                    <a:pt x="35" y="396"/>
                  </a:lnTo>
                  <a:lnTo>
                    <a:pt x="35" y="396"/>
                  </a:lnTo>
                  <a:lnTo>
                    <a:pt x="38" y="396"/>
                  </a:lnTo>
                  <a:lnTo>
                    <a:pt x="38" y="396"/>
                  </a:lnTo>
                  <a:lnTo>
                    <a:pt x="38" y="398"/>
                  </a:lnTo>
                  <a:lnTo>
                    <a:pt x="38" y="398"/>
                  </a:lnTo>
                  <a:lnTo>
                    <a:pt x="38" y="401"/>
                  </a:lnTo>
                  <a:lnTo>
                    <a:pt x="42" y="403"/>
                  </a:lnTo>
                  <a:lnTo>
                    <a:pt x="42" y="403"/>
                  </a:lnTo>
                  <a:lnTo>
                    <a:pt x="45" y="405"/>
                  </a:lnTo>
                  <a:lnTo>
                    <a:pt x="45" y="408"/>
                  </a:lnTo>
                  <a:lnTo>
                    <a:pt x="42" y="410"/>
                  </a:lnTo>
                  <a:lnTo>
                    <a:pt x="42" y="412"/>
                  </a:lnTo>
                  <a:lnTo>
                    <a:pt x="42" y="415"/>
                  </a:lnTo>
                  <a:lnTo>
                    <a:pt x="38" y="420"/>
                  </a:lnTo>
                  <a:lnTo>
                    <a:pt x="42" y="422"/>
                  </a:lnTo>
                  <a:lnTo>
                    <a:pt x="47" y="427"/>
                  </a:lnTo>
                  <a:lnTo>
                    <a:pt x="57" y="431"/>
                  </a:lnTo>
                  <a:lnTo>
                    <a:pt x="64" y="434"/>
                  </a:lnTo>
                  <a:lnTo>
                    <a:pt x="64" y="439"/>
                  </a:lnTo>
                  <a:lnTo>
                    <a:pt x="66" y="439"/>
                  </a:lnTo>
                  <a:lnTo>
                    <a:pt x="71" y="441"/>
                  </a:lnTo>
                  <a:lnTo>
                    <a:pt x="73" y="441"/>
                  </a:lnTo>
                  <a:lnTo>
                    <a:pt x="75" y="441"/>
                  </a:lnTo>
                  <a:lnTo>
                    <a:pt x="75" y="441"/>
                  </a:lnTo>
                  <a:lnTo>
                    <a:pt x="78" y="439"/>
                  </a:lnTo>
                  <a:lnTo>
                    <a:pt x="78" y="439"/>
                  </a:lnTo>
                  <a:lnTo>
                    <a:pt x="80" y="439"/>
                  </a:lnTo>
                  <a:lnTo>
                    <a:pt x="83" y="439"/>
                  </a:lnTo>
                  <a:lnTo>
                    <a:pt x="87" y="439"/>
                  </a:lnTo>
                  <a:lnTo>
                    <a:pt x="92" y="439"/>
                  </a:lnTo>
                  <a:lnTo>
                    <a:pt x="94" y="441"/>
                  </a:lnTo>
                  <a:lnTo>
                    <a:pt x="94" y="441"/>
                  </a:lnTo>
                  <a:lnTo>
                    <a:pt x="97" y="443"/>
                  </a:lnTo>
                  <a:lnTo>
                    <a:pt x="97" y="443"/>
                  </a:lnTo>
                  <a:lnTo>
                    <a:pt x="97" y="443"/>
                  </a:lnTo>
                  <a:lnTo>
                    <a:pt x="99" y="448"/>
                  </a:lnTo>
                  <a:lnTo>
                    <a:pt x="102" y="450"/>
                  </a:lnTo>
                  <a:lnTo>
                    <a:pt x="158" y="481"/>
                  </a:lnTo>
                  <a:lnTo>
                    <a:pt x="161" y="479"/>
                  </a:lnTo>
                  <a:lnTo>
                    <a:pt x="161" y="476"/>
                  </a:lnTo>
                  <a:lnTo>
                    <a:pt x="163" y="472"/>
                  </a:lnTo>
                  <a:lnTo>
                    <a:pt x="161" y="460"/>
                  </a:lnTo>
                  <a:lnTo>
                    <a:pt x="161" y="450"/>
                  </a:lnTo>
                  <a:lnTo>
                    <a:pt x="158" y="446"/>
                  </a:lnTo>
                  <a:lnTo>
                    <a:pt x="154" y="443"/>
                  </a:lnTo>
                  <a:lnTo>
                    <a:pt x="137" y="439"/>
                  </a:lnTo>
                  <a:lnTo>
                    <a:pt x="130" y="436"/>
                  </a:lnTo>
                  <a:lnTo>
                    <a:pt x="120" y="422"/>
                  </a:lnTo>
                  <a:lnTo>
                    <a:pt x="116" y="417"/>
                  </a:lnTo>
                  <a:lnTo>
                    <a:pt x="109" y="412"/>
                  </a:lnTo>
                  <a:lnTo>
                    <a:pt x="104" y="408"/>
                  </a:lnTo>
                  <a:lnTo>
                    <a:pt x="102" y="401"/>
                  </a:lnTo>
                  <a:lnTo>
                    <a:pt x="102" y="391"/>
                  </a:lnTo>
                  <a:lnTo>
                    <a:pt x="104" y="389"/>
                  </a:lnTo>
                  <a:lnTo>
                    <a:pt x="106" y="386"/>
                  </a:lnTo>
                  <a:lnTo>
                    <a:pt x="113" y="384"/>
                  </a:lnTo>
                  <a:lnTo>
                    <a:pt x="116" y="382"/>
                  </a:lnTo>
                  <a:lnTo>
                    <a:pt x="118" y="379"/>
                  </a:lnTo>
                  <a:lnTo>
                    <a:pt x="120" y="377"/>
                  </a:lnTo>
                  <a:lnTo>
                    <a:pt x="123" y="372"/>
                  </a:lnTo>
                  <a:lnTo>
                    <a:pt x="128" y="358"/>
                  </a:lnTo>
                  <a:lnTo>
                    <a:pt x="132" y="341"/>
                  </a:lnTo>
                  <a:lnTo>
                    <a:pt x="128" y="330"/>
                  </a:lnTo>
                  <a:lnTo>
                    <a:pt x="118" y="322"/>
                  </a:lnTo>
                  <a:lnTo>
                    <a:pt x="109" y="318"/>
                  </a:lnTo>
                  <a:lnTo>
                    <a:pt x="99" y="311"/>
                  </a:lnTo>
                  <a:lnTo>
                    <a:pt x="99" y="306"/>
                  </a:lnTo>
                  <a:lnTo>
                    <a:pt x="97" y="304"/>
                  </a:lnTo>
                  <a:lnTo>
                    <a:pt x="97" y="301"/>
                  </a:lnTo>
                  <a:lnTo>
                    <a:pt x="97" y="294"/>
                  </a:lnTo>
                  <a:lnTo>
                    <a:pt x="99" y="292"/>
                  </a:lnTo>
                  <a:lnTo>
                    <a:pt x="99" y="289"/>
                  </a:lnTo>
                  <a:lnTo>
                    <a:pt x="99" y="287"/>
                  </a:lnTo>
                  <a:lnTo>
                    <a:pt x="106" y="275"/>
                  </a:lnTo>
                  <a:lnTo>
                    <a:pt x="111" y="273"/>
                  </a:lnTo>
                  <a:lnTo>
                    <a:pt x="128" y="268"/>
                  </a:lnTo>
                  <a:lnTo>
                    <a:pt x="135" y="266"/>
                  </a:lnTo>
                  <a:lnTo>
                    <a:pt x="142" y="261"/>
                  </a:lnTo>
                  <a:lnTo>
                    <a:pt x="147" y="256"/>
                  </a:lnTo>
                  <a:lnTo>
                    <a:pt x="149" y="251"/>
                  </a:lnTo>
                  <a:lnTo>
                    <a:pt x="151" y="244"/>
                  </a:lnTo>
                  <a:lnTo>
                    <a:pt x="149" y="237"/>
                  </a:lnTo>
                  <a:lnTo>
                    <a:pt x="144" y="232"/>
                  </a:lnTo>
                  <a:lnTo>
                    <a:pt x="137" y="235"/>
                  </a:lnTo>
                  <a:lnTo>
                    <a:pt x="130" y="235"/>
                  </a:lnTo>
                  <a:lnTo>
                    <a:pt x="125" y="235"/>
                  </a:lnTo>
                  <a:lnTo>
                    <a:pt x="116" y="232"/>
                  </a:lnTo>
                  <a:lnTo>
                    <a:pt x="111" y="232"/>
                  </a:lnTo>
                  <a:lnTo>
                    <a:pt x="99" y="235"/>
                  </a:lnTo>
                  <a:lnTo>
                    <a:pt x="94" y="235"/>
                  </a:lnTo>
                  <a:lnTo>
                    <a:pt x="90" y="230"/>
                  </a:lnTo>
                  <a:lnTo>
                    <a:pt x="85" y="225"/>
                  </a:lnTo>
                  <a:lnTo>
                    <a:pt x="85" y="218"/>
                  </a:lnTo>
                  <a:lnTo>
                    <a:pt x="85" y="211"/>
                  </a:lnTo>
                  <a:lnTo>
                    <a:pt x="90" y="209"/>
                  </a:lnTo>
                  <a:lnTo>
                    <a:pt x="99" y="202"/>
                  </a:lnTo>
                  <a:lnTo>
                    <a:pt x="104" y="199"/>
                  </a:lnTo>
                  <a:lnTo>
                    <a:pt x="104" y="195"/>
                  </a:lnTo>
                  <a:lnTo>
                    <a:pt x="102" y="190"/>
                  </a:lnTo>
                  <a:lnTo>
                    <a:pt x="99" y="187"/>
                  </a:lnTo>
                  <a:lnTo>
                    <a:pt x="97" y="176"/>
                  </a:lnTo>
                  <a:lnTo>
                    <a:pt x="92" y="173"/>
                  </a:lnTo>
                  <a:lnTo>
                    <a:pt x="87" y="171"/>
                  </a:lnTo>
                  <a:lnTo>
                    <a:pt x="83" y="173"/>
                  </a:lnTo>
                  <a:lnTo>
                    <a:pt x="78" y="171"/>
                  </a:lnTo>
                  <a:lnTo>
                    <a:pt x="73" y="171"/>
                  </a:lnTo>
                  <a:lnTo>
                    <a:pt x="71" y="169"/>
                  </a:lnTo>
                  <a:lnTo>
                    <a:pt x="66" y="164"/>
                  </a:lnTo>
                  <a:lnTo>
                    <a:pt x="66" y="159"/>
                  </a:lnTo>
                  <a:lnTo>
                    <a:pt x="66" y="154"/>
                  </a:lnTo>
                  <a:lnTo>
                    <a:pt x="68" y="150"/>
                  </a:lnTo>
                  <a:lnTo>
                    <a:pt x="71" y="147"/>
                  </a:lnTo>
                  <a:lnTo>
                    <a:pt x="75" y="145"/>
                  </a:lnTo>
                  <a:lnTo>
                    <a:pt x="75" y="142"/>
                  </a:lnTo>
                  <a:lnTo>
                    <a:pt x="78" y="140"/>
                  </a:lnTo>
                  <a:lnTo>
                    <a:pt x="78" y="133"/>
                  </a:lnTo>
                  <a:lnTo>
                    <a:pt x="78" y="133"/>
                  </a:lnTo>
                  <a:lnTo>
                    <a:pt x="80" y="128"/>
                  </a:lnTo>
                  <a:lnTo>
                    <a:pt x="87" y="121"/>
                  </a:lnTo>
                  <a:lnTo>
                    <a:pt x="92" y="119"/>
                  </a:lnTo>
                  <a:lnTo>
                    <a:pt x="92" y="112"/>
                  </a:lnTo>
                  <a:lnTo>
                    <a:pt x="90" y="107"/>
                  </a:lnTo>
                  <a:lnTo>
                    <a:pt x="90" y="102"/>
                  </a:lnTo>
                  <a:lnTo>
                    <a:pt x="94" y="97"/>
                  </a:lnTo>
                  <a:lnTo>
                    <a:pt x="97" y="95"/>
                  </a:lnTo>
                  <a:lnTo>
                    <a:pt x="125" y="90"/>
                  </a:lnTo>
                  <a:lnTo>
                    <a:pt x="130" y="88"/>
                  </a:lnTo>
                  <a:lnTo>
                    <a:pt x="142" y="79"/>
                  </a:lnTo>
                  <a:lnTo>
                    <a:pt x="154" y="74"/>
                  </a:lnTo>
                  <a:lnTo>
                    <a:pt x="165" y="74"/>
                  </a:lnTo>
                  <a:lnTo>
                    <a:pt x="175" y="76"/>
                  </a:lnTo>
                  <a:lnTo>
                    <a:pt x="220" y="93"/>
                  </a:lnTo>
                  <a:lnTo>
                    <a:pt x="279" y="105"/>
                  </a:lnTo>
                  <a:lnTo>
                    <a:pt x="296" y="102"/>
                  </a:lnTo>
                  <a:lnTo>
                    <a:pt x="308" y="100"/>
                  </a:lnTo>
                  <a:lnTo>
                    <a:pt x="315" y="100"/>
                  </a:lnTo>
                  <a:lnTo>
                    <a:pt x="317" y="102"/>
                  </a:lnTo>
                  <a:lnTo>
                    <a:pt x="317" y="102"/>
                  </a:lnTo>
                  <a:lnTo>
                    <a:pt x="317" y="102"/>
                  </a:lnTo>
                  <a:lnTo>
                    <a:pt x="317" y="100"/>
                  </a:lnTo>
                  <a:lnTo>
                    <a:pt x="317" y="100"/>
                  </a:lnTo>
                  <a:lnTo>
                    <a:pt x="322" y="90"/>
                  </a:lnTo>
                  <a:lnTo>
                    <a:pt x="322" y="90"/>
                  </a:lnTo>
                  <a:lnTo>
                    <a:pt x="322" y="83"/>
                  </a:lnTo>
                  <a:lnTo>
                    <a:pt x="319" y="7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 cap="flat">
              <a:solidFill>
                <a:schemeClr val="tx2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1E3865DE-F9AA-B94E-BFC1-782E8B48737B}"/>
              </a:ext>
            </a:extLst>
          </p:cNvPr>
          <p:cNvGrpSpPr/>
          <p:nvPr/>
        </p:nvGrpSpPr>
        <p:grpSpPr>
          <a:xfrm>
            <a:off x="572544" y="1809255"/>
            <a:ext cx="420391" cy="420391"/>
            <a:chOff x="4821018" y="1941899"/>
            <a:chExt cx="784660" cy="784660"/>
          </a:xfrm>
        </p:grpSpPr>
        <p:sp>
          <p:nvSpPr>
            <p:cNvPr id="81" name="Teardrop 80">
              <a:extLst>
                <a:ext uri="{FF2B5EF4-FFF2-40B4-BE49-F238E27FC236}">
                  <a16:creationId xmlns:a16="http://schemas.microsoft.com/office/drawing/2014/main" id="{145F92CC-620D-C649-B6CA-28FE48B35027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E740E3FA-5A6E-FE44-AF2F-5EB0CEB2B4A3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3D1C59CF-C9F7-A245-B73F-034C8CE3EEC4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0188E955-DF83-544B-A0E6-A12FEFE347C2}"/>
              </a:ext>
            </a:extLst>
          </p:cNvPr>
          <p:cNvGrpSpPr/>
          <p:nvPr/>
        </p:nvGrpSpPr>
        <p:grpSpPr>
          <a:xfrm>
            <a:off x="1175054" y="1834784"/>
            <a:ext cx="2202816" cy="814901"/>
            <a:chOff x="1101373" y="1303380"/>
            <a:chExt cx="2937088" cy="1086536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A9466501-7769-6C43-9F9E-8060790D187E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Lahore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BBAC2E3F-F603-0B4B-AB19-708B65925CFA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ACE7B03E-0E49-804E-A815-B28B3B306F3C}"/>
              </a:ext>
            </a:extLst>
          </p:cNvPr>
          <p:cNvGrpSpPr/>
          <p:nvPr/>
        </p:nvGrpSpPr>
        <p:grpSpPr>
          <a:xfrm>
            <a:off x="572544" y="3679947"/>
            <a:ext cx="420391" cy="420391"/>
            <a:chOff x="4821018" y="1941899"/>
            <a:chExt cx="784660" cy="784660"/>
          </a:xfrm>
        </p:grpSpPr>
        <p:sp>
          <p:nvSpPr>
            <p:cNvPr id="88" name="Teardrop 87">
              <a:extLst>
                <a:ext uri="{FF2B5EF4-FFF2-40B4-BE49-F238E27FC236}">
                  <a16:creationId xmlns:a16="http://schemas.microsoft.com/office/drawing/2014/main" id="{369A0944-1A0D-5A44-9ECB-C5031F1287BA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7859A73F-3EB3-1844-B78B-429CA08619CC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588AD47B-B6A2-1247-81C2-D79417155643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E75D02BE-BB3E-F949-91A5-C01D2B8B72A5}"/>
              </a:ext>
            </a:extLst>
          </p:cNvPr>
          <p:cNvGrpSpPr/>
          <p:nvPr/>
        </p:nvGrpSpPr>
        <p:grpSpPr>
          <a:xfrm>
            <a:off x="1175054" y="3705476"/>
            <a:ext cx="2202816" cy="814901"/>
            <a:chOff x="1101373" y="1303380"/>
            <a:chExt cx="2937088" cy="1086536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506A03CE-FCD7-2444-B45D-E3B9756B3F4E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Karachi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4819C40C-BEC8-3F4A-8361-105BAB99FF2D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E950732C-1C98-C741-8501-063B6AB6CA9C}"/>
              </a:ext>
            </a:extLst>
          </p:cNvPr>
          <p:cNvGrpSpPr/>
          <p:nvPr/>
        </p:nvGrpSpPr>
        <p:grpSpPr>
          <a:xfrm>
            <a:off x="572544" y="4615294"/>
            <a:ext cx="420391" cy="420391"/>
            <a:chOff x="4821018" y="1941899"/>
            <a:chExt cx="784660" cy="784660"/>
          </a:xfrm>
        </p:grpSpPr>
        <p:sp>
          <p:nvSpPr>
            <p:cNvPr id="95" name="Teardrop 94">
              <a:extLst>
                <a:ext uri="{FF2B5EF4-FFF2-40B4-BE49-F238E27FC236}">
                  <a16:creationId xmlns:a16="http://schemas.microsoft.com/office/drawing/2014/main" id="{0949BAFD-A284-CC4A-B6F6-F46B9D1458B3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4E38C181-B9DC-FD44-884A-CDF58309DEA3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249EA3BF-060D-AB47-A88B-B9142BAAF8B0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B36AA7FB-8F17-844D-8CC9-EA6C805317D0}"/>
              </a:ext>
            </a:extLst>
          </p:cNvPr>
          <p:cNvGrpSpPr/>
          <p:nvPr/>
        </p:nvGrpSpPr>
        <p:grpSpPr>
          <a:xfrm>
            <a:off x="1175054" y="4640823"/>
            <a:ext cx="2202816" cy="814901"/>
            <a:chOff x="1101373" y="1303380"/>
            <a:chExt cx="2937088" cy="1086536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63C88CF5-A599-0A46-A580-BB115B6E57EA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Quetta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E5EEB177-A99E-5F45-988E-A8FDDE5EDDCA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3D09EF7B-365D-E84A-9945-CF7A92247A9A}"/>
              </a:ext>
            </a:extLst>
          </p:cNvPr>
          <p:cNvGrpSpPr/>
          <p:nvPr/>
        </p:nvGrpSpPr>
        <p:grpSpPr>
          <a:xfrm>
            <a:off x="1175054" y="2770130"/>
            <a:ext cx="2202816" cy="814901"/>
            <a:chOff x="1101373" y="1303380"/>
            <a:chExt cx="2937088" cy="1086536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2CEDF126-EBB1-2847-B9D0-9A969F54D2C5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Islamabad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9CA43EC5-C277-974C-BFED-E114699A03EC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65C88639-8C54-4442-9CC8-BE76943AAA27}"/>
              </a:ext>
            </a:extLst>
          </p:cNvPr>
          <p:cNvGrpSpPr/>
          <p:nvPr/>
        </p:nvGrpSpPr>
        <p:grpSpPr>
          <a:xfrm>
            <a:off x="572544" y="2744601"/>
            <a:ext cx="420391" cy="420391"/>
            <a:chOff x="763392" y="2516468"/>
            <a:chExt cx="560521" cy="560521"/>
          </a:xfrm>
        </p:grpSpPr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4F2E2F87-8753-984F-AEB9-5747316FDCD0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107" name="Teardrop 106">
                <a:extLst>
                  <a:ext uri="{FF2B5EF4-FFF2-40B4-BE49-F238E27FC236}">
                    <a16:creationId xmlns:a16="http://schemas.microsoft.com/office/drawing/2014/main" id="{77492627-2CCF-FC46-A36F-8E82A419F037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C4B1CBD2-CD19-5848-A535-F2B031ED4B75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09" name="Oval 108">
                <a:extLst>
                  <a:ext uri="{FF2B5EF4-FFF2-40B4-BE49-F238E27FC236}">
                    <a16:creationId xmlns:a16="http://schemas.microsoft.com/office/drawing/2014/main" id="{49995A1E-4C14-8A45-9FC8-62F341B9DBD5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106" name="Freeform 282">
              <a:extLst>
                <a:ext uri="{FF2B5EF4-FFF2-40B4-BE49-F238E27FC236}">
                  <a16:creationId xmlns:a16="http://schemas.microsoft.com/office/drawing/2014/main" id="{B530D29E-606E-8C45-9F40-727477A8D842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>
                <a:defRPr/>
              </a:pPr>
              <a:endParaRPr lang="en-US" sz="76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A929F12A-AB74-49A3-8C08-0A07BAC66D0F}"/>
              </a:ext>
            </a:extLst>
          </p:cNvPr>
          <p:cNvSpPr/>
          <p:nvPr/>
        </p:nvSpPr>
        <p:spPr>
          <a:xfrm>
            <a:off x="5257801" y="2278857"/>
            <a:ext cx="1278731" cy="1078706"/>
          </a:xfrm>
          <a:custGeom>
            <a:avLst/>
            <a:gdLst>
              <a:gd name="connsiteX0" fmla="*/ 1704975 w 1704975"/>
              <a:gd name="connsiteY0" fmla="*/ 0 h 1438275"/>
              <a:gd name="connsiteX1" fmla="*/ 914400 w 1704975"/>
              <a:gd name="connsiteY1" fmla="*/ 1000125 h 1438275"/>
              <a:gd name="connsiteX2" fmla="*/ 0 w 1704975"/>
              <a:gd name="connsiteY2" fmla="*/ 1438275 h 143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04975" h="1438275">
                <a:moveTo>
                  <a:pt x="1704975" y="0"/>
                </a:moveTo>
                <a:cubicBezTo>
                  <a:pt x="1451768" y="380206"/>
                  <a:pt x="1198562" y="760413"/>
                  <a:pt x="914400" y="1000125"/>
                </a:cubicBezTo>
                <a:cubicBezTo>
                  <a:pt x="630238" y="1239837"/>
                  <a:pt x="315119" y="1339056"/>
                  <a:pt x="0" y="1438275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5C4537E8-F48D-483E-A480-BFE9C9EB9190}"/>
              </a:ext>
            </a:extLst>
          </p:cNvPr>
          <p:cNvSpPr/>
          <p:nvPr/>
        </p:nvSpPr>
        <p:spPr>
          <a:xfrm>
            <a:off x="5257800" y="2250281"/>
            <a:ext cx="1285875" cy="2714625"/>
          </a:xfrm>
          <a:custGeom>
            <a:avLst/>
            <a:gdLst>
              <a:gd name="connsiteX0" fmla="*/ 1714500 w 1714500"/>
              <a:gd name="connsiteY0" fmla="*/ 0 h 3619500"/>
              <a:gd name="connsiteX1" fmla="*/ 619125 w 1714500"/>
              <a:gd name="connsiteY1" fmla="*/ 2857500 h 3619500"/>
              <a:gd name="connsiteX2" fmla="*/ 0 w 1714500"/>
              <a:gd name="connsiteY2" fmla="*/ 3619500 h 3619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14500" h="3619500">
                <a:moveTo>
                  <a:pt x="1714500" y="0"/>
                </a:moveTo>
                <a:cubicBezTo>
                  <a:pt x="1309687" y="1127125"/>
                  <a:pt x="904875" y="2254250"/>
                  <a:pt x="619125" y="2857500"/>
                </a:cubicBezTo>
                <a:cubicBezTo>
                  <a:pt x="333375" y="3460750"/>
                  <a:pt x="166687" y="3540125"/>
                  <a:pt x="0" y="361950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CE0A06B-3358-4D44-A0F5-367D8CFBEBBB}"/>
              </a:ext>
            </a:extLst>
          </p:cNvPr>
          <p:cNvSpPr/>
          <p:nvPr/>
        </p:nvSpPr>
        <p:spPr>
          <a:xfrm>
            <a:off x="6543675" y="2278856"/>
            <a:ext cx="635794" cy="700088"/>
          </a:xfrm>
          <a:custGeom>
            <a:avLst/>
            <a:gdLst>
              <a:gd name="connsiteX0" fmla="*/ 0 w 847725"/>
              <a:gd name="connsiteY0" fmla="*/ 0 h 933450"/>
              <a:gd name="connsiteX1" fmla="*/ 409575 w 847725"/>
              <a:gd name="connsiteY1" fmla="*/ 685800 h 933450"/>
              <a:gd name="connsiteX2" fmla="*/ 847725 w 847725"/>
              <a:gd name="connsiteY2" fmla="*/ 933450 h 93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7725" h="933450">
                <a:moveTo>
                  <a:pt x="0" y="0"/>
                </a:moveTo>
                <a:cubicBezTo>
                  <a:pt x="134144" y="265112"/>
                  <a:pt x="268288" y="530225"/>
                  <a:pt x="409575" y="685800"/>
                </a:cubicBezTo>
                <a:cubicBezTo>
                  <a:pt x="550862" y="841375"/>
                  <a:pt x="699293" y="887412"/>
                  <a:pt x="847725" y="93345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8" name="Freeform 454">
            <a:extLst>
              <a:ext uri="{FF2B5EF4-FFF2-40B4-BE49-F238E27FC236}">
                <a16:creationId xmlns:a16="http://schemas.microsoft.com/office/drawing/2014/main" id="{1DEA0E44-CD58-DB4B-B7E8-D3A2DCDE1316}"/>
              </a:ext>
            </a:extLst>
          </p:cNvPr>
          <p:cNvSpPr/>
          <p:nvPr/>
        </p:nvSpPr>
        <p:spPr>
          <a:xfrm rot="9414008">
            <a:off x="5893342" y="3479169"/>
            <a:ext cx="292454" cy="292287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50000"/>
              <a:lumOff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9" name="Freeform 454">
            <a:extLst>
              <a:ext uri="{FF2B5EF4-FFF2-40B4-BE49-F238E27FC236}">
                <a16:creationId xmlns:a16="http://schemas.microsoft.com/office/drawing/2014/main" id="{DB560A0D-593D-4B42-8C2A-8BC8A1D5467D}"/>
              </a:ext>
            </a:extLst>
          </p:cNvPr>
          <p:cNvSpPr/>
          <p:nvPr/>
        </p:nvSpPr>
        <p:spPr>
          <a:xfrm rot="10800000">
            <a:off x="5920354" y="2761494"/>
            <a:ext cx="292454" cy="292287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50000"/>
              <a:lumOff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77B89CF8-CDDB-1C40-84AE-0F2B068777A4}"/>
              </a:ext>
            </a:extLst>
          </p:cNvPr>
          <p:cNvGrpSpPr/>
          <p:nvPr/>
        </p:nvGrpSpPr>
        <p:grpSpPr>
          <a:xfrm>
            <a:off x="6328155" y="1703996"/>
            <a:ext cx="420391" cy="601205"/>
            <a:chOff x="7477976" y="2509295"/>
            <a:chExt cx="560521" cy="8016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DE06FAEB-9040-CB48-ABB4-859442DD433D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4722B575-74A1-9D42-94F6-887239638116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54" name="Group 53">
                <a:extLst>
                  <a:ext uri="{FF2B5EF4-FFF2-40B4-BE49-F238E27FC236}">
                    <a16:creationId xmlns:a16="http://schemas.microsoft.com/office/drawing/2014/main" id="{25FEBF85-CAAF-554E-84F8-A618CADFD52F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56" name="Teardrop 55">
                  <a:extLst>
                    <a:ext uri="{FF2B5EF4-FFF2-40B4-BE49-F238E27FC236}">
                      <a16:creationId xmlns:a16="http://schemas.microsoft.com/office/drawing/2014/main" id="{E98F62DD-8B40-7B4C-8E8E-CB6A0F58C5E4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58" name="Oval 57">
                  <a:extLst>
                    <a:ext uri="{FF2B5EF4-FFF2-40B4-BE49-F238E27FC236}">
                      <a16:creationId xmlns:a16="http://schemas.microsoft.com/office/drawing/2014/main" id="{8AD4FEF9-20F4-5A48-81D2-8501E2E292C8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59" name="Oval 58">
                  <a:extLst>
                    <a:ext uri="{FF2B5EF4-FFF2-40B4-BE49-F238E27FC236}">
                      <a16:creationId xmlns:a16="http://schemas.microsoft.com/office/drawing/2014/main" id="{A671E4AC-1F4E-FF4F-84DB-1E43DECFAAA3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sp>
            <p:nvSpPr>
              <p:cNvPr id="55" name="Freeform 282">
                <a:extLst>
                  <a:ext uri="{FF2B5EF4-FFF2-40B4-BE49-F238E27FC236}">
                    <a16:creationId xmlns:a16="http://schemas.microsoft.com/office/drawing/2014/main" id="{C4BB576E-6BE2-CD49-9EBE-7EEC6F727B39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514350">
                  <a:defRPr/>
                </a:pPr>
                <a:endParaRPr lang="en-US" sz="760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F30569C-600C-0A4D-9DA8-4DAF9AB5DAB2}"/>
              </a:ext>
            </a:extLst>
          </p:cNvPr>
          <p:cNvGrpSpPr/>
          <p:nvPr/>
        </p:nvGrpSpPr>
        <p:grpSpPr>
          <a:xfrm>
            <a:off x="6968694" y="2398834"/>
            <a:ext cx="420391" cy="619811"/>
            <a:chOff x="10224542" y="1889713"/>
            <a:chExt cx="560521" cy="8264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AD8AB436-3919-5E40-A76F-58415491962A}"/>
                </a:ext>
              </a:extLst>
            </p:cNvPr>
            <p:cNvSpPr/>
            <p:nvPr/>
          </p:nvSpPr>
          <p:spPr>
            <a:xfrm>
              <a:off x="10429364" y="2571084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0BDEB614-5966-B449-AB5E-BE3BAA5EBB9B}"/>
                </a:ext>
              </a:extLst>
            </p:cNvPr>
            <p:cNvGrpSpPr/>
            <p:nvPr/>
          </p:nvGrpSpPr>
          <p:grpSpPr>
            <a:xfrm>
              <a:off x="10224542" y="1889713"/>
              <a:ext cx="560521" cy="560521"/>
              <a:chOff x="4821018" y="1941899"/>
              <a:chExt cx="784660" cy="784660"/>
            </a:xfrm>
          </p:grpSpPr>
          <p:sp>
            <p:nvSpPr>
              <p:cNvPr id="63" name="Teardrop 62">
                <a:extLst>
                  <a:ext uri="{FF2B5EF4-FFF2-40B4-BE49-F238E27FC236}">
                    <a16:creationId xmlns:a16="http://schemas.microsoft.com/office/drawing/2014/main" id="{1A3163AB-D924-0346-9139-C6157A2C27D2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881BF581-0F24-234C-BAC7-18011E6ED53E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28470271-6C72-D84B-9151-7131227AE401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DEA6CCF7-0FE6-0047-88FC-81DF46B1216E}"/>
              </a:ext>
            </a:extLst>
          </p:cNvPr>
          <p:cNvGrpSpPr/>
          <p:nvPr/>
        </p:nvGrpSpPr>
        <p:grpSpPr>
          <a:xfrm>
            <a:off x="5029266" y="4396503"/>
            <a:ext cx="420391" cy="615434"/>
            <a:chOff x="6317174" y="4342713"/>
            <a:chExt cx="560521" cy="82057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E804FDBC-A6CD-9E45-8AE1-F9F83A48314A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E6345829-A223-CA44-A030-539861EE3502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69" name="Teardrop 68">
                <a:extLst>
                  <a:ext uri="{FF2B5EF4-FFF2-40B4-BE49-F238E27FC236}">
                    <a16:creationId xmlns:a16="http://schemas.microsoft.com/office/drawing/2014/main" id="{46DC2688-7EC4-4E4D-8A41-23980CD78D04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7408F012-857B-4A41-B6C9-DD4882413E89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6A4F6400-5244-7B4C-8E61-B80877AA6596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664109CB-D8FF-7A4C-B788-C41DD19B035A}"/>
              </a:ext>
            </a:extLst>
          </p:cNvPr>
          <p:cNvGrpSpPr/>
          <p:nvPr/>
        </p:nvGrpSpPr>
        <p:grpSpPr>
          <a:xfrm>
            <a:off x="5025663" y="2785103"/>
            <a:ext cx="420391" cy="614256"/>
            <a:chOff x="6943667" y="1707053"/>
            <a:chExt cx="560521" cy="81900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58AD2B18-B15B-4A4A-BE54-AF3F1D756470}"/>
                </a:ext>
              </a:extLst>
            </p:cNvPr>
            <p:cNvSpPr/>
            <p:nvPr/>
          </p:nvSpPr>
          <p:spPr>
            <a:xfrm>
              <a:off x="7155917" y="2381018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F47B65EF-4C8C-F948-8946-63D9341ECC14}"/>
                </a:ext>
              </a:extLst>
            </p:cNvPr>
            <p:cNvGrpSpPr/>
            <p:nvPr/>
          </p:nvGrpSpPr>
          <p:grpSpPr>
            <a:xfrm>
              <a:off x="6943667" y="1707053"/>
              <a:ext cx="560521" cy="560521"/>
              <a:chOff x="4821018" y="1941899"/>
              <a:chExt cx="784660" cy="784660"/>
            </a:xfrm>
          </p:grpSpPr>
          <p:sp>
            <p:nvSpPr>
              <p:cNvPr id="75" name="Teardrop 74">
                <a:extLst>
                  <a:ext uri="{FF2B5EF4-FFF2-40B4-BE49-F238E27FC236}">
                    <a16:creationId xmlns:a16="http://schemas.microsoft.com/office/drawing/2014/main" id="{3BC9B298-D9FC-5442-86D5-35BFBA594E48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22F37453-93E5-E642-B7C7-D0082C258858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5F013FAC-592F-8044-9749-8FE72BA861D2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8B8A73A8-DDEE-4054-BA05-557EDD8DC66D}"/>
              </a:ext>
            </a:extLst>
          </p:cNvPr>
          <p:cNvGrpSpPr/>
          <p:nvPr/>
        </p:nvGrpSpPr>
        <p:grpSpPr>
          <a:xfrm>
            <a:off x="8061828" y="166445"/>
            <a:ext cx="951843" cy="632480"/>
            <a:chOff x="10749104" y="167387"/>
            <a:chExt cx="1269124" cy="843307"/>
          </a:xfrm>
        </p:grpSpPr>
        <p:sp>
          <p:nvSpPr>
            <p:cNvPr id="114" name="Rectangle: Rounded Corners 113">
              <a:extLst>
                <a:ext uri="{FF2B5EF4-FFF2-40B4-BE49-F238E27FC236}">
                  <a16:creationId xmlns:a16="http://schemas.microsoft.com/office/drawing/2014/main" id="{F6BD1FB2-F60F-4B35-BACE-A8D36677A881}"/>
                </a:ext>
              </a:extLst>
            </p:cNvPr>
            <p:cNvSpPr/>
            <p:nvPr/>
          </p:nvSpPr>
          <p:spPr>
            <a:xfrm>
              <a:off x="10804033" y="202619"/>
              <a:ext cx="1159264" cy="772842"/>
            </a:xfrm>
            <a:prstGeom prst="roundRect">
              <a:avLst>
                <a:gd name="adj" fmla="val 18168"/>
              </a:avLst>
            </a:prstGeom>
            <a:solidFill>
              <a:schemeClr val="tx1"/>
            </a:solidFill>
            <a:ln w="1408" cap="flat">
              <a:noFill/>
              <a:prstDash val="solid"/>
              <a:miter/>
            </a:ln>
            <a:effectLst>
              <a:outerShdw blurRad="152400" dist="88900" dir="2700000" algn="tl" rotWithShape="0">
                <a:prstClr val="black">
                  <a:alpha val="60000"/>
                </a:prstClr>
              </a:outerShdw>
            </a:effectLst>
          </p:spPr>
          <p:txBody>
            <a:bodyPr rtlCol="0" anchor="ctr"/>
            <a:lstStyle/>
            <a:p>
              <a:endParaRPr lang="en-US" sz="1013"/>
            </a:p>
          </p:txBody>
        </p:sp>
        <p:sp>
          <p:nvSpPr>
            <p:cNvPr id="115" name="Rectangle: Rounded Corners 114">
              <a:extLst>
                <a:ext uri="{FF2B5EF4-FFF2-40B4-BE49-F238E27FC236}">
                  <a16:creationId xmlns:a16="http://schemas.microsoft.com/office/drawing/2014/main" id="{B2C38740-8399-4B58-835C-F060DFF37B46}"/>
                </a:ext>
              </a:extLst>
            </p:cNvPr>
            <p:cNvSpPr/>
            <p:nvPr/>
          </p:nvSpPr>
          <p:spPr>
            <a:xfrm>
              <a:off x="10749104" y="167387"/>
              <a:ext cx="1269124" cy="843307"/>
            </a:xfrm>
            <a:prstGeom prst="roundRect">
              <a:avLst/>
            </a:prstGeom>
            <a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a:blipFill>
            <a:ln w="1408" cap="flat">
              <a:noFill/>
              <a:prstDash val="solid"/>
              <a:miter/>
            </a:ln>
            <a:effectLst/>
          </p:spPr>
          <p:txBody>
            <a:bodyPr rtlCol="0" anchor="ctr"/>
            <a:lstStyle/>
            <a:p>
              <a:endParaRPr lang="en-US" sz="1013"/>
            </a:p>
          </p:txBody>
        </p:sp>
      </p:grpSp>
    </p:spTree>
    <p:extLst>
      <p:ext uri="{BB962C8B-B14F-4D97-AF65-F5344CB8AC3E}">
        <p14:creationId xmlns:p14="http://schemas.microsoft.com/office/powerpoint/2010/main" val="3651938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10223</TotalTime>
  <Words>313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Map of Pakistan – Slide Template </vt:lpstr>
      <vt:lpstr>Map of Pakistan – Slide Template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 of Pakistan</dc:title>
  <dc:creator>PresentationGO.com</dc:creator>
  <dc:description>© Copyright PresentationGO.com</dc:description>
  <dcterms:created xsi:type="dcterms:W3CDTF">2014-11-26T05:14:11Z</dcterms:created>
  <dcterms:modified xsi:type="dcterms:W3CDTF">2021-02-03T04:18:12Z</dcterms:modified>
  <cp:category>Maps</cp:category>
</cp:coreProperties>
</file>