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694" autoAdjust="0"/>
  </p:normalViewPr>
  <p:slideViewPr>
    <p:cSldViewPr snapToGrid="0" showGuides="1">
      <p:cViewPr>
        <p:scale>
          <a:sx n="100" d="100"/>
          <a:sy n="100" d="100"/>
        </p:scale>
        <p:origin x="1704" y="1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2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DCD68B80-3C9A-3945-8C97-2CFD68EF47DC}"/>
              </a:ext>
            </a:extLst>
          </p:cNvPr>
          <p:cNvGrpSpPr/>
          <p:nvPr/>
        </p:nvGrpSpPr>
        <p:grpSpPr>
          <a:xfrm>
            <a:off x="6691313" y="730250"/>
            <a:ext cx="3503612" cy="5154613"/>
            <a:chOff x="6691313" y="730250"/>
            <a:chExt cx="3503612" cy="5154613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6A4617FE-A331-2042-BC1F-1B2AE78B1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7213" y="2754313"/>
              <a:ext cx="1508125" cy="1149350"/>
            </a:xfrm>
            <a:custGeom>
              <a:avLst/>
              <a:gdLst>
                <a:gd name="T0" fmla="*/ 902 w 950"/>
                <a:gd name="T1" fmla="*/ 403 h 724"/>
                <a:gd name="T2" fmla="*/ 867 w 950"/>
                <a:gd name="T3" fmla="*/ 436 h 724"/>
                <a:gd name="T4" fmla="*/ 816 w 950"/>
                <a:gd name="T5" fmla="*/ 471 h 724"/>
                <a:gd name="T6" fmla="*/ 793 w 950"/>
                <a:gd name="T7" fmla="*/ 473 h 724"/>
                <a:gd name="T8" fmla="*/ 661 w 950"/>
                <a:gd name="T9" fmla="*/ 457 h 724"/>
                <a:gd name="T10" fmla="*/ 647 w 950"/>
                <a:gd name="T11" fmla="*/ 413 h 724"/>
                <a:gd name="T12" fmla="*/ 632 w 950"/>
                <a:gd name="T13" fmla="*/ 389 h 724"/>
                <a:gd name="T14" fmla="*/ 579 w 950"/>
                <a:gd name="T15" fmla="*/ 372 h 724"/>
                <a:gd name="T16" fmla="*/ 494 w 950"/>
                <a:gd name="T17" fmla="*/ 352 h 724"/>
                <a:gd name="T18" fmla="*/ 521 w 950"/>
                <a:gd name="T19" fmla="*/ 321 h 724"/>
                <a:gd name="T20" fmla="*/ 492 w 950"/>
                <a:gd name="T21" fmla="*/ 257 h 724"/>
                <a:gd name="T22" fmla="*/ 455 w 950"/>
                <a:gd name="T23" fmla="*/ 218 h 724"/>
                <a:gd name="T24" fmla="*/ 441 w 950"/>
                <a:gd name="T25" fmla="*/ 191 h 724"/>
                <a:gd name="T26" fmla="*/ 414 w 950"/>
                <a:gd name="T27" fmla="*/ 142 h 724"/>
                <a:gd name="T28" fmla="*/ 379 w 950"/>
                <a:gd name="T29" fmla="*/ 96 h 724"/>
                <a:gd name="T30" fmla="*/ 350 w 950"/>
                <a:gd name="T31" fmla="*/ 45 h 724"/>
                <a:gd name="T32" fmla="*/ 305 w 950"/>
                <a:gd name="T33" fmla="*/ 16 h 724"/>
                <a:gd name="T34" fmla="*/ 239 w 950"/>
                <a:gd name="T35" fmla="*/ 6 h 724"/>
                <a:gd name="T36" fmla="*/ 247 w 950"/>
                <a:gd name="T37" fmla="*/ 96 h 724"/>
                <a:gd name="T38" fmla="*/ 154 w 950"/>
                <a:gd name="T39" fmla="*/ 133 h 724"/>
                <a:gd name="T40" fmla="*/ 105 w 950"/>
                <a:gd name="T41" fmla="*/ 146 h 724"/>
                <a:gd name="T42" fmla="*/ 82 w 950"/>
                <a:gd name="T43" fmla="*/ 160 h 724"/>
                <a:gd name="T44" fmla="*/ 96 w 950"/>
                <a:gd name="T45" fmla="*/ 201 h 724"/>
                <a:gd name="T46" fmla="*/ 57 w 950"/>
                <a:gd name="T47" fmla="*/ 187 h 724"/>
                <a:gd name="T48" fmla="*/ 0 w 950"/>
                <a:gd name="T49" fmla="*/ 238 h 724"/>
                <a:gd name="T50" fmla="*/ 18 w 950"/>
                <a:gd name="T51" fmla="*/ 298 h 724"/>
                <a:gd name="T52" fmla="*/ 31 w 950"/>
                <a:gd name="T53" fmla="*/ 321 h 724"/>
                <a:gd name="T54" fmla="*/ 51 w 950"/>
                <a:gd name="T55" fmla="*/ 362 h 724"/>
                <a:gd name="T56" fmla="*/ 103 w 950"/>
                <a:gd name="T57" fmla="*/ 343 h 724"/>
                <a:gd name="T58" fmla="*/ 138 w 950"/>
                <a:gd name="T59" fmla="*/ 304 h 724"/>
                <a:gd name="T60" fmla="*/ 185 w 950"/>
                <a:gd name="T61" fmla="*/ 249 h 724"/>
                <a:gd name="T62" fmla="*/ 249 w 950"/>
                <a:gd name="T63" fmla="*/ 232 h 724"/>
                <a:gd name="T64" fmla="*/ 251 w 950"/>
                <a:gd name="T65" fmla="*/ 255 h 724"/>
                <a:gd name="T66" fmla="*/ 226 w 950"/>
                <a:gd name="T67" fmla="*/ 304 h 724"/>
                <a:gd name="T68" fmla="*/ 218 w 950"/>
                <a:gd name="T69" fmla="*/ 358 h 724"/>
                <a:gd name="T70" fmla="*/ 268 w 950"/>
                <a:gd name="T71" fmla="*/ 444 h 724"/>
                <a:gd name="T72" fmla="*/ 280 w 950"/>
                <a:gd name="T73" fmla="*/ 527 h 724"/>
                <a:gd name="T74" fmla="*/ 313 w 950"/>
                <a:gd name="T75" fmla="*/ 570 h 724"/>
                <a:gd name="T76" fmla="*/ 282 w 950"/>
                <a:gd name="T77" fmla="*/ 599 h 724"/>
                <a:gd name="T78" fmla="*/ 276 w 950"/>
                <a:gd name="T79" fmla="*/ 658 h 724"/>
                <a:gd name="T80" fmla="*/ 325 w 950"/>
                <a:gd name="T81" fmla="*/ 646 h 724"/>
                <a:gd name="T82" fmla="*/ 362 w 950"/>
                <a:gd name="T83" fmla="*/ 640 h 724"/>
                <a:gd name="T84" fmla="*/ 408 w 950"/>
                <a:gd name="T85" fmla="*/ 613 h 724"/>
                <a:gd name="T86" fmla="*/ 428 w 950"/>
                <a:gd name="T87" fmla="*/ 683 h 724"/>
                <a:gd name="T88" fmla="*/ 502 w 950"/>
                <a:gd name="T89" fmla="*/ 700 h 724"/>
                <a:gd name="T90" fmla="*/ 523 w 950"/>
                <a:gd name="T91" fmla="*/ 691 h 724"/>
                <a:gd name="T92" fmla="*/ 548 w 950"/>
                <a:gd name="T93" fmla="*/ 714 h 724"/>
                <a:gd name="T94" fmla="*/ 570 w 950"/>
                <a:gd name="T95" fmla="*/ 714 h 724"/>
                <a:gd name="T96" fmla="*/ 597 w 950"/>
                <a:gd name="T97" fmla="*/ 724 h 724"/>
                <a:gd name="T98" fmla="*/ 628 w 950"/>
                <a:gd name="T99" fmla="*/ 706 h 724"/>
                <a:gd name="T100" fmla="*/ 661 w 950"/>
                <a:gd name="T101" fmla="*/ 704 h 724"/>
                <a:gd name="T102" fmla="*/ 667 w 950"/>
                <a:gd name="T103" fmla="*/ 644 h 724"/>
                <a:gd name="T104" fmla="*/ 698 w 950"/>
                <a:gd name="T105" fmla="*/ 648 h 724"/>
                <a:gd name="T106" fmla="*/ 861 w 950"/>
                <a:gd name="T107" fmla="*/ 572 h 724"/>
                <a:gd name="T108" fmla="*/ 902 w 950"/>
                <a:gd name="T109" fmla="*/ 485 h 724"/>
                <a:gd name="T110" fmla="*/ 937 w 950"/>
                <a:gd name="T111" fmla="*/ 432 h 724"/>
                <a:gd name="T112" fmla="*/ 945 w 950"/>
                <a:gd name="T113" fmla="*/ 415 h 724"/>
                <a:gd name="T114" fmla="*/ 941 w 950"/>
                <a:gd name="T115" fmla="*/ 395 h 724"/>
                <a:gd name="T116" fmla="*/ 947 w 950"/>
                <a:gd name="T117" fmla="*/ 38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0" h="724">
                  <a:moveTo>
                    <a:pt x="950" y="370"/>
                  </a:moveTo>
                  <a:lnTo>
                    <a:pt x="943" y="372"/>
                  </a:lnTo>
                  <a:lnTo>
                    <a:pt x="939" y="372"/>
                  </a:lnTo>
                  <a:lnTo>
                    <a:pt x="935" y="374"/>
                  </a:lnTo>
                  <a:lnTo>
                    <a:pt x="933" y="376"/>
                  </a:lnTo>
                  <a:lnTo>
                    <a:pt x="927" y="385"/>
                  </a:lnTo>
                  <a:lnTo>
                    <a:pt x="923" y="389"/>
                  </a:lnTo>
                  <a:lnTo>
                    <a:pt x="910" y="395"/>
                  </a:lnTo>
                  <a:lnTo>
                    <a:pt x="908" y="397"/>
                  </a:lnTo>
                  <a:lnTo>
                    <a:pt x="902" y="403"/>
                  </a:lnTo>
                  <a:lnTo>
                    <a:pt x="898" y="407"/>
                  </a:lnTo>
                  <a:lnTo>
                    <a:pt x="890" y="411"/>
                  </a:lnTo>
                  <a:lnTo>
                    <a:pt x="886" y="415"/>
                  </a:lnTo>
                  <a:lnTo>
                    <a:pt x="882" y="422"/>
                  </a:lnTo>
                  <a:lnTo>
                    <a:pt x="879" y="424"/>
                  </a:lnTo>
                  <a:lnTo>
                    <a:pt x="875" y="426"/>
                  </a:lnTo>
                  <a:lnTo>
                    <a:pt x="873" y="428"/>
                  </a:lnTo>
                  <a:lnTo>
                    <a:pt x="871" y="430"/>
                  </a:lnTo>
                  <a:lnTo>
                    <a:pt x="869" y="434"/>
                  </a:lnTo>
                  <a:lnTo>
                    <a:pt x="867" y="436"/>
                  </a:lnTo>
                  <a:lnTo>
                    <a:pt x="865" y="440"/>
                  </a:lnTo>
                  <a:lnTo>
                    <a:pt x="855" y="442"/>
                  </a:lnTo>
                  <a:lnTo>
                    <a:pt x="842" y="448"/>
                  </a:lnTo>
                  <a:lnTo>
                    <a:pt x="838" y="450"/>
                  </a:lnTo>
                  <a:lnTo>
                    <a:pt x="836" y="452"/>
                  </a:lnTo>
                  <a:lnTo>
                    <a:pt x="836" y="457"/>
                  </a:lnTo>
                  <a:lnTo>
                    <a:pt x="832" y="461"/>
                  </a:lnTo>
                  <a:lnTo>
                    <a:pt x="824" y="465"/>
                  </a:lnTo>
                  <a:lnTo>
                    <a:pt x="818" y="469"/>
                  </a:lnTo>
                  <a:lnTo>
                    <a:pt x="816" y="471"/>
                  </a:lnTo>
                  <a:lnTo>
                    <a:pt x="814" y="471"/>
                  </a:lnTo>
                  <a:lnTo>
                    <a:pt x="811" y="469"/>
                  </a:lnTo>
                  <a:lnTo>
                    <a:pt x="809" y="469"/>
                  </a:lnTo>
                  <a:lnTo>
                    <a:pt x="807" y="469"/>
                  </a:lnTo>
                  <a:lnTo>
                    <a:pt x="805" y="469"/>
                  </a:lnTo>
                  <a:lnTo>
                    <a:pt x="805" y="469"/>
                  </a:lnTo>
                  <a:lnTo>
                    <a:pt x="803" y="471"/>
                  </a:lnTo>
                  <a:lnTo>
                    <a:pt x="801" y="471"/>
                  </a:lnTo>
                  <a:lnTo>
                    <a:pt x="799" y="473"/>
                  </a:lnTo>
                  <a:lnTo>
                    <a:pt x="793" y="473"/>
                  </a:lnTo>
                  <a:lnTo>
                    <a:pt x="762" y="473"/>
                  </a:lnTo>
                  <a:lnTo>
                    <a:pt x="731" y="473"/>
                  </a:lnTo>
                  <a:lnTo>
                    <a:pt x="698" y="473"/>
                  </a:lnTo>
                  <a:lnTo>
                    <a:pt x="667" y="473"/>
                  </a:lnTo>
                  <a:lnTo>
                    <a:pt x="659" y="473"/>
                  </a:lnTo>
                  <a:lnTo>
                    <a:pt x="661" y="469"/>
                  </a:lnTo>
                  <a:lnTo>
                    <a:pt x="661" y="465"/>
                  </a:lnTo>
                  <a:lnTo>
                    <a:pt x="661" y="463"/>
                  </a:lnTo>
                  <a:lnTo>
                    <a:pt x="661" y="459"/>
                  </a:lnTo>
                  <a:lnTo>
                    <a:pt x="661" y="457"/>
                  </a:lnTo>
                  <a:lnTo>
                    <a:pt x="665" y="455"/>
                  </a:lnTo>
                  <a:lnTo>
                    <a:pt x="665" y="452"/>
                  </a:lnTo>
                  <a:lnTo>
                    <a:pt x="665" y="450"/>
                  </a:lnTo>
                  <a:lnTo>
                    <a:pt x="663" y="446"/>
                  </a:lnTo>
                  <a:lnTo>
                    <a:pt x="663" y="444"/>
                  </a:lnTo>
                  <a:lnTo>
                    <a:pt x="659" y="438"/>
                  </a:lnTo>
                  <a:lnTo>
                    <a:pt x="647" y="430"/>
                  </a:lnTo>
                  <a:lnTo>
                    <a:pt x="645" y="424"/>
                  </a:lnTo>
                  <a:lnTo>
                    <a:pt x="647" y="415"/>
                  </a:lnTo>
                  <a:lnTo>
                    <a:pt x="647" y="413"/>
                  </a:lnTo>
                  <a:lnTo>
                    <a:pt x="647" y="409"/>
                  </a:lnTo>
                  <a:lnTo>
                    <a:pt x="640" y="403"/>
                  </a:lnTo>
                  <a:lnTo>
                    <a:pt x="640" y="401"/>
                  </a:lnTo>
                  <a:lnTo>
                    <a:pt x="638" y="397"/>
                  </a:lnTo>
                  <a:lnTo>
                    <a:pt x="640" y="393"/>
                  </a:lnTo>
                  <a:lnTo>
                    <a:pt x="638" y="391"/>
                  </a:lnTo>
                  <a:lnTo>
                    <a:pt x="638" y="389"/>
                  </a:lnTo>
                  <a:lnTo>
                    <a:pt x="636" y="389"/>
                  </a:lnTo>
                  <a:lnTo>
                    <a:pt x="634" y="389"/>
                  </a:lnTo>
                  <a:lnTo>
                    <a:pt x="632" y="389"/>
                  </a:lnTo>
                  <a:lnTo>
                    <a:pt x="630" y="387"/>
                  </a:lnTo>
                  <a:lnTo>
                    <a:pt x="624" y="382"/>
                  </a:lnTo>
                  <a:lnTo>
                    <a:pt x="622" y="380"/>
                  </a:lnTo>
                  <a:lnTo>
                    <a:pt x="618" y="380"/>
                  </a:lnTo>
                  <a:lnTo>
                    <a:pt x="607" y="380"/>
                  </a:lnTo>
                  <a:lnTo>
                    <a:pt x="599" y="380"/>
                  </a:lnTo>
                  <a:lnTo>
                    <a:pt x="595" y="378"/>
                  </a:lnTo>
                  <a:lnTo>
                    <a:pt x="589" y="376"/>
                  </a:lnTo>
                  <a:lnTo>
                    <a:pt x="581" y="372"/>
                  </a:lnTo>
                  <a:lnTo>
                    <a:pt x="579" y="372"/>
                  </a:lnTo>
                  <a:lnTo>
                    <a:pt x="579" y="372"/>
                  </a:lnTo>
                  <a:lnTo>
                    <a:pt x="577" y="374"/>
                  </a:lnTo>
                  <a:lnTo>
                    <a:pt x="575" y="374"/>
                  </a:lnTo>
                  <a:lnTo>
                    <a:pt x="575" y="374"/>
                  </a:lnTo>
                  <a:lnTo>
                    <a:pt x="572" y="372"/>
                  </a:lnTo>
                  <a:lnTo>
                    <a:pt x="572" y="372"/>
                  </a:lnTo>
                  <a:lnTo>
                    <a:pt x="552" y="368"/>
                  </a:lnTo>
                  <a:lnTo>
                    <a:pt x="482" y="368"/>
                  </a:lnTo>
                  <a:lnTo>
                    <a:pt x="484" y="362"/>
                  </a:lnTo>
                  <a:lnTo>
                    <a:pt x="494" y="352"/>
                  </a:lnTo>
                  <a:lnTo>
                    <a:pt x="498" y="345"/>
                  </a:lnTo>
                  <a:lnTo>
                    <a:pt x="500" y="341"/>
                  </a:lnTo>
                  <a:lnTo>
                    <a:pt x="502" y="337"/>
                  </a:lnTo>
                  <a:lnTo>
                    <a:pt x="504" y="337"/>
                  </a:lnTo>
                  <a:lnTo>
                    <a:pt x="507" y="337"/>
                  </a:lnTo>
                  <a:lnTo>
                    <a:pt x="511" y="335"/>
                  </a:lnTo>
                  <a:lnTo>
                    <a:pt x="513" y="335"/>
                  </a:lnTo>
                  <a:lnTo>
                    <a:pt x="513" y="333"/>
                  </a:lnTo>
                  <a:lnTo>
                    <a:pt x="513" y="327"/>
                  </a:lnTo>
                  <a:lnTo>
                    <a:pt x="521" y="321"/>
                  </a:lnTo>
                  <a:lnTo>
                    <a:pt x="523" y="319"/>
                  </a:lnTo>
                  <a:lnTo>
                    <a:pt x="525" y="315"/>
                  </a:lnTo>
                  <a:lnTo>
                    <a:pt x="525" y="310"/>
                  </a:lnTo>
                  <a:lnTo>
                    <a:pt x="523" y="296"/>
                  </a:lnTo>
                  <a:lnTo>
                    <a:pt x="523" y="292"/>
                  </a:lnTo>
                  <a:lnTo>
                    <a:pt x="517" y="286"/>
                  </a:lnTo>
                  <a:lnTo>
                    <a:pt x="515" y="282"/>
                  </a:lnTo>
                  <a:lnTo>
                    <a:pt x="509" y="277"/>
                  </a:lnTo>
                  <a:lnTo>
                    <a:pt x="507" y="275"/>
                  </a:lnTo>
                  <a:lnTo>
                    <a:pt x="492" y="257"/>
                  </a:lnTo>
                  <a:lnTo>
                    <a:pt x="490" y="249"/>
                  </a:lnTo>
                  <a:lnTo>
                    <a:pt x="488" y="247"/>
                  </a:lnTo>
                  <a:lnTo>
                    <a:pt x="484" y="242"/>
                  </a:lnTo>
                  <a:lnTo>
                    <a:pt x="482" y="240"/>
                  </a:lnTo>
                  <a:lnTo>
                    <a:pt x="471" y="238"/>
                  </a:lnTo>
                  <a:lnTo>
                    <a:pt x="467" y="236"/>
                  </a:lnTo>
                  <a:lnTo>
                    <a:pt x="465" y="234"/>
                  </a:lnTo>
                  <a:lnTo>
                    <a:pt x="457" y="224"/>
                  </a:lnTo>
                  <a:lnTo>
                    <a:pt x="455" y="222"/>
                  </a:lnTo>
                  <a:lnTo>
                    <a:pt x="455" y="218"/>
                  </a:lnTo>
                  <a:lnTo>
                    <a:pt x="457" y="210"/>
                  </a:lnTo>
                  <a:lnTo>
                    <a:pt x="457" y="205"/>
                  </a:lnTo>
                  <a:lnTo>
                    <a:pt x="457" y="203"/>
                  </a:lnTo>
                  <a:lnTo>
                    <a:pt x="453" y="201"/>
                  </a:lnTo>
                  <a:lnTo>
                    <a:pt x="453" y="199"/>
                  </a:lnTo>
                  <a:lnTo>
                    <a:pt x="449" y="199"/>
                  </a:lnTo>
                  <a:lnTo>
                    <a:pt x="447" y="199"/>
                  </a:lnTo>
                  <a:lnTo>
                    <a:pt x="445" y="197"/>
                  </a:lnTo>
                  <a:lnTo>
                    <a:pt x="443" y="193"/>
                  </a:lnTo>
                  <a:lnTo>
                    <a:pt x="441" y="191"/>
                  </a:lnTo>
                  <a:lnTo>
                    <a:pt x="426" y="185"/>
                  </a:lnTo>
                  <a:lnTo>
                    <a:pt x="424" y="183"/>
                  </a:lnTo>
                  <a:lnTo>
                    <a:pt x="422" y="179"/>
                  </a:lnTo>
                  <a:lnTo>
                    <a:pt x="422" y="170"/>
                  </a:lnTo>
                  <a:lnTo>
                    <a:pt x="420" y="166"/>
                  </a:lnTo>
                  <a:lnTo>
                    <a:pt x="416" y="160"/>
                  </a:lnTo>
                  <a:lnTo>
                    <a:pt x="414" y="156"/>
                  </a:lnTo>
                  <a:lnTo>
                    <a:pt x="412" y="152"/>
                  </a:lnTo>
                  <a:lnTo>
                    <a:pt x="414" y="146"/>
                  </a:lnTo>
                  <a:lnTo>
                    <a:pt x="414" y="142"/>
                  </a:lnTo>
                  <a:lnTo>
                    <a:pt x="412" y="138"/>
                  </a:lnTo>
                  <a:lnTo>
                    <a:pt x="406" y="131"/>
                  </a:lnTo>
                  <a:lnTo>
                    <a:pt x="406" y="127"/>
                  </a:lnTo>
                  <a:lnTo>
                    <a:pt x="401" y="121"/>
                  </a:lnTo>
                  <a:lnTo>
                    <a:pt x="395" y="117"/>
                  </a:lnTo>
                  <a:lnTo>
                    <a:pt x="387" y="115"/>
                  </a:lnTo>
                  <a:lnTo>
                    <a:pt x="383" y="111"/>
                  </a:lnTo>
                  <a:lnTo>
                    <a:pt x="381" y="109"/>
                  </a:lnTo>
                  <a:lnTo>
                    <a:pt x="379" y="100"/>
                  </a:lnTo>
                  <a:lnTo>
                    <a:pt x="379" y="96"/>
                  </a:lnTo>
                  <a:lnTo>
                    <a:pt x="383" y="96"/>
                  </a:lnTo>
                  <a:lnTo>
                    <a:pt x="389" y="98"/>
                  </a:lnTo>
                  <a:lnTo>
                    <a:pt x="393" y="94"/>
                  </a:lnTo>
                  <a:lnTo>
                    <a:pt x="395" y="88"/>
                  </a:lnTo>
                  <a:lnTo>
                    <a:pt x="393" y="82"/>
                  </a:lnTo>
                  <a:lnTo>
                    <a:pt x="389" y="78"/>
                  </a:lnTo>
                  <a:lnTo>
                    <a:pt x="383" y="76"/>
                  </a:lnTo>
                  <a:lnTo>
                    <a:pt x="377" y="74"/>
                  </a:lnTo>
                  <a:lnTo>
                    <a:pt x="373" y="70"/>
                  </a:lnTo>
                  <a:lnTo>
                    <a:pt x="350" y="45"/>
                  </a:lnTo>
                  <a:lnTo>
                    <a:pt x="342" y="41"/>
                  </a:lnTo>
                  <a:lnTo>
                    <a:pt x="340" y="39"/>
                  </a:lnTo>
                  <a:lnTo>
                    <a:pt x="346" y="37"/>
                  </a:lnTo>
                  <a:lnTo>
                    <a:pt x="346" y="37"/>
                  </a:lnTo>
                  <a:lnTo>
                    <a:pt x="346" y="37"/>
                  </a:lnTo>
                  <a:lnTo>
                    <a:pt x="344" y="35"/>
                  </a:lnTo>
                  <a:lnTo>
                    <a:pt x="342" y="33"/>
                  </a:lnTo>
                  <a:lnTo>
                    <a:pt x="340" y="30"/>
                  </a:lnTo>
                  <a:lnTo>
                    <a:pt x="331" y="26"/>
                  </a:lnTo>
                  <a:lnTo>
                    <a:pt x="305" y="16"/>
                  </a:lnTo>
                  <a:lnTo>
                    <a:pt x="294" y="14"/>
                  </a:lnTo>
                  <a:lnTo>
                    <a:pt x="290" y="14"/>
                  </a:lnTo>
                  <a:lnTo>
                    <a:pt x="278" y="14"/>
                  </a:lnTo>
                  <a:lnTo>
                    <a:pt x="270" y="1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3" y="0"/>
                  </a:lnTo>
                  <a:lnTo>
                    <a:pt x="241" y="0"/>
                  </a:lnTo>
                  <a:lnTo>
                    <a:pt x="239" y="2"/>
                  </a:lnTo>
                  <a:lnTo>
                    <a:pt x="239" y="6"/>
                  </a:lnTo>
                  <a:lnTo>
                    <a:pt x="239" y="10"/>
                  </a:lnTo>
                  <a:lnTo>
                    <a:pt x="239" y="12"/>
                  </a:lnTo>
                  <a:lnTo>
                    <a:pt x="241" y="16"/>
                  </a:lnTo>
                  <a:lnTo>
                    <a:pt x="241" y="20"/>
                  </a:lnTo>
                  <a:lnTo>
                    <a:pt x="245" y="43"/>
                  </a:lnTo>
                  <a:lnTo>
                    <a:pt x="247" y="49"/>
                  </a:lnTo>
                  <a:lnTo>
                    <a:pt x="245" y="61"/>
                  </a:lnTo>
                  <a:lnTo>
                    <a:pt x="249" y="78"/>
                  </a:lnTo>
                  <a:lnTo>
                    <a:pt x="247" y="92"/>
                  </a:lnTo>
                  <a:lnTo>
                    <a:pt x="247" y="96"/>
                  </a:lnTo>
                  <a:lnTo>
                    <a:pt x="247" y="98"/>
                  </a:lnTo>
                  <a:lnTo>
                    <a:pt x="245" y="100"/>
                  </a:lnTo>
                  <a:lnTo>
                    <a:pt x="243" y="103"/>
                  </a:lnTo>
                  <a:lnTo>
                    <a:pt x="239" y="105"/>
                  </a:lnTo>
                  <a:lnTo>
                    <a:pt x="228" y="111"/>
                  </a:lnTo>
                  <a:lnTo>
                    <a:pt x="224" y="113"/>
                  </a:lnTo>
                  <a:lnTo>
                    <a:pt x="183" y="119"/>
                  </a:lnTo>
                  <a:lnTo>
                    <a:pt x="169" y="123"/>
                  </a:lnTo>
                  <a:lnTo>
                    <a:pt x="164" y="127"/>
                  </a:lnTo>
                  <a:lnTo>
                    <a:pt x="154" y="133"/>
                  </a:lnTo>
                  <a:lnTo>
                    <a:pt x="150" y="135"/>
                  </a:lnTo>
                  <a:lnTo>
                    <a:pt x="146" y="138"/>
                  </a:lnTo>
                  <a:lnTo>
                    <a:pt x="138" y="140"/>
                  </a:lnTo>
                  <a:lnTo>
                    <a:pt x="115" y="140"/>
                  </a:lnTo>
                  <a:lnTo>
                    <a:pt x="113" y="138"/>
                  </a:lnTo>
                  <a:lnTo>
                    <a:pt x="111" y="138"/>
                  </a:lnTo>
                  <a:lnTo>
                    <a:pt x="109" y="138"/>
                  </a:lnTo>
                  <a:lnTo>
                    <a:pt x="107" y="140"/>
                  </a:lnTo>
                  <a:lnTo>
                    <a:pt x="105" y="142"/>
                  </a:lnTo>
                  <a:lnTo>
                    <a:pt x="105" y="146"/>
                  </a:lnTo>
                  <a:lnTo>
                    <a:pt x="103" y="148"/>
                  </a:lnTo>
                  <a:lnTo>
                    <a:pt x="103" y="150"/>
                  </a:lnTo>
                  <a:lnTo>
                    <a:pt x="101" y="152"/>
                  </a:lnTo>
                  <a:lnTo>
                    <a:pt x="99" y="154"/>
                  </a:lnTo>
                  <a:lnTo>
                    <a:pt x="94" y="154"/>
                  </a:lnTo>
                  <a:lnTo>
                    <a:pt x="92" y="154"/>
                  </a:lnTo>
                  <a:lnTo>
                    <a:pt x="90" y="154"/>
                  </a:lnTo>
                  <a:lnTo>
                    <a:pt x="88" y="156"/>
                  </a:lnTo>
                  <a:lnTo>
                    <a:pt x="84" y="158"/>
                  </a:lnTo>
                  <a:lnTo>
                    <a:pt x="82" y="160"/>
                  </a:lnTo>
                  <a:lnTo>
                    <a:pt x="80" y="164"/>
                  </a:lnTo>
                  <a:lnTo>
                    <a:pt x="80" y="166"/>
                  </a:lnTo>
                  <a:lnTo>
                    <a:pt x="80" y="170"/>
                  </a:lnTo>
                  <a:lnTo>
                    <a:pt x="82" y="177"/>
                  </a:lnTo>
                  <a:lnTo>
                    <a:pt x="84" y="179"/>
                  </a:lnTo>
                  <a:lnTo>
                    <a:pt x="86" y="183"/>
                  </a:lnTo>
                  <a:lnTo>
                    <a:pt x="96" y="195"/>
                  </a:lnTo>
                  <a:lnTo>
                    <a:pt x="96" y="197"/>
                  </a:lnTo>
                  <a:lnTo>
                    <a:pt x="96" y="199"/>
                  </a:lnTo>
                  <a:lnTo>
                    <a:pt x="96" y="201"/>
                  </a:lnTo>
                  <a:lnTo>
                    <a:pt x="94" y="203"/>
                  </a:lnTo>
                  <a:lnTo>
                    <a:pt x="90" y="203"/>
                  </a:lnTo>
                  <a:lnTo>
                    <a:pt x="86" y="201"/>
                  </a:lnTo>
                  <a:lnTo>
                    <a:pt x="84" y="201"/>
                  </a:lnTo>
                  <a:lnTo>
                    <a:pt x="72" y="189"/>
                  </a:lnTo>
                  <a:lnTo>
                    <a:pt x="70" y="189"/>
                  </a:lnTo>
                  <a:lnTo>
                    <a:pt x="68" y="187"/>
                  </a:lnTo>
                  <a:lnTo>
                    <a:pt x="64" y="187"/>
                  </a:lnTo>
                  <a:lnTo>
                    <a:pt x="59" y="187"/>
                  </a:lnTo>
                  <a:lnTo>
                    <a:pt x="57" y="187"/>
                  </a:lnTo>
                  <a:lnTo>
                    <a:pt x="55" y="191"/>
                  </a:lnTo>
                  <a:lnTo>
                    <a:pt x="53" y="193"/>
                  </a:lnTo>
                  <a:lnTo>
                    <a:pt x="51" y="197"/>
                  </a:lnTo>
                  <a:lnTo>
                    <a:pt x="47" y="199"/>
                  </a:lnTo>
                  <a:lnTo>
                    <a:pt x="35" y="208"/>
                  </a:lnTo>
                  <a:lnTo>
                    <a:pt x="29" y="212"/>
                  </a:lnTo>
                  <a:lnTo>
                    <a:pt x="24" y="218"/>
                  </a:lnTo>
                  <a:lnTo>
                    <a:pt x="16" y="224"/>
                  </a:lnTo>
                  <a:lnTo>
                    <a:pt x="0" y="232"/>
                  </a:lnTo>
                  <a:lnTo>
                    <a:pt x="0" y="238"/>
                  </a:lnTo>
                  <a:lnTo>
                    <a:pt x="2" y="245"/>
                  </a:lnTo>
                  <a:lnTo>
                    <a:pt x="10" y="255"/>
                  </a:lnTo>
                  <a:lnTo>
                    <a:pt x="12" y="259"/>
                  </a:lnTo>
                  <a:lnTo>
                    <a:pt x="12" y="263"/>
                  </a:lnTo>
                  <a:lnTo>
                    <a:pt x="14" y="292"/>
                  </a:lnTo>
                  <a:lnTo>
                    <a:pt x="16" y="294"/>
                  </a:lnTo>
                  <a:lnTo>
                    <a:pt x="16" y="296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18" y="298"/>
                  </a:lnTo>
                  <a:lnTo>
                    <a:pt x="20" y="298"/>
                  </a:lnTo>
                  <a:lnTo>
                    <a:pt x="22" y="298"/>
                  </a:lnTo>
                  <a:lnTo>
                    <a:pt x="24" y="300"/>
                  </a:lnTo>
                  <a:lnTo>
                    <a:pt x="26" y="302"/>
                  </a:lnTo>
                  <a:lnTo>
                    <a:pt x="29" y="308"/>
                  </a:lnTo>
                  <a:lnTo>
                    <a:pt x="31" y="310"/>
                  </a:lnTo>
                  <a:lnTo>
                    <a:pt x="31" y="315"/>
                  </a:lnTo>
                  <a:lnTo>
                    <a:pt x="31" y="317"/>
                  </a:lnTo>
                  <a:lnTo>
                    <a:pt x="31" y="319"/>
                  </a:lnTo>
                  <a:lnTo>
                    <a:pt x="31" y="321"/>
                  </a:lnTo>
                  <a:lnTo>
                    <a:pt x="31" y="325"/>
                  </a:lnTo>
                  <a:lnTo>
                    <a:pt x="31" y="327"/>
                  </a:lnTo>
                  <a:lnTo>
                    <a:pt x="33" y="333"/>
                  </a:lnTo>
                  <a:lnTo>
                    <a:pt x="33" y="335"/>
                  </a:lnTo>
                  <a:lnTo>
                    <a:pt x="35" y="337"/>
                  </a:lnTo>
                  <a:lnTo>
                    <a:pt x="35" y="339"/>
                  </a:lnTo>
                  <a:lnTo>
                    <a:pt x="41" y="343"/>
                  </a:lnTo>
                  <a:lnTo>
                    <a:pt x="43" y="345"/>
                  </a:lnTo>
                  <a:lnTo>
                    <a:pt x="43" y="345"/>
                  </a:lnTo>
                  <a:lnTo>
                    <a:pt x="51" y="362"/>
                  </a:lnTo>
                  <a:lnTo>
                    <a:pt x="53" y="364"/>
                  </a:lnTo>
                  <a:lnTo>
                    <a:pt x="55" y="366"/>
                  </a:lnTo>
                  <a:lnTo>
                    <a:pt x="61" y="366"/>
                  </a:lnTo>
                  <a:lnTo>
                    <a:pt x="66" y="366"/>
                  </a:lnTo>
                  <a:lnTo>
                    <a:pt x="70" y="364"/>
                  </a:lnTo>
                  <a:lnTo>
                    <a:pt x="72" y="362"/>
                  </a:lnTo>
                  <a:lnTo>
                    <a:pt x="92" y="345"/>
                  </a:lnTo>
                  <a:lnTo>
                    <a:pt x="94" y="343"/>
                  </a:lnTo>
                  <a:lnTo>
                    <a:pt x="101" y="343"/>
                  </a:lnTo>
                  <a:lnTo>
                    <a:pt x="103" y="343"/>
                  </a:lnTo>
                  <a:lnTo>
                    <a:pt x="111" y="339"/>
                  </a:lnTo>
                  <a:lnTo>
                    <a:pt x="115" y="337"/>
                  </a:lnTo>
                  <a:lnTo>
                    <a:pt x="117" y="335"/>
                  </a:lnTo>
                  <a:lnTo>
                    <a:pt x="121" y="329"/>
                  </a:lnTo>
                  <a:lnTo>
                    <a:pt x="127" y="325"/>
                  </a:lnTo>
                  <a:lnTo>
                    <a:pt x="127" y="323"/>
                  </a:lnTo>
                  <a:lnTo>
                    <a:pt x="132" y="315"/>
                  </a:lnTo>
                  <a:lnTo>
                    <a:pt x="132" y="312"/>
                  </a:lnTo>
                  <a:lnTo>
                    <a:pt x="136" y="306"/>
                  </a:lnTo>
                  <a:lnTo>
                    <a:pt x="138" y="304"/>
                  </a:lnTo>
                  <a:lnTo>
                    <a:pt x="140" y="300"/>
                  </a:lnTo>
                  <a:lnTo>
                    <a:pt x="140" y="298"/>
                  </a:lnTo>
                  <a:lnTo>
                    <a:pt x="142" y="296"/>
                  </a:lnTo>
                  <a:lnTo>
                    <a:pt x="146" y="290"/>
                  </a:lnTo>
                  <a:lnTo>
                    <a:pt x="156" y="273"/>
                  </a:lnTo>
                  <a:lnTo>
                    <a:pt x="162" y="267"/>
                  </a:lnTo>
                  <a:lnTo>
                    <a:pt x="171" y="257"/>
                  </a:lnTo>
                  <a:lnTo>
                    <a:pt x="175" y="255"/>
                  </a:lnTo>
                  <a:lnTo>
                    <a:pt x="185" y="251"/>
                  </a:lnTo>
                  <a:lnTo>
                    <a:pt x="185" y="249"/>
                  </a:lnTo>
                  <a:lnTo>
                    <a:pt x="202" y="236"/>
                  </a:lnTo>
                  <a:lnTo>
                    <a:pt x="204" y="234"/>
                  </a:lnTo>
                  <a:lnTo>
                    <a:pt x="216" y="230"/>
                  </a:lnTo>
                  <a:lnTo>
                    <a:pt x="222" y="228"/>
                  </a:lnTo>
                  <a:lnTo>
                    <a:pt x="226" y="228"/>
                  </a:lnTo>
                  <a:lnTo>
                    <a:pt x="241" y="228"/>
                  </a:lnTo>
                  <a:lnTo>
                    <a:pt x="243" y="230"/>
                  </a:lnTo>
                  <a:lnTo>
                    <a:pt x="245" y="230"/>
                  </a:lnTo>
                  <a:lnTo>
                    <a:pt x="249" y="232"/>
                  </a:lnTo>
                  <a:lnTo>
                    <a:pt x="249" y="232"/>
                  </a:lnTo>
                  <a:lnTo>
                    <a:pt x="251" y="234"/>
                  </a:lnTo>
                  <a:lnTo>
                    <a:pt x="251" y="236"/>
                  </a:lnTo>
                  <a:lnTo>
                    <a:pt x="253" y="238"/>
                  </a:lnTo>
                  <a:lnTo>
                    <a:pt x="253" y="240"/>
                  </a:lnTo>
                  <a:lnTo>
                    <a:pt x="255" y="245"/>
                  </a:lnTo>
                  <a:lnTo>
                    <a:pt x="255" y="247"/>
                  </a:lnTo>
                  <a:lnTo>
                    <a:pt x="255" y="249"/>
                  </a:lnTo>
                  <a:lnTo>
                    <a:pt x="255" y="251"/>
                  </a:lnTo>
                  <a:lnTo>
                    <a:pt x="253" y="253"/>
                  </a:lnTo>
                  <a:lnTo>
                    <a:pt x="251" y="255"/>
                  </a:lnTo>
                  <a:lnTo>
                    <a:pt x="241" y="259"/>
                  </a:lnTo>
                  <a:lnTo>
                    <a:pt x="239" y="261"/>
                  </a:lnTo>
                  <a:lnTo>
                    <a:pt x="237" y="261"/>
                  </a:lnTo>
                  <a:lnTo>
                    <a:pt x="237" y="263"/>
                  </a:lnTo>
                  <a:lnTo>
                    <a:pt x="237" y="265"/>
                  </a:lnTo>
                  <a:lnTo>
                    <a:pt x="235" y="284"/>
                  </a:lnTo>
                  <a:lnTo>
                    <a:pt x="235" y="290"/>
                  </a:lnTo>
                  <a:lnTo>
                    <a:pt x="230" y="298"/>
                  </a:lnTo>
                  <a:lnTo>
                    <a:pt x="226" y="304"/>
                  </a:lnTo>
                  <a:lnTo>
                    <a:pt x="226" y="304"/>
                  </a:lnTo>
                  <a:lnTo>
                    <a:pt x="226" y="306"/>
                  </a:lnTo>
                  <a:lnTo>
                    <a:pt x="224" y="308"/>
                  </a:lnTo>
                  <a:lnTo>
                    <a:pt x="224" y="310"/>
                  </a:lnTo>
                  <a:lnTo>
                    <a:pt x="226" y="319"/>
                  </a:lnTo>
                  <a:lnTo>
                    <a:pt x="226" y="321"/>
                  </a:lnTo>
                  <a:lnTo>
                    <a:pt x="226" y="325"/>
                  </a:lnTo>
                  <a:lnTo>
                    <a:pt x="224" y="333"/>
                  </a:lnTo>
                  <a:lnTo>
                    <a:pt x="220" y="347"/>
                  </a:lnTo>
                  <a:lnTo>
                    <a:pt x="218" y="356"/>
                  </a:lnTo>
                  <a:lnTo>
                    <a:pt x="218" y="358"/>
                  </a:lnTo>
                  <a:lnTo>
                    <a:pt x="218" y="360"/>
                  </a:lnTo>
                  <a:lnTo>
                    <a:pt x="218" y="362"/>
                  </a:lnTo>
                  <a:lnTo>
                    <a:pt x="222" y="368"/>
                  </a:lnTo>
                  <a:lnTo>
                    <a:pt x="224" y="372"/>
                  </a:lnTo>
                  <a:lnTo>
                    <a:pt x="226" y="376"/>
                  </a:lnTo>
                  <a:lnTo>
                    <a:pt x="249" y="409"/>
                  </a:lnTo>
                  <a:lnTo>
                    <a:pt x="255" y="415"/>
                  </a:lnTo>
                  <a:lnTo>
                    <a:pt x="257" y="417"/>
                  </a:lnTo>
                  <a:lnTo>
                    <a:pt x="259" y="426"/>
                  </a:lnTo>
                  <a:lnTo>
                    <a:pt x="268" y="444"/>
                  </a:lnTo>
                  <a:lnTo>
                    <a:pt x="268" y="450"/>
                  </a:lnTo>
                  <a:lnTo>
                    <a:pt x="268" y="457"/>
                  </a:lnTo>
                  <a:lnTo>
                    <a:pt x="268" y="463"/>
                  </a:lnTo>
                  <a:lnTo>
                    <a:pt x="270" y="471"/>
                  </a:lnTo>
                  <a:lnTo>
                    <a:pt x="278" y="487"/>
                  </a:lnTo>
                  <a:lnTo>
                    <a:pt x="280" y="492"/>
                  </a:lnTo>
                  <a:lnTo>
                    <a:pt x="282" y="496"/>
                  </a:lnTo>
                  <a:lnTo>
                    <a:pt x="278" y="522"/>
                  </a:lnTo>
                  <a:lnTo>
                    <a:pt x="278" y="525"/>
                  </a:lnTo>
                  <a:lnTo>
                    <a:pt x="280" y="527"/>
                  </a:lnTo>
                  <a:lnTo>
                    <a:pt x="284" y="541"/>
                  </a:lnTo>
                  <a:lnTo>
                    <a:pt x="286" y="543"/>
                  </a:lnTo>
                  <a:lnTo>
                    <a:pt x="290" y="551"/>
                  </a:lnTo>
                  <a:lnTo>
                    <a:pt x="292" y="560"/>
                  </a:lnTo>
                  <a:lnTo>
                    <a:pt x="292" y="560"/>
                  </a:lnTo>
                  <a:lnTo>
                    <a:pt x="292" y="562"/>
                  </a:lnTo>
                  <a:lnTo>
                    <a:pt x="294" y="562"/>
                  </a:lnTo>
                  <a:lnTo>
                    <a:pt x="307" y="568"/>
                  </a:lnTo>
                  <a:lnTo>
                    <a:pt x="311" y="568"/>
                  </a:lnTo>
                  <a:lnTo>
                    <a:pt x="313" y="570"/>
                  </a:lnTo>
                  <a:lnTo>
                    <a:pt x="313" y="572"/>
                  </a:lnTo>
                  <a:lnTo>
                    <a:pt x="315" y="574"/>
                  </a:lnTo>
                  <a:lnTo>
                    <a:pt x="315" y="576"/>
                  </a:lnTo>
                  <a:lnTo>
                    <a:pt x="313" y="578"/>
                  </a:lnTo>
                  <a:lnTo>
                    <a:pt x="311" y="580"/>
                  </a:lnTo>
                  <a:lnTo>
                    <a:pt x="305" y="582"/>
                  </a:lnTo>
                  <a:lnTo>
                    <a:pt x="296" y="586"/>
                  </a:lnTo>
                  <a:lnTo>
                    <a:pt x="292" y="588"/>
                  </a:lnTo>
                  <a:lnTo>
                    <a:pt x="286" y="597"/>
                  </a:lnTo>
                  <a:lnTo>
                    <a:pt x="282" y="599"/>
                  </a:lnTo>
                  <a:lnTo>
                    <a:pt x="272" y="609"/>
                  </a:lnTo>
                  <a:lnTo>
                    <a:pt x="263" y="617"/>
                  </a:lnTo>
                  <a:lnTo>
                    <a:pt x="255" y="621"/>
                  </a:lnTo>
                  <a:lnTo>
                    <a:pt x="259" y="638"/>
                  </a:lnTo>
                  <a:lnTo>
                    <a:pt x="259" y="646"/>
                  </a:lnTo>
                  <a:lnTo>
                    <a:pt x="261" y="648"/>
                  </a:lnTo>
                  <a:lnTo>
                    <a:pt x="265" y="654"/>
                  </a:lnTo>
                  <a:lnTo>
                    <a:pt x="268" y="656"/>
                  </a:lnTo>
                  <a:lnTo>
                    <a:pt x="272" y="658"/>
                  </a:lnTo>
                  <a:lnTo>
                    <a:pt x="276" y="658"/>
                  </a:lnTo>
                  <a:lnTo>
                    <a:pt x="284" y="656"/>
                  </a:lnTo>
                  <a:lnTo>
                    <a:pt x="288" y="654"/>
                  </a:lnTo>
                  <a:lnTo>
                    <a:pt x="290" y="652"/>
                  </a:lnTo>
                  <a:lnTo>
                    <a:pt x="292" y="652"/>
                  </a:lnTo>
                  <a:lnTo>
                    <a:pt x="296" y="650"/>
                  </a:lnTo>
                  <a:lnTo>
                    <a:pt x="305" y="652"/>
                  </a:lnTo>
                  <a:lnTo>
                    <a:pt x="309" y="650"/>
                  </a:lnTo>
                  <a:lnTo>
                    <a:pt x="313" y="650"/>
                  </a:lnTo>
                  <a:lnTo>
                    <a:pt x="315" y="648"/>
                  </a:lnTo>
                  <a:lnTo>
                    <a:pt x="325" y="646"/>
                  </a:lnTo>
                  <a:lnTo>
                    <a:pt x="327" y="646"/>
                  </a:lnTo>
                  <a:lnTo>
                    <a:pt x="329" y="646"/>
                  </a:lnTo>
                  <a:lnTo>
                    <a:pt x="336" y="644"/>
                  </a:lnTo>
                  <a:lnTo>
                    <a:pt x="338" y="644"/>
                  </a:lnTo>
                  <a:lnTo>
                    <a:pt x="342" y="644"/>
                  </a:lnTo>
                  <a:lnTo>
                    <a:pt x="348" y="644"/>
                  </a:lnTo>
                  <a:lnTo>
                    <a:pt x="354" y="644"/>
                  </a:lnTo>
                  <a:lnTo>
                    <a:pt x="356" y="644"/>
                  </a:lnTo>
                  <a:lnTo>
                    <a:pt x="358" y="642"/>
                  </a:lnTo>
                  <a:lnTo>
                    <a:pt x="362" y="640"/>
                  </a:lnTo>
                  <a:lnTo>
                    <a:pt x="364" y="638"/>
                  </a:lnTo>
                  <a:lnTo>
                    <a:pt x="377" y="619"/>
                  </a:lnTo>
                  <a:lnTo>
                    <a:pt x="383" y="607"/>
                  </a:lnTo>
                  <a:lnTo>
                    <a:pt x="385" y="605"/>
                  </a:lnTo>
                  <a:lnTo>
                    <a:pt x="389" y="607"/>
                  </a:lnTo>
                  <a:lnTo>
                    <a:pt x="393" y="609"/>
                  </a:lnTo>
                  <a:lnTo>
                    <a:pt x="395" y="609"/>
                  </a:lnTo>
                  <a:lnTo>
                    <a:pt x="403" y="611"/>
                  </a:lnTo>
                  <a:lnTo>
                    <a:pt x="406" y="611"/>
                  </a:lnTo>
                  <a:lnTo>
                    <a:pt x="408" y="613"/>
                  </a:lnTo>
                  <a:lnTo>
                    <a:pt x="410" y="615"/>
                  </a:lnTo>
                  <a:lnTo>
                    <a:pt x="414" y="617"/>
                  </a:lnTo>
                  <a:lnTo>
                    <a:pt x="420" y="625"/>
                  </a:lnTo>
                  <a:lnTo>
                    <a:pt x="426" y="636"/>
                  </a:lnTo>
                  <a:lnTo>
                    <a:pt x="432" y="648"/>
                  </a:lnTo>
                  <a:lnTo>
                    <a:pt x="432" y="650"/>
                  </a:lnTo>
                  <a:lnTo>
                    <a:pt x="432" y="656"/>
                  </a:lnTo>
                  <a:lnTo>
                    <a:pt x="428" y="679"/>
                  </a:lnTo>
                  <a:lnTo>
                    <a:pt x="428" y="681"/>
                  </a:lnTo>
                  <a:lnTo>
                    <a:pt x="428" y="683"/>
                  </a:lnTo>
                  <a:lnTo>
                    <a:pt x="432" y="693"/>
                  </a:lnTo>
                  <a:lnTo>
                    <a:pt x="434" y="700"/>
                  </a:lnTo>
                  <a:lnTo>
                    <a:pt x="439" y="704"/>
                  </a:lnTo>
                  <a:lnTo>
                    <a:pt x="443" y="706"/>
                  </a:lnTo>
                  <a:lnTo>
                    <a:pt x="447" y="708"/>
                  </a:lnTo>
                  <a:lnTo>
                    <a:pt x="455" y="706"/>
                  </a:lnTo>
                  <a:lnTo>
                    <a:pt x="459" y="704"/>
                  </a:lnTo>
                  <a:lnTo>
                    <a:pt x="471" y="704"/>
                  </a:lnTo>
                  <a:lnTo>
                    <a:pt x="494" y="702"/>
                  </a:lnTo>
                  <a:lnTo>
                    <a:pt x="502" y="700"/>
                  </a:lnTo>
                  <a:lnTo>
                    <a:pt x="507" y="697"/>
                  </a:lnTo>
                  <a:lnTo>
                    <a:pt x="509" y="695"/>
                  </a:lnTo>
                  <a:lnTo>
                    <a:pt x="511" y="695"/>
                  </a:lnTo>
                  <a:lnTo>
                    <a:pt x="517" y="687"/>
                  </a:lnTo>
                  <a:lnTo>
                    <a:pt x="517" y="685"/>
                  </a:lnTo>
                  <a:lnTo>
                    <a:pt x="519" y="685"/>
                  </a:lnTo>
                  <a:lnTo>
                    <a:pt x="521" y="685"/>
                  </a:lnTo>
                  <a:lnTo>
                    <a:pt x="523" y="687"/>
                  </a:lnTo>
                  <a:lnTo>
                    <a:pt x="523" y="689"/>
                  </a:lnTo>
                  <a:lnTo>
                    <a:pt x="523" y="691"/>
                  </a:lnTo>
                  <a:lnTo>
                    <a:pt x="525" y="693"/>
                  </a:lnTo>
                  <a:lnTo>
                    <a:pt x="525" y="695"/>
                  </a:lnTo>
                  <a:lnTo>
                    <a:pt x="527" y="697"/>
                  </a:lnTo>
                  <a:lnTo>
                    <a:pt x="529" y="697"/>
                  </a:lnTo>
                  <a:lnTo>
                    <a:pt x="529" y="702"/>
                  </a:lnTo>
                  <a:lnTo>
                    <a:pt x="529" y="704"/>
                  </a:lnTo>
                  <a:lnTo>
                    <a:pt x="533" y="708"/>
                  </a:lnTo>
                  <a:lnTo>
                    <a:pt x="542" y="710"/>
                  </a:lnTo>
                  <a:lnTo>
                    <a:pt x="544" y="710"/>
                  </a:lnTo>
                  <a:lnTo>
                    <a:pt x="548" y="714"/>
                  </a:lnTo>
                  <a:lnTo>
                    <a:pt x="550" y="714"/>
                  </a:lnTo>
                  <a:lnTo>
                    <a:pt x="554" y="714"/>
                  </a:lnTo>
                  <a:lnTo>
                    <a:pt x="556" y="714"/>
                  </a:lnTo>
                  <a:lnTo>
                    <a:pt x="558" y="714"/>
                  </a:lnTo>
                  <a:lnTo>
                    <a:pt x="560" y="714"/>
                  </a:lnTo>
                  <a:lnTo>
                    <a:pt x="562" y="712"/>
                  </a:lnTo>
                  <a:lnTo>
                    <a:pt x="564" y="712"/>
                  </a:lnTo>
                  <a:lnTo>
                    <a:pt x="566" y="712"/>
                  </a:lnTo>
                  <a:lnTo>
                    <a:pt x="568" y="712"/>
                  </a:lnTo>
                  <a:lnTo>
                    <a:pt x="570" y="714"/>
                  </a:lnTo>
                  <a:lnTo>
                    <a:pt x="570" y="716"/>
                  </a:lnTo>
                  <a:lnTo>
                    <a:pt x="570" y="718"/>
                  </a:lnTo>
                  <a:lnTo>
                    <a:pt x="572" y="718"/>
                  </a:lnTo>
                  <a:lnTo>
                    <a:pt x="575" y="718"/>
                  </a:lnTo>
                  <a:lnTo>
                    <a:pt x="577" y="718"/>
                  </a:lnTo>
                  <a:lnTo>
                    <a:pt x="581" y="722"/>
                  </a:lnTo>
                  <a:lnTo>
                    <a:pt x="583" y="722"/>
                  </a:lnTo>
                  <a:lnTo>
                    <a:pt x="585" y="724"/>
                  </a:lnTo>
                  <a:lnTo>
                    <a:pt x="591" y="724"/>
                  </a:lnTo>
                  <a:lnTo>
                    <a:pt x="597" y="724"/>
                  </a:lnTo>
                  <a:lnTo>
                    <a:pt x="599" y="724"/>
                  </a:lnTo>
                  <a:lnTo>
                    <a:pt x="601" y="722"/>
                  </a:lnTo>
                  <a:lnTo>
                    <a:pt x="603" y="720"/>
                  </a:lnTo>
                  <a:lnTo>
                    <a:pt x="603" y="720"/>
                  </a:lnTo>
                  <a:lnTo>
                    <a:pt x="605" y="718"/>
                  </a:lnTo>
                  <a:lnTo>
                    <a:pt x="610" y="718"/>
                  </a:lnTo>
                  <a:lnTo>
                    <a:pt x="612" y="716"/>
                  </a:lnTo>
                  <a:lnTo>
                    <a:pt x="618" y="710"/>
                  </a:lnTo>
                  <a:lnTo>
                    <a:pt x="622" y="708"/>
                  </a:lnTo>
                  <a:lnTo>
                    <a:pt x="628" y="706"/>
                  </a:lnTo>
                  <a:lnTo>
                    <a:pt x="640" y="702"/>
                  </a:lnTo>
                  <a:lnTo>
                    <a:pt x="640" y="702"/>
                  </a:lnTo>
                  <a:lnTo>
                    <a:pt x="643" y="702"/>
                  </a:lnTo>
                  <a:lnTo>
                    <a:pt x="647" y="704"/>
                  </a:lnTo>
                  <a:lnTo>
                    <a:pt x="649" y="704"/>
                  </a:lnTo>
                  <a:lnTo>
                    <a:pt x="651" y="704"/>
                  </a:lnTo>
                  <a:lnTo>
                    <a:pt x="655" y="704"/>
                  </a:lnTo>
                  <a:lnTo>
                    <a:pt x="657" y="704"/>
                  </a:lnTo>
                  <a:lnTo>
                    <a:pt x="659" y="704"/>
                  </a:lnTo>
                  <a:lnTo>
                    <a:pt x="661" y="704"/>
                  </a:lnTo>
                  <a:lnTo>
                    <a:pt x="661" y="704"/>
                  </a:lnTo>
                  <a:lnTo>
                    <a:pt x="661" y="700"/>
                  </a:lnTo>
                  <a:lnTo>
                    <a:pt x="661" y="695"/>
                  </a:lnTo>
                  <a:lnTo>
                    <a:pt x="663" y="691"/>
                  </a:lnTo>
                  <a:lnTo>
                    <a:pt x="665" y="687"/>
                  </a:lnTo>
                  <a:lnTo>
                    <a:pt x="678" y="665"/>
                  </a:lnTo>
                  <a:lnTo>
                    <a:pt x="678" y="660"/>
                  </a:lnTo>
                  <a:lnTo>
                    <a:pt x="678" y="658"/>
                  </a:lnTo>
                  <a:lnTo>
                    <a:pt x="678" y="656"/>
                  </a:lnTo>
                  <a:lnTo>
                    <a:pt x="667" y="644"/>
                  </a:lnTo>
                  <a:lnTo>
                    <a:pt x="667" y="642"/>
                  </a:lnTo>
                  <a:lnTo>
                    <a:pt x="667" y="640"/>
                  </a:lnTo>
                  <a:lnTo>
                    <a:pt x="669" y="638"/>
                  </a:lnTo>
                  <a:lnTo>
                    <a:pt x="671" y="638"/>
                  </a:lnTo>
                  <a:lnTo>
                    <a:pt x="680" y="638"/>
                  </a:lnTo>
                  <a:lnTo>
                    <a:pt x="682" y="638"/>
                  </a:lnTo>
                  <a:lnTo>
                    <a:pt x="686" y="640"/>
                  </a:lnTo>
                  <a:lnTo>
                    <a:pt x="692" y="646"/>
                  </a:lnTo>
                  <a:lnTo>
                    <a:pt x="694" y="646"/>
                  </a:lnTo>
                  <a:lnTo>
                    <a:pt x="698" y="648"/>
                  </a:lnTo>
                  <a:lnTo>
                    <a:pt x="723" y="646"/>
                  </a:lnTo>
                  <a:lnTo>
                    <a:pt x="727" y="646"/>
                  </a:lnTo>
                  <a:lnTo>
                    <a:pt x="729" y="644"/>
                  </a:lnTo>
                  <a:lnTo>
                    <a:pt x="805" y="605"/>
                  </a:lnTo>
                  <a:lnTo>
                    <a:pt x="822" y="601"/>
                  </a:lnTo>
                  <a:lnTo>
                    <a:pt x="824" y="599"/>
                  </a:lnTo>
                  <a:lnTo>
                    <a:pt x="832" y="595"/>
                  </a:lnTo>
                  <a:lnTo>
                    <a:pt x="840" y="586"/>
                  </a:lnTo>
                  <a:lnTo>
                    <a:pt x="851" y="580"/>
                  </a:lnTo>
                  <a:lnTo>
                    <a:pt x="861" y="572"/>
                  </a:lnTo>
                  <a:lnTo>
                    <a:pt x="863" y="570"/>
                  </a:lnTo>
                  <a:lnTo>
                    <a:pt x="869" y="566"/>
                  </a:lnTo>
                  <a:lnTo>
                    <a:pt x="886" y="545"/>
                  </a:lnTo>
                  <a:lnTo>
                    <a:pt x="890" y="537"/>
                  </a:lnTo>
                  <a:lnTo>
                    <a:pt x="892" y="533"/>
                  </a:lnTo>
                  <a:lnTo>
                    <a:pt x="894" y="527"/>
                  </a:lnTo>
                  <a:lnTo>
                    <a:pt x="896" y="502"/>
                  </a:lnTo>
                  <a:lnTo>
                    <a:pt x="896" y="498"/>
                  </a:lnTo>
                  <a:lnTo>
                    <a:pt x="898" y="490"/>
                  </a:lnTo>
                  <a:lnTo>
                    <a:pt x="902" y="485"/>
                  </a:lnTo>
                  <a:lnTo>
                    <a:pt x="906" y="481"/>
                  </a:lnTo>
                  <a:lnTo>
                    <a:pt x="931" y="465"/>
                  </a:lnTo>
                  <a:lnTo>
                    <a:pt x="931" y="465"/>
                  </a:lnTo>
                  <a:lnTo>
                    <a:pt x="931" y="457"/>
                  </a:lnTo>
                  <a:lnTo>
                    <a:pt x="931" y="446"/>
                  </a:lnTo>
                  <a:lnTo>
                    <a:pt x="931" y="438"/>
                  </a:lnTo>
                  <a:lnTo>
                    <a:pt x="933" y="436"/>
                  </a:lnTo>
                  <a:lnTo>
                    <a:pt x="935" y="434"/>
                  </a:lnTo>
                  <a:lnTo>
                    <a:pt x="935" y="434"/>
                  </a:lnTo>
                  <a:lnTo>
                    <a:pt x="937" y="432"/>
                  </a:lnTo>
                  <a:lnTo>
                    <a:pt x="939" y="432"/>
                  </a:lnTo>
                  <a:lnTo>
                    <a:pt x="941" y="434"/>
                  </a:lnTo>
                  <a:lnTo>
                    <a:pt x="941" y="434"/>
                  </a:lnTo>
                  <a:lnTo>
                    <a:pt x="943" y="432"/>
                  </a:lnTo>
                  <a:lnTo>
                    <a:pt x="943" y="430"/>
                  </a:lnTo>
                  <a:lnTo>
                    <a:pt x="943" y="430"/>
                  </a:lnTo>
                  <a:lnTo>
                    <a:pt x="945" y="426"/>
                  </a:lnTo>
                  <a:lnTo>
                    <a:pt x="947" y="424"/>
                  </a:lnTo>
                  <a:lnTo>
                    <a:pt x="947" y="420"/>
                  </a:lnTo>
                  <a:lnTo>
                    <a:pt x="945" y="415"/>
                  </a:lnTo>
                  <a:lnTo>
                    <a:pt x="943" y="413"/>
                  </a:lnTo>
                  <a:lnTo>
                    <a:pt x="939" y="409"/>
                  </a:lnTo>
                  <a:lnTo>
                    <a:pt x="937" y="407"/>
                  </a:lnTo>
                  <a:lnTo>
                    <a:pt x="935" y="403"/>
                  </a:lnTo>
                  <a:lnTo>
                    <a:pt x="935" y="399"/>
                  </a:lnTo>
                  <a:lnTo>
                    <a:pt x="933" y="395"/>
                  </a:lnTo>
                  <a:lnTo>
                    <a:pt x="933" y="395"/>
                  </a:lnTo>
                  <a:lnTo>
                    <a:pt x="939" y="395"/>
                  </a:lnTo>
                  <a:lnTo>
                    <a:pt x="939" y="395"/>
                  </a:lnTo>
                  <a:lnTo>
                    <a:pt x="941" y="395"/>
                  </a:lnTo>
                  <a:lnTo>
                    <a:pt x="943" y="395"/>
                  </a:lnTo>
                  <a:lnTo>
                    <a:pt x="941" y="391"/>
                  </a:lnTo>
                  <a:lnTo>
                    <a:pt x="941" y="389"/>
                  </a:lnTo>
                  <a:lnTo>
                    <a:pt x="943" y="387"/>
                  </a:lnTo>
                  <a:lnTo>
                    <a:pt x="945" y="387"/>
                  </a:lnTo>
                  <a:lnTo>
                    <a:pt x="945" y="385"/>
                  </a:lnTo>
                  <a:lnTo>
                    <a:pt x="943" y="385"/>
                  </a:lnTo>
                  <a:lnTo>
                    <a:pt x="943" y="382"/>
                  </a:lnTo>
                  <a:lnTo>
                    <a:pt x="947" y="382"/>
                  </a:lnTo>
                  <a:lnTo>
                    <a:pt x="947" y="380"/>
                  </a:lnTo>
                  <a:lnTo>
                    <a:pt x="947" y="376"/>
                  </a:lnTo>
                  <a:lnTo>
                    <a:pt x="950" y="374"/>
                  </a:lnTo>
                  <a:lnTo>
                    <a:pt x="950" y="374"/>
                  </a:lnTo>
                  <a:lnTo>
                    <a:pt x="950" y="3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E85A8B6F-1019-874F-BF78-5B8F05B4E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7513" y="1662113"/>
              <a:ext cx="247650" cy="225425"/>
            </a:xfrm>
            <a:custGeom>
              <a:avLst/>
              <a:gdLst>
                <a:gd name="T0" fmla="*/ 154 w 156"/>
                <a:gd name="T1" fmla="*/ 82 h 142"/>
                <a:gd name="T2" fmla="*/ 152 w 156"/>
                <a:gd name="T3" fmla="*/ 78 h 142"/>
                <a:gd name="T4" fmla="*/ 152 w 156"/>
                <a:gd name="T5" fmla="*/ 74 h 142"/>
                <a:gd name="T6" fmla="*/ 146 w 156"/>
                <a:gd name="T7" fmla="*/ 66 h 142"/>
                <a:gd name="T8" fmla="*/ 146 w 156"/>
                <a:gd name="T9" fmla="*/ 60 h 142"/>
                <a:gd name="T10" fmla="*/ 148 w 156"/>
                <a:gd name="T11" fmla="*/ 58 h 142"/>
                <a:gd name="T12" fmla="*/ 146 w 156"/>
                <a:gd name="T13" fmla="*/ 53 h 142"/>
                <a:gd name="T14" fmla="*/ 146 w 156"/>
                <a:gd name="T15" fmla="*/ 49 h 142"/>
                <a:gd name="T16" fmla="*/ 148 w 156"/>
                <a:gd name="T17" fmla="*/ 45 h 142"/>
                <a:gd name="T18" fmla="*/ 148 w 156"/>
                <a:gd name="T19" fmla="*/ 41 h 142"/>
                <a:gd name="T20" fmla="*/ 146 w 156"/>
                <a:gd name="T21" fmla="*/ 35 h 142"/>
                <a:gd name="T22" fmla="*/ 144 w 156"/>
                <a:gd name="T23" fmla="*/ 33 h 142"/>
                <a:gd name="T24" fmla="*/ 142 w 156"/>
                <a:gd name="T25" fmla="*/ 31 h 142"/>
                <a:gd name="T26" fmla="*/ 144 w 156"/>
                <a:gd name="T27" fmla="*/ 25 h 142"/>
                <a:gd name="T28" fmla="*/ 144 w 156"/>
                <a:gd name="T29" fmla="*/ 21 h 142"/>
                <a:gd name="T30" fmla="*/ 142 w 156"/>
                <a:gd name="T31" fmla="*/ 18 h 142"/>
                <a:gd name="T32" fmla="*/ 138 w 156"/>
                <a:gd name="T33" fmla="*/ 16 h 142"/>
                <a:gd name="T34" fmla="*/ 138 w 156"/>
                <a:gd name="T35" fmla="*/ 8 h 142"/>
                <a:gd name="T36" fmla="*/ 136 w 156"/>
                <a:gd name="T37" fmla="*/ 4 h 142"/>
                <a:gd name="T38" fmla="*/ 127 w 156"/>
                <a:gd name="T39" fmla="*/ 0 h 142"/>
                <a:gd name="T40" fmla="*/ 125 w 156"/>
                <a:gd name="T41" fmla="*/ 2 h 142"/>
                <a:gd name="T42" fmla="*/ 123 w 156"/>
                <a:gd name="T43" fmla="*/ 6 h 142"/>
                <a:gd name="T44" fmla="*/ 121 w 156"/>
                <a:gd name="T45" fmla="*/ 12 h 142"/>
                <a:gd name="T46" fmla="*/ 115 w 156"/>
                <a:gd name="T47" fmla="*/ 16 h 142"/>
                <a:gd name="T48" fmla="*/ 99 w 156"/>
                <a:gd name="T49" fmla="*/ 16 h 142"/>
                <a:gd name="T50" fmla="*/ 94 w 156"/>
                <a:gd name="T51" fmla="*/ 18 h 142"/>
                <a:gd name="T52" fmla="*/ 92 w 156"/>
                <a:gd name="T53" fmla="*/ 18 h 142"/>
                <a:gd name="T54" fmla="*/ 84 w 156"/>
                <a:gd name="T55" fmla="*/ 33 h 142"/>
                <a:gd name="T56" fmla="*/ 51 w 156"/>
                <a:gd name="T57" fmla="*/ 56 h 142"/>
                <a:gd name="T58" fmla="*/ 39 w 156"/>
                <a:gd name="T59" fmla="*/ 66 h 142"/>
                <a:gd name="T60" fmla="*/ 35 w 156"/>
                <a:gd name="T61" fmla="*/ 76 h 142"/>
                <a:gd name="T62" fmla="*/ 35 w 156"/>
                <a:gd name="T63" fmla="*/ 82 h 142"/>
                <a:gd name="T64" fmla="*/ 24 w 156"/>
                <a:gd name="T65" fmla="*/ 91 h 142"/>
                <a:gd name="T66" fmla="*/ 12 w 156"/>
                <a:gd name="T67" fmla="*/ 101 h 142"/>
                <a:gd name="T68" fmla="*/ 0 w 156"/>
                <a:gd name="T69" fmla="*/ 119 h 142"/>
                <a:gd name="T70" fmla="*/ 0 w 156"/>
                <a:gd name="T71" fmla="*/ 119 h 142"/>
                <a:gd name="T72" fmla="*/ 14 w 156"/>
                <a:gd name="T73" fmla="*/ 132 h 142"/>
                <a:gd name="T74" fmla="*/ 37 w 156"/>
                <a:gd name="T75" fmla="*/ 134 h 142"/>
                <a:gd name="T76" fmla="*/ 47 w 156"/>
                <a:gd name="T77" fmla="*/ 136 h 142"/>
                <a:gd name="T78" fmla="*/ 68 w 156"/>
                <a:gd name="T79" fmla="*/ 142 h 142"/>
                <a:gd name="T80" fmla="*/ 70 w 156"/>
                <a:gd name="T81" fmla="*/ 142 h 142"/>
                <a:gd name="T82" fmla="*/ 74 w 156"/>
                <a:gd name="T83" fmla="*/ 136 h 142"/>
                <a:gd name="T84" fmla="*/ 96 w 156"/>
                <a:gd name="T85" fmla="*/ 117 h 142"/>
                <a:gd name="T86" fmla="*/ 96 w 156"/>
                <a:gd name="T87" fmla="*/ 113 h 142"/>
                <a:gd name="T88" fmla="*/ 101 w 156"/>
                <a:gd name="T89" fmla="*/ 105 h 142"/>
                <a:gd name="T90" fmla="*/ 107 w 156"/>
                <a:gd name="T91" fmla="*/ 103 h 142"/>
                <a:gd name="T92" fmla="*/ 115 w 156"/>
                <a:gd name="T93" fmla="*/ 103 h 142"/>
                <a:gd name="T94" fmla="*/ 125 w 156"/>
                <a:gd name="T95" fmla="*/ 107 h 142"/>
                <a:gd name="T96" fmla="*/ 131 w 156"/>
                <a:gd name="T97" fmla="*/ 107 h 142"/>
                <a:gd name="T98" fmla="*/ 138 w 156"/>
                <a:gd name="T99" fmla="*/ 99 h 142"/>
                <a:gd name="T100" fmla="*/ 154 w 156"/>
                <a:gd name="T101" fmla="*/ 88 h 142"/>
                <a:gd name="T102" fmla="*/ 156 w 156"/>
                <a:gd name="T103" fmla="*/ 84 h 142"/>
                <a:gd name="T104" fmla="*/ 156 w 156"/>
                <a:gd name="T105" fmla="*/ 8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142">
                  <a:moveTo>
                    <a:pt x="156" y="82"/>
                  </a:moveTo>
                  <a:lnTo>
                    <a:pt x="154" y="82"/>
                  </a:lnTo>
                  <a:lnTo>
                    <a:pt x="152" y="80"/>
                  </a:lnTo>
                  <a:lnTo>
                    <a:pt x="152" y="78"/>
                  </a:lnTo>
                  <a:lnTo>
                    <a:pt x="152" y="76"/>
                  </a:lnTo>
                  <a:lnTo>
                    <a:pt x="152" y="74"/>
                  </a:lnTo>
                  <a:lnTo>
                    <a:pt x="150" y="70"/>
                  </a:lnTo>
                  <a:lnTo>
                    <a:pt x="146" y="66"/>
                  </a:lnTo>
                  <a:lnTo>
                    <a:pt x="146" y="62"/>
                  </a:lnTo>
                  <a:lnTo>
                    <a:pt x="146" y="60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48" y="56"/>
                  </a:lnTo>
                  <a:lnTo>
                    <a:pt x="146" y="53"/>
                  </a:lnTo>
                  <a:lnTo>
                    <a:pt x="146" y="51"/>
                  </a:lnTo>
                  <a:lnTo>
                    <a:pt x="146" y="49"/>
                  </a:lnTo>
                  <a:lnTo>
                    <a:pt x="146" y="47"/>
                  </a:lnTo>
                  <a:lnTo>
                    <a:pt x="148" y="45"/>
                  </a:lnTo>
                  <a:lnTo>
                    <a:pt x="148" y="43"/>
                  </a:lnTo>
                  <a:lnTo>
                    <a:pt x="148" y="41"/>
                  </a:lnTo>
                  <a:lnTo>
                    <a:pt x="146" y="37"/>
                  </a:lnTo>
                  <a:lnTo>
                    <a:pt x="146" y="35"/>
                  </a:lnTo>
                  <a:lnTo>
                    <a:pt x="146" y="35"/>
                  </a:lnTo>
                  <a:lnTo>
                    <a:pt x="144" y="33"/>
                  </a:lnTo>
                  <a:lnTo>
                    <a:pt x="142" y="33"/>
                  </a:lnTo>
                  <a:lnTo>
                    <a:pt x="142" y="31"/>
                  </a:lnTo>
                  <a:lnTo>
                    <a:pt x="142" y="31"/>
                  </a:lnTo>
                  <a:lnTo>
                    <a:pt x="144" y="25"/>
                  </a:lnTo>
                  <a:lnTo>
                    <a:pt x="144" y="23"/>
                  </a:lnTo>
                  <a:lnTo>
                    <a:pt x="144" y="21"/>
                  </a:lnTo>
                  <a:lnTo>
                    <a:pt x="142" y="18"/>
                  </a:lnTo>
                  <a:lnTo>
                    <a:pt x="142" y="18"/>
                  </a:lnTo>
                  <a:lnTo>
                    <a:pt x="140" y="16"/>
                  </a:lnTo>
                  <a:lnTo>
                    <a:pt x="138" y="16"/>
                  </a:lnTo>
                  <a:lnTo>
                    <a:pt x="138" y="12"/>
                  </a:lnTo>
                  <a:lnTo>
                    <a:pt x="138" y="8"/>
                  </a:lnTo>
                  <a:lnTo>
                    <a:pt x="140" y="6"/>
                  </a:lnTo>
                  <a:lnTo>
                    <a:pt x="136" y="4"/>
                  </a:lnTo>
                  <a:lnTo>
                    <a:pt x="129" y="2"/>
                  </a:lnTo>
                  <a:lnTo>
                    <a:pt x="127" y="0"/>
                  </a:lnTo>
                  <a:lnTo>
                    <a:pt x="125" y="0"/>
                  </a:lnTo>
                  <a:lnTo>
                    <a:pt x="125" y="2"/>
                  </a:lnTo>
                  <a:lnTo>
                    <a:pt x="125" y="2"/>
                  </a:lnTo>
                  <a:lnTo>
                    <a:pt x="123" y="6"/>
                  </a:lnTo>
                  <a:lnTo>
                    <a:pt x="121" y="8"/>
                  </a:lnTo>
                  <a:lnTo>
                    <a:pt x="121" y="12"/>
                  </a:lnTo>
                  <a:lnTo>
                    <a:pt x="117" y="14"/>
                  </a:lnTo>
                  <a:lnTo>
                    <a:pt x="115" y="16"/>
                  </a:lnTo>
                  <a:lnTo>
                    <a:pt x="111" y="16"/>
                  </a:lnTo>
                  <a:lnTo>
                    <a:pt x="99" y="16"/>
                  </a:lnTo>
                  <a:lnTo>
                    <a:pt x="96" y="16"/>
                  </a:lnTo>
                  <a:lnTo>
                    <a:pt x="94" y="18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90" y="23"/>
                  </a:lnTo>
                  <a:lnTo>
                    <a:pt x="84" y="33"/>
                  </a:lnTo>
                  <a:lnTo>
                    <a:pt x="78" y="39"/>
                  </a:lnTo>
                  <a:lnTo>
                    <a:pt x="51" y="56"/>
                  </a:lnTo>
                  <a:lnTo>
                    <a:pt x="45" y="60"/>
                  </a:lnTo>
                  <a:lnTo>
                    <a:pt x="39" y="66"/>
                  </a:lnTo>
                  <a:lnTo>
                    <a:pt x="37" y="72"/>
                  </a:lnTo>
                  <a:lnTo>
                    <a:pt x="35" y="76"/>
                  </a:lnTo>
                  <a:lnTo>
                    <a:pt x="35" y="80"/>
                  </a:lnTo>
                  <a:lnTo>
                    <a:pt x="35" y="82"/>
                  </a:lnTo>
                  <a:lnTo>
                    <a:pt x="31" y="86"/>
                  </a:lnTo>
                  <a:lnTo>
                    <a:pt x="24" y="91"/>
                  </a:lnTo>
                  <a:lnTo>
                    <a:pt x="18" y="95"/>
                  </a:lnTo>
                  <a:lnTo>
                    <a:pt x="12" y="101"/>
                  </a:lnTo>
                  <a:lnTo>
                    <a:pt x="2" y="11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12" y="132"/>
                  </a:lnTo>
                  <a:lnTo>
                    <a:pt x="14" y="132"/>
                  </a:lnTo>
                  <a:lnTo>
                    <a:pt x="22" y="136"/>
                  </a:lnTo>
                  <a:lnTo>
                    <a:pt x="37" y="134"/>
                  </a:lnTo>
                  <a:lnTo>
                    <a:pt x="43" y="134"/>
                  </a:lnTo>
                  <a:lnTo>
                    <a:pt x="47" y="136"/>
                  </a:lnTo>
                  <a:lnTo>
                    <a:pt x="66" y="142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70" y="142"/>
                  </a:lnTo>
                  <a:lnTo>
                    <a:pt x="70" y="140"/>
                  </a:lnTo>
                  <a:lnTo>
                    <a:pt x="74" y="13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6" y="113"/>
                  </a:lnTo>
                  <a:lnTo>
                    <a:pt x="99" y="107"/>
                  </a:lnTo>
                  <a:lnTo>
                    <a:pt x="101" y="105"/>
                  </a:lnTo>
                  <a:lnTo>
                    <a:pt x="105" y="103"/>
                  </a:lnTo>
                  <a:lnTo>
                    <a:pt x="107" y="103"/>
                  </a:lnTo>
                  <a:lnTo>
                    <a:pt x="111" y="103"/>
                  </a:lnTo>
                  <a:lnTo>
                    <a:pt x="115" y="103"/>
                  </a:lnTo>
                  <a:lnTo>
                    <a:pt x="117" y="103"/>
                  </a:lnTo>
                  <a:lnTo>
                    <a:pt x="125" y="107"/>
                  </a:lnTo>
                  <a:lnTo>
                    <a:pt x="127" y="109"/>
                  </a:lnTo>
                  <a:lnTo>
                    <a:pt x="131" y="107"/>
                  </a:lnTo>
                  <a:lnTo>
                    <a:pt x="136" y="103"/>
                  </a:lnTo>
                  <a:lnTo>
                    <a:pt x="138" y="99"/>
                  </a:lnTo>
                  <a:lnTo>
                    <a:pt x="140" y="95"/>
                  </a:lnTo>
                  <a:lnTo>
                    <a:pt x="154" y="88"/>
                  </a:lnTo>
                  <a:lnTo>
                    <a:pt x="156" y="86"/>
                  </a:lnTo>
                  <a:lnTo>
                    <a:pt x="156" y="84"/>
                  </a:lnTo>
                  <a:lnTo>
                    <a:pt x="156" y="84"/>
                  </a:lnTo>
                  <a:lnTo>
                    <a:pt x="156" y="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3DD91408-861C-F344-9288-BFFC5B425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4363" y="5443538"/>
              <a:ext cx="461962" cy="441325"/>
            </a:xfrm>
            <a:custGeom>
              <a:avLst/>
              <a:gdLst>
                <a:gd name="T0" fmla="*/ 289 w 291"/>
                <a:gd name="T1" fmla="*/ 101 h 278"/>
                <a:gd name="T2" fmla="*/ 276 w 291"/>
                <a:gd name="T3" fmla="*/ 88 h 278"/>
                <a:gd name="T4" fmla="*/ 264 w 291"/>
                <a:gd name="T5" fmla="*/ 86 h 278"/>
                <a:gd name="T6" fmla="*/ 254 w 291"/>
                <a:gd name="T7" fmla="*/ 88 h 278"/>
                <a:gd name="T8" fmla="*/ 252 w 291"/>
                <a:gd name="T9" fmla="*/ 86 h 278"/>
                <a:gd name="T10" fmla="*/ 245 w 291"/>
                <a:gd name="T11" fmla="*/ 78 h 278"/>
                <a:gd name="T12" fmla="*/ 241 w 291"/>
                <a:gd name="T13" fmla="*/ 76 h 278"/>
                <a:gd name="T14" fmla="*/ 239 w 291"/>
                <a:gd name="T15" fmla="*/ 78 h 278"/>
                <a:gd name="T16" fmla="*/ 235 w 291"/>
                <a:gd name="T17" fmla="*/ 78 h 278"/>
                <a:gd name="T18" fmla="*/ 225 w 291"/>
                <a:gd name="T19" fmla="*/ 74 h 278"/>
                <a:gd name="T20" fmla="*/ 223 w 291"/>
                <a:gd name="T21" fmla="*/ 72 h 278"/>
                <a:gd name="T22" fmla="*/ 212 w 291"/>
                <a:gd name="T23" fmla="*/ 64 h 278"/>
                <a:gd name="T24" fmla="*/ 206 w 291"/>
                <a:gd name="T25" fmla="*/ 60 h 278"/>
                <a:gd name="T26" fmla="*/ 204 w 291"/>
                <a:gd name="T27" fmla="*/ 60 h 278"/>
                <a:gd name="T28" fmla="*/ 190 w 291"/>
                <a:gd name="T29" fmla="*/ 35 h 278"/>
                <a:gd name="T30" fmla="*/ 171 w 291"/>
                <a:gd name="T31" fmla="*/ 18 h 278"/>
                <a:gd name="T32" fmla="*/ 161 w 291"/>
                <a:gd name="T33" fmla="*/ 23 h 278"/>
                <a:gd name="T34" fmla="*/ 155 w 291"/>
                <a:gd name="T35" fmla="*/ 16 h 278"/>
                <a:gd name="T36" fmla="*/ 149 w 291"/>
                <a:gd name="T37" fmla="*/ 2 h 278"/>
                <a:gd name="T38" fmla="*/ 136 w 291"/>
                <a:gd name="T39" fmla="*/ 0 h 278"/>
                <a:gd name="T40" fmla="*/ 126 w 291"/>
                <a:gd name="T41" fmla="*/ 8 h 278"/>
                <a:gd name="T42" fmla="*/ 124 w 291"/>
                <a:gd name="T43" fmla="*/ 14 h 278"/>
                <a:gd name="T44" fmla="*/ 120 w 291"/>
                <a:gd name="T45" fmla="*/ 25 h 278"/>
                <a:gd name="T46" fmla="*/ 122 w 291"/>
                <a:gd name="T47" fmla="*/ 33 h 278"/>
                <a:gd name="T48" fmla="*/ 124 w 291"/>
                <a:gd name="T49" fmla="*/ 39 h 278"/>
                <a:gd name="T50" fmla="*/ 122 w 291"/>
                <a:gd name="T51" fmla="*/ 47 h 278"/>
                <a:gd name="T52" fmla="*/ 93 w 291"/>
                <a:gd name="T53" fmla="*/ 74 h 278"/>
                <a:gd name="T54" fmla="*/ 83 w 291"/>
                <a:gd name="T55" fmla="*/ 78 h 278"/>
                <a:gd name="T56" fmla="*/ 78 w 291"/>
                <a:gd name="T57" fmla="*/ 88 h 278"/>
                <a:gd name="T58" fmla="*/ 68 w 291"/>
                <a:gd name="T59" fmla="*/ 103 h 278"/>
                <a:gd name="T60" fmla="*/ 64 w 291"/>
                <a:gd name="T61" fmla="*/ 117 h 278"/>
                <a:gd name="T62" fmla="*/ 60 w 291"/>
                <a:gd name="T63" fmla="*/ 123 h 278"/>
                <a:gd name="T64" fmla="*/ 50 w 291"/>
                <a:gd name="T65" fmla="*/ 136 h 278"/>
                <a:gd name="T66" fmla="*/ 43 w 291"/>
                <a:gd name="T67" fmla="*/ 148 h 278"/>
                <a:gd name="T68" fmla="*/ 23 w 291"/>
                <a:gd name="T69" fmla="*/ 156 h 278"/>
                <a:gd name="T70" fmla="*/ 8 w 291"/>
                <a:gd name="T71" fmla="*/ 167 h 278"/>
                <a:gd name="T72" fmla="*/ 2 w 291"/>
                <a:gd name="T73" fmla="*/ 175 h 278"/>
                <a:gd name="T74" fmla="*/ 0 w 291"/>
                <a:gd name="T75" fmla="*/ 179 h 278"/>
                <a:gd name="T76" fmla="*/ 17 w 291"/>
                <a:gd name="T77" fmla="*/ 191 h 278"/>
                <a:gd name="T78" fmla="*/ 33 w 291"/>
                <a:gd name="T79" fmla="*/ 198 h 278"/>
                <a:gd name="T80" fmla="*/ 46 w 291"/>
                <a:gd name="T81" fmla="*/ 206 h 278"/>
                <a:gd name="T82" fmla="*/ 52 w 291"/>
                <a:gd name="T83" fmla="*/ 220 h 278"/>
                <a:gd name="T84" fmla="*/ 72 w 291"/>
                <a:gd name="T85" fmla="*/ 233 h 278"/>
                <a:gd name="T86" fmla="*/ 74 w 291"/>
                <a:gd name="T87" fmla="*/ 233 h 278"/>
                <a:gd name="T88" fmla="*/ 78 w 291"/>
                <a:gd name="T89" fmla="*/ 237 h 278"/>
                <a:gd name="T90" fmla="*/ 101 w 291"/>
                <a:gd name="T91" fmla="*/ 253 h 278"/>
                <a:gd name="T92" fmla="*/ 124 w 291"/>
                <a:gd name="T93" fmla="*/ 270 h 278"/>
                <a:gd name="T94" fmla="*/ 140 w 291"/>
                <a:gd name="T95" fmla="*/ 276 h 278"/>
                <a:gd name="T96" fmla="*/ 177 w 291"/>
                <a:gd name="T97" fmla="*/ 276 h 278"/>
                <a:gd name="T98" fmla="*/ 198 w 291"/>
                <a:gd name="T99" fmla="*/ 266 h 278"/>
                <a:gd name="T100" fmla="*/ 210 w 291"/>
                <a:gd name="T101" fmla="*/ 261 h 278"/>
                <a:gd name="T102" fmla="*/ 229 w 291"/>
                <a:gd name="T103" fmla="*/ 243 h 278"/>
                <a:gd name="T104" fmla="*/ 243 w 291"/>
                <a:gd name="T105" fmla="*/ 210 h 278"/>
                <a:gd name="T106" fmla="*/ 239 w 291"/>
                <a:gd name="T107" fmla="*/ 196 h 278"/>
                <a:gd name="T108" fmla="*/ 235 w 291"/>
                <a:gd name="T109" fmla="*/ 181 h 278"/>
                <a:gd name="T110" fmla="*/ 231 w 291"/>
                <a:gd name="T111" fmla="*/ 161 h 278"/>
                <a:gd name="T112" fmla="*/ 254 w 291"/>
                <a:gd name="T113" fmla="*/ 154 h 278"/>
                <a:gd name="T114" fmla="*/ 291 w 291"/>
                <a:gd name="T115" fmla="*/ 126 h 278"/>
                <a:gd name="T116" fmla="*/ 291 w 291"/>
                <a:gd name="T117" fmla="*/ 113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1" h="278">
                  <a:moveTo>
                    <a:pt x="291" y="113"/>
                  </a:moveTo>
                  <a:lnTo>
                    <a:pt x="291" y="107"/>
                  </a:lnTo>
                  <a:lnTo>
                    <a:pt x="289" y="101"/>
                  </a:lnTo>
                  <a:lnTo>
                    <a:pt x="287" y="97"/>
                  </a:lnTo>
                  <a:lnTo>
                    <a:pt x="282" y="95"/>
                  </a:lnTo>
                  <a:lnTo>
                    <a:pt x="276" y="88"/>
                  </a:lnTo>
                  <a:lnTo>
                    <a:pt x="274" y="86"/>
                  </a:lnTo>
                  <a:lnTo>
                    <a:pt x="264" y="86"/>
                  </a:lnTo>
                  <a:lnTo>
                    <a:pt x="264" y="86"/>
                  </a:lnTo>
                  <a:lnTo>
                    <a:pt x="262" y="86"/>
                  </a:lnTo>
                  <a:lnTo>
                    <a:pt x="256" y="88"/>
                  </a:lnTo>
                  <a:lnTo>
                    <a:pt x="254" y="88"/>
                  </a:lnTo>
                  <a:lnTo>
                    <a:pt x="254" y="88"/>
                  </a:lnTo>
                  <a:lnTo>
                    <a:pt x="252" y="88"/>
                  </a:lnTo>
                  <a:lnTo>
                    <a:pt x="252" y="86"/>
                  </a:lnTo>
                  <a:lnTo>
                    <a:pt x="247" y="82"/>
                  </a:lnTo>
                  <a:lnTo>
                    <a:pt x="247" y="82"/>
                  </a:lnTo>
                  <a:lnTo>
                    <a:pt x="245" y="78"/>
                  </a:lnTo>
                  <a:lnTo>
                    <a:pt x="245" y="78"/>
                  </a:lnTo>
                  <a:lnTo>
                    <a:pt x="243" y="76"/>
                  </a:lnTo>
                  <a:lnTo>
                    <a:pt x="241" y="76"/>
                  </a:lnTo>
                  <a:lnTo>
                    <a:pt x="241" y="76"/>
                  </a:lnTo>
                  <a:lnTo>
                    <a:pt x="241" y="78"/>
                  </a:lnTo>
                  <a:lnTo>
                    <a:pt x="239" y="78"/>
                  </a:lnTo>
                  <a:lnTo>
                    <a:pt x="237" y="78"/>
                  </a:lnTo>
                  <a:lnTo>
                    <a:pt x="235" y="78"/>
                  </a:lnTo>
                  <a:lnTo>
                    <a:pt x="235" y="78"/>
                  </a:lnTo>
                  <a:lnTo>
                    <a:pt x="233" y="78"/>
                  </a:lnTo>
                  <a:lnTo>
                    <a:pt x="227" y="74"/>
                  </a:lnTo>
                  <a:lnTo>
                    <a:pt x="225" y="74"/>
                  </a:lnTo>
                  <a:lnTo>
                    <a:pt x="225" y="72"/>
                  </a:lnTo>
                  <a:lnTo>
                    <a:pt x="223" y="72"/>
                  </a:lnTo>
                  <a:lnTo>
                    <a:pt x="223" y="72"/>
                  </a:lnTo>
                  <a:lnTo>
                    <a:pt x="221" y="72"/>
                  </a:lnTo>
                  <a:lnTo>
                    <a:pt x="217" y="70"/>
                  </a:lnTo>
                  <a:lnTo>
                    <a:pt x="212" y="64"/>
                  </a:lnTo>
                  <a:lnTo>
                    <a:pt x="208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4" y="60"/>
                  </a:lnTo>
                  <a:lnTo>
                    <a:pt x="202" y="60"/>
                  </a:lnTo>
                  <a:lnTo>
                    <a:pt x="198" y="53"/>
                  </a:lnTo>
                  <a:lnTo>
                    <a:pt x="190" y="35"/>
                  </a:lnTo>
                  <a:lnTo>
                    <a:pt x="177" y="18"/>
                  </a:lnTo>
                  <a:lnTo>
                    <a:pt x="175" y="10"/>
                  </a:lnTo>
                  <a:lnTo>
                    <a:pt x="171" y="18"/>
                  </a:lnTo>
                  <a:lnTo>
                    <a:pt x="167" y="23"/>
                  </a:lnTo>
                  <a:lnTo>
                    <a:pt x="163" y="23"/>
                  </a:lnTo>
                  <a:lnTo>
                    <a:pt x="161" y="23"/>
                  </a:lnTo>
                  <a:lnTo>
                    <a:pt x="159" y="21"/>
                  </a:lnTo>
                  <a:lnTo>
                    <a:pt x="157" y="18"/>
                  </a:lnTo>
                  <a:lnTo>
                    <a:pt x="155" y="16"/>
                  </a:lnTo>
                  <a:lnTo>
                    <a:pt x="151" y="6"/>
                  </a:lnTo>
                  <a:lnTo>
                    <a:pt x="149" y="4"/>
                  </a:lnTo>
                  <a:lnTo>
                    <a:pt x="149" y="2"/>
                  </a:lnTo>
                  <a:lnTo>
                    <a:pt x="144" y="0"/>
                  </a:lnTo>
                  <a:lnTo>
                    <a:pt x="140" y="0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30" y="4"/>
                  </a:lnTo>
                  <a:lnTo>
                    <a:pt x="126" y="8"/>
                  </a:lnTo>
                  <a:lnTo>
                    <a:pt x="126" y="10"/>
                  </a:lnTo>
                  <a:lnTo>
                    <a:pt x="124" y="12"/>
                  </a:lnTo>
                  <a:lnTo>
                    <a:pt x="124" y="14"/>
                  </a:lnTo>
                  <a:lnTo>
                    <a:pt x="124" y="16"/>
                  </a:lnTo>
                  <a:lnTo>
                    <a:pt x="122" y="23"/>
                  </a:lnTo>
                  <a:lnTo>
                    <a:pt x="120" y="25"/>
                  </a:lnTo>
                  <a:lnTo>
                    <a:pt x="120" y="29"/>
                  </a:lnTo>
                  <a:lnTo>
                    <a:pt x="120" y="33"/>
                  </a:lnTo>
                  <a:lnTo>
                    <a:pt x="122" y="33"/>
                  </a:lnTo>
                  <a:lnTo>
                    <a:pt x="122" y="33"/>
                  </a:lnTo>
                  <a:lnTo>
                    <a:pt x="122" y="37"/>
                  </a:lnTo>
                  <a:lnTo>
                    <a:pt x="124" y="39"/>
                  </a:lnTo>
                  <a:lnTo>
                    <a:pt x="124" y="41"/>
                  </a:lnTo>
                  <a:lnTo>
                    <a:pt x="122" y="45"/>
                  </a:lnTo>
                  <a:lnTo>
                    <a:pt x="122" y="47"/>
                  </a:lnTo>
                  <a:lnTo>
                    <a:pt x="116" y="53"/>
                  </a:lnTo>
                  <a:lnTo>
                    <a:pt x="101" y="70"/>
                  </a:lnTo>
                  <a:lnTo>
                    <a:pt x="93" y="74"/>
                  </a:lnTo>
                  <a:lnTo>
                    <a:pt x="89" y="76"/>
                  </a:lnTo>
                  <a:lnTo>
                    <a:pt x="87" y="76"/>
                  </a:lnTo>
                  <a:lnTo>
                    <a:pt x="83" y="78"/>
                  </a:lnTo>
                  <a:lnTo>
                    <a:pt x="83" y="80"/>
                  </a:lnTo>
                  <a:lnTo>
                    <a:pt x="81" y="84"/>
                  </a:lnTo>
                  <a:lnTo>
                    <a:pt x="78" y="88"/>
                  </a:lnTo>
                  <a:lnTo>
                    <a:pt x="74" y="93"/>
                  </a:lnTo>
                  <a:lnTo>
                    <a:pt x="68" y="101"/>
                  </a:lnTo>
                  <a:lnTo>
                    <a:pt x="68" y="103"/>
                  </a:lnTo>
                  <a:lnTo>
                    <a:pt x="66" y="111"/>
                  </a:lnTo>
                  <a:lnTo>
                    <a:pt x="64" y="115"/>
                  </a:lnTo>
                  <a:lnTo>
                    <a:pt x="64" y="117"/>
                  </a:lnTo>
                  <a:lnTo>
                    <a:pt x="62" y="121"/>
                  </a:lnTo>
                  <a:lnTo>
                    <a:pt x="60" y="123"/>
                  </a:lnTo>
                  <a:lnTo>
                    <a:pt x="60" y="123"/>
                  </a:lnTo>
                  <a:lnTo>
                    <a:pt x="52" y="132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46" y="144"/>
                  </a:lnTo>
                  <a:lnTo>
                    <a:pt x="43" y="146"/>
                  </a:lnTo>
                  <a:lnTo>
                    <a:pt x="43" y="148"/>
                  </a:lnTo>
                  <a:lnTo>
                    <a:pt x="39" y="148"/>
                  </a:lnTo>
                  <a:lnTo>
                    <a:pt x="37" y="150"/>
                  </a:lnTo>
                  <a:lnTo>
                    <a:pt x="23" y="156"/>
                  </a:lnTo>
                  <a:lnTo>
                    <a:pt x="15" y="161"/>
                  </a:lnTo>
                  <a:lnTo>
                    <a:pt x="8" y="165"/>
                  </a:lnTo>
                  <a:lnTo>
                    <a:pt x="8" y="167"/>
                  </a:lnTo>
                  <a:lnTo>
                    <a:pt x="6" y="169"/>
                  </a:lnTo>
                  <a:lnTo>
                    <a:pt x="6" y="169"/>
                  </a:lnTo>
                  <a:lnTo>
                    <a:pt x="2" y="175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4" y="181"/>
                  </a:lnTo>
                  <a:lnTo>
                    <a:pt x="6" y="183"/>
                  </a:lnTo>
                  <a:lnTo>
                    <a:pt x="17" y="191"/>
                  </a:lnTo>
                  <a:lnTo>
                    <a:pt x="19" y="193"/>
                  </a:lnTo>
                  <a:lnTo>
                    <a:pt x="29" y="196"/>
                  </a:lnTo>
                  <a:lnTo>
                    <a:pt x="33" y="198"/>
                  </a:lnTo>
                  <a:lnTo>
                    <a:pt x="41" y="204"/>
                  </a:lnTo>
                  <a:lnTo>
                    <a:pt x="43" y="206"/>
                  </a:lnTo>
                  <a:lnTo>
                    <a:pt x="46" y="206"/>
                  </a:lnTo>
                  <a:lnTo>
                    <a:pt x="48" y="210"/>
                  </a:lnTo>
                  <a:lnTo>
                    <a:pt x="50" y="218"/>
                  </a:lnTo>
                  <a:lnTo>
                    <a:pt x="52" y="220"/>
                  </a:lnTo>
                  <a:lnTo>
                    <a:pt x="58" y="220"/>
                  </a:lnTo>
                  <a:lnTo>
                    <a:pt x="62" y="222"/>
                  </a:lnTo>
                  <a:lnTo>
                    <a:pt x="72" y="233"/>
                  </a:lnTo>
                  <a:lnTo>
                    <a:pt x="72" y="233"/>
                  </a:lnTo>
                  <a:lnTo>
                    <a:pt x="74" y="233"/>
                  </a:lnTo>
                  <a:lnTo>
                    <a:pt x="74" y="233"/>
                  </a:lnTo>
                  <a:lnTo>
                    <a:pt x="76" y="235"/>
                  </a:lnTo>
                  <a:lnTo>
                    <a:pt x="76" y="237"/>
                  </a:lnTo>
                  <a:lnTo>
                    <a:pt x="78" y="237"/>
                  </a:lnTo>
                  <a:lnTo>
                    <a:pt x="87" y="245"/>
                  </a:lnTo>
                  <a:lnTo>
                    <a:pt x="95" y="251"/>
                  </a:lnTo>
                  <a:lnTo>
                    <a:pt x="101" y="253"/>
                  </a:lnTo>
                  <a:lnTo>
                    <a:pt x="107" y="257"/>
                  </a:lnTo>
                  <a:lnTo>
                    <a:pt x="114" y="261"/>
                  </a:lnTo>
                  <a:lnTo>
                    <a:pt x="124" y="270"/>
                  </a:lnTo>
                  <a:lnTo>
                    <a:pt x="132" y="274"/>
                  </a:lnTo>
                  <a:lnTo>
                    <a:pt x="136" y="278"/>
                  </a:lnTo>
                  <a:lnTo>
                    <a:pt x="140" y="276"/>
                  </a:lnTo>
                  <a:lnTo>
                    <a:pt x="151" y="276"/>
                  </a:lnTo>
                  <a:lnTo>
                    <a:pt x="169" y="278"/>
                  </a:lnTo>
                  <a:lnTo>
                    <a:pt x="177" y="276"/>
                  </a:lnTo>
                  <a:lnTo>
                    <a:pt x="182" y="274"/>
                  </a:lnTo>
                  <a:lnTo>
                    <a:pt x="194" y="268"/>
                  </a:lnTo>
                  <a:lnTo>
                    <a:pt x="198" y="266"/>
                  </a:lnTo>
                  <a:lnTo>
                    <a:pt x="204" y="266"/>
                  </a:lnTo>
                  <a:lnTo>
                    <a:pt x="208" y="266"/>
                  </a:lnTo>
                  <a:lnTo>
                    <a:pt x="210" y="261"/>
                  </a:lnTo>
                  <a:lnTo>
                    <a:pt x="219" y="253"/>
                  </a:lnTo>
                  <a:lnTo>
                    <a:pt x="227" y="247"/>
                  </a:lnTo>
                  <a:lnTo>
                    <a:pt x="229" y="243"/>
                  </a:lnTo>
                  <a:lnTo>
                    <a:pt x="233" y="237"/>
                  </a:lnTo>
                  <a:lnTo>
                    <a:pt x="243" y="212"/>
                  </a:lnTo>
                  <a:lnTo>
                    <a:pt x="243" y="210"/>
                  </a:lnTo>
                  <a:lnTo>
                    <a:pt x="243" y="206"/>
                  </a:lnTo>
                  <a:lnTo>
                    <a:pt x="241" y="202"/>
                  </a:lnTo>
                  <a:lnTo>
                    <a:pt x="239" y="196"/>
                  </a:lnTo>
                  <a:lnTo>
                    <a:pt x="237" y="193"/>
                  </a:lnTo>
                  <a:lnTo>
                    <a:pt x="237" y="187"/>
                  </a:lnTo>
                  <a:lnTo>
                    <a:pt x="235" y="181"/>
                  </a:lnTo>
                  <a:lnTo>
                    <a:pt x="233" y="175"/>
                  </a:lnTo>
                  <a:lnTo>
                    <a:pt x="231" y="167"/>
                  </a:lnTo>
                  <a:lnTo>
                    <a:pt x="231" y="161"/>
                  </a:lnTo>
                  <a:lnTo>
                    <a:pt x="237" y="154"/>
                  </a:lnTo>
                  <a:lnTo>
                    <a:pt x="245" y="154"/>
                  </a:lnTo>
                  <a:lnTo>
                    <a:pt x="254" y="154"/>
                  </a:lnTo>
                  <a:lnTo>
                    <a:pt x="260" y="152"/>
                  </a:lnTo>
                  <a:lnTo>
                    <a:pt x="268" y="148"/>
                  </a:lnTo>
                  <a:lnTo>
                    <a:pt x="291" y="126"/>
                  </a:lnTo>
                  <a:lnTo>
                    <a:pt x="291" y="126"/>
                  </a:lnTo>
                  <a:lnTo>
                    <a:pt x="291" y="126"/>
                  </a:lnTo>
                  <a:lnTo>
                    <a:pt x="291" y="1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E33B00D9-346E-4D47-90ED-EDD41DD90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5563" y="2214563"/>
              <a:ext cx="641350" cy="935038"/>
            </a:xfrm>
            <a:custGeom>
              <a:avLst/>
              <a:gdLst>
                <a:gd name="T0" fmla="*/ 402 w 404"/>
                <a:gd name="T1" fmla="*/ 160 h 589"/>
                <a:gd name="T2" fmla="*/ 369 w 404"/>
                <a:gd name="T3" fmla="*/ 134 h 589"/>
                <a:gd name="T4" fmla="*/ 303 w 404"/>
                <a:gd name="T5" fmla="*/ 128 h 589"/>
                <a:gd name="T6" fmla="*/ 283 w 404"/>
                <a:gd name="T7" fmla="*/ 121 h 589"/>
                <a:gd name="T8" fmla="*/ 256 w 404"/>
                <a:gd name="T9" fmla="*/ 95 h 589"/>
                <a:gd name="T10" fmla="*/ 213 w 404"/>
                <a:gd name="T11" fmla="*/ 115 h 589"/>
                <a:gd name="T12" fmla="*/ 194 w 404"/>
                <a:gd name="T13" fmla="*/ 113 h 589"/>
                <a:gd name="T14" fmla="*/ 169 w 404"/>
                <a:gd name="T15" fmla="*/ 72 h 589"/>
                <a:gd name="T16" fmla="*/ 143 w 404"/>
                <a:gd name="T17" fmla="*/ 53 h 589"/>
                <a:gd name="T18" fmla="*/ 81 w 404"/>
                <a:gd name="T19" fmla="*/ 35 h 589"/>
                <a:gd name="T20" fmla="*/ 35 w 404"/>
                <a:gd name="T21" fmla="*/ 10 h 589"/>
                <a:gd name="T22" fmla="*/ 13 w 404"/>
                <a:gd name="T23" fmla="*/ 16 h 589"/>
                <a:gd name="T24" fmla="*/ 15 w 404"/>
                <a:gd name="T25" fmla="*/ 43 h 589"/>
                <a:gd name="T26" fmla="*/ 33 w 404"/>
                <a:gd name="T27" fmla="*/ 101 h 589"/>
                <a:gd name="T28" fmla="*/ 75 w 404"/>
                <a:gd name="T29" fmla="*/ 119 h 589"/>
                <a:gd name="T30" fmla="*/ 99 w 404"/>
                <a:gd name="T31" fmla="*/ 140 h 589"/>
                <a:gd name="T32" fmla="*/ 103 w 404"/>
                <a:gd name="T33" fmla="*/ 173 h 589"/>
                <a:gd name="T34" fmla="*/ 81 w 404"/>
                <a:gd name="T35" fmla="*/ 200 h 589"/>
                <a:gd name="T36" fmla="*/ 58 w 404"/>
                <a:gd name="T37" fmla="*/ 216 h 589"/>
                <a:gd name="T38" fmla="*/ 35 w 404"/>
                <a:gd name="T39" fmla="*/ 216 h 589"/>
                <a:gd name="T40" fmla="*/ 17 w 404"/>
                <a:gd name="T41" fmla="*/ 208 h 589"/>
                <a:gd name="T42" fmla="*/ 9 w 404"/>
                <a:gd name="T43" fmla="*/ 230 h 589"/>
                <a:gd name="T44" fmla="*/ 0 w 404"/>
                <a:gd name="T45" fmla="*/ 276 h 589"/>
                <a:gd name="T46" fmla="*/ 11 w 404"/>
                <a:gd name="T47" fmla="*/ 286 h 589"/>
                <a:gd name="T48" fmla="*/ 29 w 404"/>
                <a:gd name="T49" fmla="*/ 315 h 589"/>
                <a:gd name="T50" fmla="*/ 27 w 404"/>
                <a:gd name="T51" fmla="*/ 338 h 589"/>
                <a:gd name="T52" fmla="*/ 46 w 404"/>
                <a:gd name="T53" fmla="*/ 366 h 589"/>
                <a:gd name="T54" fmla="*/ 58 w 404"/>
                <a:gd name="T55" fmla="*/ 387 h 589"/>
                <a:gd name="T56" fmla="*/ 54 w 404"/>
                <a:gd name="T57" fmla="*/ 418 h 589"/>
                <a:gd name="T58" fmla="*/ 68 w 404"/>
                <a:gd name="T59" fmla="*/ 445 h 589"/>
                <a:gd name="T60" fmla="*/ 66 w 404"/>
                <a:gd name="T61" fmla="*/ 457 h 589"/>
                <a:gd name="T62" fmla="*/ 68 w 404"/>
                <a:gd name="T63" fmla="*/ 461 h 589"/>
                <a:gd name="T64" fmla="*/ 77 w 404"/>
                <a:gd name="T65" fmla="*/ 471 h 589"/>
                <a:gd name="T66" fmla="*/ 93 w 404"/>
                <a:gd name="T67" fmla="*/ 471 h 589"/>
                <a:gd name="T68" fmla="*/ 132 w 404"/>
                <a:gd name="T69" fmla="*/ 484 h 589"/>
                <a:gd name="T70" fmla="*/ 153 w 404"/>
                <a:gd name="T71" fmla="*/ 508 h 589"/>
                <a:gd name="T72" fmla="*/ 176 w 404"/>
                <a:gd name="T73" fmla="*/ 554 h 589"/>
                <a:gd name="T74" fmla="*/ 231 w 404"/>
                <a:gd name="T75" fmla="*/ 564 h 589"/>
                <a:gd name="T76" fmla="*/ 248 w 404"/>
                <a:gd name="T77" fmla="*/ 556 h 589"/>
                <a:gd name="T78" fmla="*/ 252 w 404"/>
                <a:gd name="T79" fmla="*/ 527 h 589"/>
                <a:gd name="T80" fmla="*/ 262 w 404"/>
                <a:gd name="T81" fmla="*/ 533 h 589"/>
                <a:gd name="T82" fmla="*/ 266 w 404"/>
                <a:gd name="T83" fmla="*/ 545 h 589"/>
                <a:gd name="T84" fmla="*/ 270 w 404"/>
                <a:gd name="T85" fmla="*/ 554 h 589"/>
                <a:gd name="T86" fmla="*/ 277 w 404"/>
                <a:gd name="T87" fmla="*/ 564 h 589"/>
                <a:gd name="T88" fmla="*/ 283 w 404"/>
                <a:gd name="T89" fmla="*/ 585 h 589"/>
                <a:gd name="T90" fmla="*/ 299 w 404"/>
                <a:gd name="T91" fmla="*/ 582 h 589"/>
                <a:gd name="T92" fmla="*/ 320 w 404"/>
                <a:gd name="T93" fmla="*/ 558 h 589"/>
                <a:gd name="T94" fmla="*/ 330 w 404"/>
                <a:gd name="T95" fmla="*/ 517 h 589"/>
                <a:gd name="T96" fmla="*/ 351 w 404"/>
                <a:gd name="T97" fmla="*/ 486 h 589"/>
                <a:gd name="T98" fmla="*/ 295 w 404"/>
                <a:gd name="T99" fmla="*/ 350 h 589"/>
                <a:gd name="T100" fmla="*/ 293 w 404"/>
                <a:gd name="T101" fmla="*/ 290 h 589"/>
                <a:gd name="T102" fmla="*/ 303 w 404"/>
                <a:gd name="T103" fmla="*/ 253 h 589"/>
                <a:gd name="T104" fmla="*/ 322 w 404"/>
                <a:gd name="T105" fmla="*/ 239 h 589"/>
                <a:gd name="T106" fmla="*/ 347 w 404"/>
                <a:gd name="T107" fmla="*/ 247 h 589"/>
                <a:gd name="T108" fmla="*/ 373 w 404"/>
                <a:gd name="T109" fmla="*/ 274 h 589"/>
                <a:gd name="T110" fmla="*/ 386 w 404"/>
                <a:gd name="T111" fmla="*/ 261 h 589"/>
                <a:gd name="T112" fmla="*/ 400 w 404"/>
                <a:gd name="T113" fmla="*/ 226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4" h="589">
                  <a:moveTo>
                    <a:pt x="404" y="171"/>
                  </a:moveTo>
                  <a:lnTo>
                    <a:pt x="404" y="169"/>
                  </a:lnTo>
                  <a:lnTo>
                    <a:pt x="404" y="165"/>
                  </a:lnTo>
                  <a:lnTo>
                    <a:pt x="402" y="163"/>
                  </a:lnTo>
                  <a:lnTo>
                    <a:pt x="402" y="160"/>
                  </a:lnTo>
                  <a:lnTo>
                    <a:pt x="398" y="154"/>
                  </a:lnTo>
                  <a:lnTo>
                    <a:pt x="396" y="152"/>
                  </a:lnTo>
                  <a:lnTo>
                    <a:pt x="386" y="140"/>
                  </a:lnTo>
                  <a:lnTo>
                    <a:pt x="380" y="138"/>
                  </a:lnTo>
                  <a:lnTo>
                    <a:pt x="369" y="134"/>
                  </a:lnTo>
                  <a:lnTo>
                    <a:pt x="359" y="132"/>
                  </a:lnTo>
                  <a:lnTo>
                    <a:pt x="338" y="125"/>
                  </a:lnTo>
                  <a:lnTo>
                    <a:pt x="326" y="125"/>
                  </a:lnTo>
                  <a:lnTo>
                    <a:pt x="309" y="128"/>
                  </a:lnTo>
                  <a:lnTo>
                    <a:pt x="303" y="128"/>
                  </a:lnTo>
                  <a:lnTo>
                    <a:pt x="299" y="128"/>
                  </a:lnTo>
                  <a:lnTo>
                    <a:pt x="297" y="128"/>
                  </a:lnTo>
                  <a:lnTo>
                    <a:pt x="289" y="125"/>
                  </a:lnTo>
                  <a:lnTo>
                    <a:pt x="287" y="123"/>
                  </a:lnTo>
                  <a:lnTo>
                    <a:pt x="283" y="121"/>
                  </a:lnTo>
                  <a:lnTo>
                    <a:pt x="270" y="107"/>
                  </a:lnTo>
                  <a:lnTo>
                    <a:pt x="266" y="101"/>
                  </a:lnTo>
                  <a:lnTo>
                    <a:pt x="262" y="97"/>
                  </a:lnTo>
                  <a:lnTo>
                    <a:pt x="258" y="95"/>
                  </a:lnTo>
                  <a:lnTo>
                    <a:pt x="256" y="95"/>
                  </a:lnTo>
                  <a:lnTo>
                    <a:pt x="252" y="93"/>
                  </a:lnTo>
                  <a:lnTo>
                    <a:pt x="250" y="93"/>
                  </a:lnTo>
                  <a:lnTo>
                    <a:pt x="244" y="95"/>
                  </a:lnTo>
                  <a:lnTo>
                    <a:pt x="219" y="113"/>
                  </a:lnTo>
                  <a:lnTo>
                    <a:pt x="213" y="115"/>
                  </a:lnTo>
                  <a:lnTo>
                    <a:pt x="209" y="115"/>
                  </a:lnTo>
                  <a:lnTo>
                    <a:pt x="204" y="115"/>
                  </a:lnTo>
                  <a:lnTo>
                    <a:pt x="202" y="115"/>
                  </a:lnTo>
                  <a:lnTo>
                    <a:pt x="196" y="113"/>
                  </a:lnTo>
                  <a:lnTo>
                    <a:pt x="194" y="113"/>
                  </a:lnTo>
                  <a:lnTo>
                    <a:pt x="188" y="109"/>
                  </a:lnTo>
                  <a:lnTo>
                    <a:pt x="184" y="103"/>
                  </a:lnTo>
                  <a:lnTo>
                    <a:pt x="180" y="95"/>
                  </a:lnTo>
                  <a:lnTo>
                    <a:pt x="173" y="78"/>
                  </a:lnTo>
                  <a:lnTo>
                    <a:pt x="169" y="72"/>
                  </a:lnTo>
                  <a:lnTo>
                    <a:pt x="165" y="66"/>
                  </a:lnTo>
                  <a:lnTo>
                    <a:pt x="157" y="60"/>
                  </a:lnTo>
                  <a:lnTo>
                    <a:pt x="153" y="58"/>
                  </a:lnTo>
                  <a:lnTo>
                    <a:pt x="149" y="55"/>
                  </a:lnTo>
                  <a:lnTo>
                    <a:pt x="143" y="53"/>
                  </a:lnTo>
                  <a:lnTo>
                    <a:pt x="105" y="51"/>
                  </a:lnTo>
                  <a:lnTo>
                    <a:pt x="101" y="49"/>
                  </a:lnTo>
                  <a:lnTo>
                    <a:pt x="93" y="47"/>
                  </a:lnTo>
                  <a:lnTo>
                    <a:pt x="85" y="39"/>
                  </a:lnTo>
                  <a:lnTo>
                    <a:pt x="81" y="35"/>
                  </a:lnTo>
                  <a:lnTo>
                    <a:pt x="79" y="33"/>
                  </a:lnTo>
                  <a:lnTo>
                    <a:pt x="73" y="27"/>
                  </a:lnTo>
                  <a:lnTo>
                    <a:pt x="62" y="20"/>
                  </a:lnTo>
                  <a:lnTo>
                    <a:pt x="42" y="12"/>
                  </a:lnTo>
                  <a:lnTo>
                    <a:pt x="35" y="10"/>
                  </a:lnTo>
                  <a:lnTo>
                    <a:pt x="29" y="4"/>
                  </a:lnTo>
                  <a:lnTo>
                    <a:pt x="25" y="0"/>
                  </a:lnTo>
                  <a:lnTo>
                    <a:pt x="19" y="6"/>
                  </a:lnTo>
                  <a:lnTo>
                    <a:pt x="13" y="12"/>
                  </a:lnTo>
                  <a:lnTo>
                    <a:pt x="13" y="16"/>
                  </a:lnTo>
                  <a:lnTo>
                    <a:pt x="11" y="18"/>
                  </a:lnTo>
                  <a:lnTo>
                    <a:pt x="11" y="20"/>
                  </a:lnTo>
                  <a:lnTo>
                    <a:pt x="15" y="37"/>
                  </a:lnTo>
                  <a:lnTo>
                    <a:pt x="15" y="39"/>
                  </a:lnTo>
                  <a:lnTo>
                    <a:pt x="15" y="43"/>
                  </a:lnTo>
                  <a:lnTo>
                    <a:pt x="13" y="47"/>
                  </a:lnTo>
                  <a:lnTo>
                    <a:pt x="11" y="51"/>
                  </a:lnTo>
                  <a:lnTo>
                    <a:pt x="11" y="60"/>
                  </a:lnTo>
                  <a:lnTo>
                    <a:pt x="29" y="90"/>
                  </a:lnTo>
                  <a:lnTo>
                    <a:pt x="33" y="101"/>
                  </a:lnTo>
                  <a:lnTo>
                    <a:pt x="37" y="107"/>
                  </a:lnTo>
                  <a:lnTo>
                    <a:pt x="40" y="109"/>
                  </a:lnTo>
                  <a:lnTo>
                    <a:pt x="44" y="111"/>
                  </a:lnTo>
                  <a:lnTo>
                    <a:pt x="52" y="113"/>
                  </a:lnTo>
                  <a:lnTo>
                    <a:pt x="75" y="119"/>
                  </a:lnTo>
                  <a:lnTo>
                    <a:pt x="83" y="123"/>
                  </a:lnTo>
                  <a:lnTo>
                    <a:pt x="89" y="125"/>
                  </a:lnTo>
                  <a:lnTo>
                    <a:pt x="91" y="130"/>
                  </a:lnTo>
                  <a:lnTo>
                    <a:pt x="95" y="134"/>
                  </a:lnTo>
                  <a:lnTo>
                    <a:pt x="99" y="140"/>
                  </a:lnTo>
                  <a:lnTo>
                    <a:pt x="101" y="144"/>
                  </a:lnTo>
                  <a:lnTo>
                    <a:pt x="103" y="148"/>
                  </a:lnTo>
                  <a:lnTo>
                    <a:pt x="108" y="160"/>
                  </a:lnTo>
                  <a:lnTo>
                    <a:pt x="108" y="167"/>
                  </a:lnTo>
                  <a:lnTo>
                    <a:pt x="103" y="173"/>
                  </a:lnTo>
                  <a:lnTo>
                    <a:pt x="89" y="185"/>
                  </a:lnTo>
                  <a:lnTo>
                    <a:pt x="85" y="189"/>
                  </a:lnTo>
                  <a:lnTo>
                    <a:pt x="83" y="191"/>
                  </a:lnTo>
                  <a:lnTo>
                    <a:pt x="81" y="195"/>
                  </a:lnTo>
                  <a:lnTo>
                    <a:pt x="81" y="200"/>
                  </a:lnTo>
                  <a:lnTo>
                    <a:pt x="79" y="204"/>
                  </a:lnTo>
                  <a:lnTo>
                    <a:pt x="77" y="208"/>
                  </a:lnTo>
                  <a:lnTo>
                    <a:pt x="75" y="210"/>
                  </a:lnTo>
                  <a:lnTo>
                    <a:pt x="70" y="212"/>
                  </a:lnTo>
                  <a:lnTo>
                    <a:pt x="58" y="216"/>
                  </a:lnTo>
                  <a:lnTo>
                    <a:pt x="56" y="216"/>
                  </a:lnTo>
                  <a:lnTo>
                    <a:pt x="50" y="214"/>
                  </a:lnTo>
                  <a:lnTo>
                    <a:pt x="48" y="214"/>
                  </a:lnTo>
                  <a:lnTo>
                    <a:pt x="37" y="216"/>
                  </a:lnTo>
                  <a:lnTo>
                    <a:pt x="35" y="216"/>
                  </a:lnTo>
                  <a:lnTo>
                    <a:pt x="31" y="214"/>
                  </a:lnTo>
                  <a:lnTo>
                    <a:pt x="29" y="214"/>
                  </a:lnTo>
                  <a:lnTo>
                    <a:pt x="25" y="210"/>
                  </a:lnTo>
                  <a:lnTo>
                    <a:pt x="19" y="208"/>
                  </a:lnTo>
                  <a:lnTo>
                    <a:pt x="17" y="208"/>
                  </a:lnTo>
                  <a:lnTo>
                    <a:pt x="11" y="210"/>
                  </a:lnTo>
                  <a:lnTo>
                    <a:pt x="11" y="212"/>
                  </a:lnTo>
                  <a:lnTo>
                    <a:pt x="9" y="216"/>
                  </a:lnTo>
                  <a:lnTo>
                    <a:pt x="7" y="220"/>
                  </a:lnTo>
                  <a:lnTo>
                    <a:pt x="9" y="230"/>
                  </a:lnTo>
                  <a:lnTo>
                    <a:pt x="7" y="249"/>
                  </a:lnTo>
                  <a:lnTo>
                    <a:pt x="0" y="263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0" y="276"/>
                  </a:lnTo>
                  <a:lnTo>
                    <a:pt x="2" y="278"/>
                  </a:lnTo>
                  <a:lnTo>
                    <a:pt x="5" y="280"/>
                  </a:lnTo>
                  <a:lnTo>
                    <a:pt x="7" y="282"/>
                  </a:lnTo>
                  <a:lnTo>
                    <a:pt x="9" y="284"/>
                  </a:lnTo>
                  <a:lnTo>
                    <a:pt x="11" y="286"/>
                  </a:lnTo>
                  <a:lnTo>
                    <a:pt x="13" y="290"/>
                  </a:lnTo>
                  <a:lnTo>
                    <a:pt x="17" y="305"/>
                  </a:lnTo>
                  <a:lnTo>
                    <a:pt x="19" y="307"/>
                  </a:lnTo>
                  <a:lnTo>
                    <a:pt x="29" y="313"/>
                  </a:lnTo>
                  <a:lnTo>
                    <a:pt x="29" y="315"/>
                  </a:lnTo>
                  <a:lnTo>
                    <a:pt x="31" y="317"/>
                  </a:lnTo>
                  <a:lnTo>
                    <a:pt x="31" y="321"/>
                  </a:lnTo>
                  <a:lnTo>
                    <a:pt x="31" y="323"/>
                  </a:lnTo>
                  <a:lnTo>
                    <a:pt x="27" y="333"/>
                  </a:lnTo>
                  <a:lnTo>
                    <a:pt x="27" y="338"/>
                  </a:lnTo>
                  <a:lnTo>
                    <a:pt x="27" y="342"/>
                  </a:lnTo>
                  <a:lnTo>
                    <a:pt x="33" y="354"/>
                  </a:lnTo>
                  <a:lnTo>
                    <a:pt x="37" y="360"/>
                  </a:lnTo>
                  <a:lnTo>
                    <a:pt x="40" y="362"/>
                  </a:lnTo>
                  <a:lnTo>
                    <a:pt x="46" y="366"/>
                  </a:lnTo>
                  <a:lnTo>
                    <a:pt x="46" y="368"/>
                  </a:lnTo>
                  <a:lnTo>
                    <a:pt x="52" y="375"/>
                  </a:lnTo>
                  <a:lnTo>
                    <a:pt x="56" y="381"/>
                  </a:lnTo>
                  <a:lnTo>
                    <a:pt x="58" y="383"/>
                  </a:lnTo>
                  <a:lnTo>
                    <a:pt x="58" y="387"/>
                  </a:lnTo>
                  <a:lnTo>
                    <a:pt x="58" y="389"/>
                  </a:lnTo>
                  <a:lnTo>
                    <a:pt x="54" y="399"/>
                  </a:lnTo>
                  <a:lnTo>
                    <a:pt x="54" y="403"/>
                  </a:lnTo>
                  <a:lnTo>
                    <a:pt x="54" y="410"/>
                  </a:lnTo>
                  <a:lnTo>
                    <a:pt x="54" y="418"/>
                  </a:lnTo>
                  <a:lnTo>
                    <a:pt x="56" y="420"/>
                  </a:lnTo>
                  <a:lnTo>
                    <a:pt x="56" y="424"/>
                  </a:lnTo>
                  <a:lnTo>
                    <a:pt x="60" y="430"/>
                  </a:lnTo>
                  <a:lnTo>
                    <a:pt x="66" y="440"/>
                  </a:lnTo>
                  <a:lnTo>
                    <a:pt x="68" y="445"/>
                  </a:lnTo>
                  <a:lnTo>
                    <a:pt x="68" y="447"/>
                  </a:lnTo>
                  <a:lnTo>
                    <a:pt x="68" y="451"/>
                  </a:lnTo>
                  <a:lnTo>
                    <a:pt x="68" y="453"/>
                  </a:lnTo>
                  <a:lnTo>
                    <a:pt x="68" y="455"/>
                  </a:lnTo>
                  <a:lnTo>
                    <a:pt x="66" y="457"/>
                  </a:lnTo>
                  <a:lnTo>
                    <a:pt x="66" y="457"/>
                  </a:lnTo>
                  <a:lnTo>
                    <a:pt x="66" y="459"/>
                  </a:lnTo>
                  <a:lnTo>
                    <a:pt x="66" y="459"/>
                  </a:lnTo>
                  <a:lnTo>
                    <a:pt x="66" y="461"/>
                  </a:lnTo>
                  <a:lnTo>
                    <a:pt x="68" y="461"/>
                  </a:lnTo>
                  <a:lnTo>
                    <a:pt x="70" y="465"/>
                  </a:lnTo>
                  <a:lnTo>
                    <a:pt x="73" y="467"/>
                  </a:lnTo>
                  <a:lnTo>
                    <a:pt x="73" y="469"/>
                  </a:lnTo>
                  <a:lnTo>
                    <a:pt x="75" y="471"/>
                  </a:lnTo>
                  <a:lnTo>
                    <a:pt x="77" y="471"/>
                  </a:lnTo>
                  <a:lnTo>
                    <a:pt x="81" y="473"/>
                  </a:lnTo>
                  <a:lnTo>
                    <a:pt x="85" y="473"/>
                  </a:lnTo>
                  <a:lnTo>
                    <a:pt x="87" y="473"/>
                  </a:lnTo>
                  <a:lnTo>
                    <a:pt x="89" y="471"/>
                  </a:lnTo>
                  <a:lnTo>
                    <a:pt x="93" y="471"/>
                  </a:lnTo>
                  <a:lnTo>
                    <a:pt x="95" y="471"/>
                  </a:lnTo>
                  <a:lnTo>
                    <a:pt x="114" y="475"/>
                  </a:lnTo>
                  <a:lnTo>
                    <a:pt x="120" y="480"/>
                  </a:lnTo>
                  <a:lnTo>
                    <a:pt x="128" y="482"/>
                  </a:lnTo>
                  <a:lnTo>
                    <a:pt x="132" y="484"/>
                  </a:lnTo>
                  <a:lnTo>
                    <a:pt x="138" y="488"/>
                  </a:lnTo>
                  <a:lnTo>
                    <a:pt x="141" y="488"/>
                  </a:lnTo>
                  <a:lnTo>
                    <a:pt x="153" y="502"/>
                  </a:lnTo>
                  <a:lnTo>
                    <a:pt x="153" y="504"/>
                  </a:lnTo>
                  <a:lnTo>
                    <a:pt x="153" y="508"/>
                  </a:lnTo>
                  <a:lnTo>
                    <a:pt x="157" y="550"/>
                  </a:lnTo>
                  <a:lnTo>
                    <a:pt x="159" y="552"/>
                  </a:lnTo>
                  <a:lnTo>
                    <a:pt x="159" y="554"/>
                  </a:lnTo>
                  <a:lnTo>
                    <a:pt x="161" y="556"/>
                  </a:lnTo>
                  <a:lnTo>
                    <a:pt x="176" y="554"/>
                  </a:lnTo>
                  <a:lnTo>
                    <a:pt x="182" y="554"/>
                  </a:lnTo>
                  <a:lnTo>
                    <a:pt x="188" y="556"/>
                  </a:lnTo>
                  <a:lnTo>
                    <a:pt x="202" y="560"/>
                  </a:lnTo>
                  <a:lnTo>
                    <a:pt x="206" y="560"/>
                  </a:lnTo>
                  <a:lnTo>
                    <a:pt x="231" y="564"/>
                  </a:lnTo>
                  <a:lnTo>
                    <a:pt x="237" y="564"/>
                  </a:lnTo>
                  <a:lnTo>
                    <a:pt x="244" y="562"/>
                  </a:lnTo>
                  <a:lnTo>
                    <a:pt x="244" y="562"/>
                  </a:lnTo>
                  <a:lnTo>
                    <a:pt x="246" y="560"/>
                  </a:lnTo>
                  <a:lnTo>
                    <a:pt x="248" y="556"/>
                  </a:lnTo>
                  <a:lnTo>
                    <a:pt x="248" y="548"/>
                  </a:lnTo>
                  <a:lnTo>
                    <a:pt x="248" y="535"/>
                  </a:lnTo>
                  <a:lnTo>
                    <a:pt x="248" y="531"/>
                  </a:lnTo>
                  <a:lnTo>
                    <a:pt x="250" y="529"/>
                  </a:lnTo>
                  <a:lnTo>
                    <a:pt x="252" y="527"/>
                  </a:lnTo>
                  <a:lnTo>
                    <a:pt x="254" y="525"/>
                  </a:lnTo>
                  <a:lnTo>
                    <a:pt x="256" y="525"/>
                  </a:lnTo>
                  <a:lnTo>
                    <a:pt x="258" y="527"/>
                  </a:lnTo>
                  <a:lnTo>
                    <a:pt x="260" y="533"/>
                  </a:lnTo>
                  <a:lnTo>
                    <a:pt x="262" y="533"/>
                  </a:lnTo>
                  <a:lnTo>
                    <a:pt x="262" y="535"/>
                  </a:lnTo>
                  <a:lnTo>
                    <a:pt x="262" y="539"/>
                  </a:lnTo>
                  <a:lnTo>
                    <a:pt x="262" y="541"/>
                  </a:lnTo>
                  <a:lnTo>
                    <a:pt x="264" y="543"/>
                  </a:lnTo>
                  <a:lnTo>
                    <a:pt x="266" y="545"/>
                  </a:lnTo>
                  <a:lnTo>
                    <a:pt x="268" y="548"/>
                  </a:lnTo>
                  <a:lnTo>
                    <a:pt x="268" y="548"/>
                  </a:lnTo>
                  <a:lnTo>
                    <a:pt x="268" y="552"/>
                  </a:lnTo>
                  <a:lnTo>
                    <a:pt x="270" y="552"/>
                  </a:lnTo>
                  <a:lnTo>
                    <a:pt x="270" y="554"/>
                  </a:lnTo>
                  <a:lnTo>
                    <a:pt x="272" y="556"/>
                  </a:lnTo>
                  <a:lnTo>
                    <a:pt x="274" y="558"/>
                  </a:lnTo>
                  <a:lnTo>
                    <a:pt x="274" y="560"/>
                  </a:lnTo>
                  <a:lnTo>
                    <a:pt x="277" y="564"/>
                  </a:lnTo>
                  <a:lnTo>
                    <a:pt x="277" y="564"/>
                  </a:lnTo>
                  <a:lnTo>
                    <a:pt x="277" y="566"/>
                  </a:lnTo>
                  <a:lnTo>
                    <a:pt x="281" y="574"/>
                  </a:lnTo>
                  <a:lnTo>
                    <a:pt x="281" y="580"/>
                  </a:lnTo>
                  <a:lnTo>
                    <a:pt x="283" y="582"/>
                  </a:lnTo>
                  <a:lnTo>
                    <a:pt x="283" y="585"/>
                  </a:lnTo>
                  <a:lnTo>
                    <a:pt x="285" y="587"/>
                  </a:lnTo>
                  <a:lnTo>
                    <a:pt x="287" y="589"/>
                  </a:lnTo>
                  <a:lnTo>
                    <a:pt x="293" y="589"/>
                  </a:lnTo>
                  <a:lnTo>
                    <a:pt x="297" y="585"/>
                  </a:lnTo>
                  <a:lnTo>
                    <a:pt x="299" y="582"/>
                  </a:lnTo>
                  <a:lnTo>
                    <a:pt x="301" y="578"/>
                  </a:lnTo>
                  <a:lnTo>
                    <a:pt x="305" y="568"/>
                  </a:lnTo>
                  <a:lnTo>
                    <a:pt x="309" y="566"/>
                  </a:lnTo>
                  <a:lnTo>
                    <a:pt x="312" y="564"/>
                  </a:lnTo>
                  <a:lnTo>
                    <a:pt x="320" y="558"/>
                  </a:lnTo>
                  <a:lnTo>
                    <a:pt x="324" y="541"/>
                  </a:lnTo>
                  <a:lnTo>
                    <a:pt x="326" y="533"/>
                  </a:lnTo>
                  <a:lnTo>
                    <a:pt x="328" y="523"/>
                  </a:lnTo>
                  <a:lnTo>
                    <a:pt x="328" y="521"/>
                  </a:lnTo>
                  <a:lnTo>
                    <a:pt x="330" y="517"/>
                  </a:lnTo>
                  <a:lnTo>
                    <a:pt x="347" y="498"/>
                  </a:lnTo>
                  <a:lnTo>
                    <a:pt x="349" y="494"/>
                  </a:lnTo>
                  <a:lnTo>
                    <a:pt x="349" y="492"/>
                  </a:lnTo>
                  <a:lnTo>
                    <a:pt x="351" y="490"/>
                  </a:lnTo>
                  <a:lnTo>
                    <a:pt x="351" y="486"/>
                  </a:lnTo>
                  <a:lnTo>
                    <a:pt x="349" y="480"/>
                  </a:lnTo>
                  <a:lnTo>
                    <a:pt x="342" y="461"/>
                  </a:lnTo>
                  <a:lnTo>
                    <a:pt x="301" y="370"/>
                  </a:lnTo>
                  <a:lnTo>
                    <a:pt x="297" y="360"/>
                  </a:lnTo>
                  <a:lnTo>
                    <a:pt x="295" y="350"/>
                  </a:lnTo>
                  <a:lnTo>
                    <a:pt x="293" y="340"/>
                  </a:lnTo>
                  <a:lnTo>
                    <a:pt x="297" y="303"/>
                  </a:lnTo>
                  <a:lnTo>
                    <a:pt x="295" y="296"/>
                  </a:lnTo>
                  <a:lnTo>
                    <a:pt x="295" y="292"/>
                  </a:lnTo>
                  <a:lnTo>
                    <a:pt x="293" y="290"/>
                  </a:lnTo>
                  <a:lnTo>
                    <a:pt x="291" y="284"/>
                  </a:lnTo>
                  <a:lnTo>
                    <a:pt x="291" y="284"/>
                  </a:lnTo>
                  <a:lnTo>
                    <a:pt x="291" y="282"/>
                  </a:lnTo>
                  <a:lnTo>
                    <a:pt x="295" y="272"/>
                  </a:lnTo>
                  <a:lnTo>
                    <a:pt x="303" y="253"/>
                  </a:lnTo>
                  <a:lnTo>
                    <a:pt x="309" y="245"/>
                  </a:lnTo>
                  <a:lnTo>
                    <a:pt x="312" y="243"/>
                  </a:lnTo>
                  <a:lnTo>
                    <a:pt x="316" y="241"/>
                  </a:lnTo>
                  <a:lnTo>
                    <a:pt x="318" y="241"/>
                  </a:lnTo>
                  <a:lnTo>
                    <a:pt x="322" y="239"/>
                  </a:lnTo>
                  <a:lnTo>
                    <a:pt x="328" y="239"/>
                  </a:lnTo>
                  <a:lnTo>
                    <a:pt x="332" y="241"/>
                  </a:lnTo>
                  <a:lnTo>
                    <a:pt x="338" y="243"/>
                  </a:lnTo>
                  <a:lnTo>
                    <a:pt x="342" y="243"/>
                  </a:lnTo>
                  <a:lnTo>
                    <a:pt x="347" y="247"/>
                  </a:lnTo>
                  <a:lnTo>
                    <a:pt x="351" y="251"/>
                  </a:lnTo>
                  <a:lnTo>
                    <a:pt x="367" y="270"/>
                  </a:lnTo>
                  <a:lnTo>
                    <a:pt x="369" y="272"/>
                  </a:lnTo>
                  <a:lnTo>
                    <a:pt x="371" y="272"/>
                  </a:lnTo>
                  <a:lnTo>
                    <a:pt x="373" y="274"/>
                  </a:lnTo>
                  <a:lnTo>
                    <a:pt x="375" y="272"/>
                  </a:lnTo>
                  <a:lnTo>
                    <a:pt x="377" y="272"/>
                  </a:lnTo>
                  <a:lnTo>
                    <a:pt x="380" y="270"/>
                  </a:lnTo>
                  <a:lnTo>
                    <a:pt x="382" y="268"/>
                  </a:lnTo>
                  <a:lnTo>
                    <a:pt x="386" y="261"/>
                  </a:lnTo>
                  <a:lnTo>
                    <a:pt x="394" y="247"/>
                  </a:lnTo>
                  <a:lnTo>
                    <a:pt x="396" y="245"/>
                  </a:lnTo>
                  <a:lnTo>
                    <a:pt x="396" y="243"/>
                  </a:lnTo>
                  <a:lnTo>
                    <a:pt x="400" y="228"/>
                  </a:lnTo>
                  <a:lnTo>
                    <a:pt x="400" y="226"/>
                  </a:lnTo>
                  <a:lnTo>
                    <a:pt x="398" y="220"/>
                  </a:lnTo>
                  <a:lnTo>
                    <a:pt x="404" y="1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2BC26B19-A361-9249-9CAD-29D7B4A82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7063" y="4354513"/>
              <a:ext cx="638175" cy="1228725"/>
            </a:xfrm>
            <a:custGeom>
              <a:avLst/>
              <a:gdLst>
                <a:gd name="T0" fmla="*/ 365 w 402"/>
                <a:gd name="T1" fmla="*/ 575 h 774"/>
                <a:gd name="T2" fmla="*/ 342 w 402"/>
                <a:gd name="T3" fmla="*/ 577 h 774"/>
                <a:gd name="T4" fmla="*/ 301 w 402"/>
                <a:gd name="T5" fmla="*/ 480 h 774"/>
                <a:gd name="T6" fmla="*/ 312 w 402"/>
                <a:gd name="T7" fmla="*/ 437 h 774"/>
                <a:gd name="T8" fmla="*/ 322 w 402"/>
                <a:gd name="T9" fmla="*/ 420 h 774"/>
                <a:gd name="T10" fmla="*/ 347 w 402"/>
                <a:gd name="T11" fmla="*/ 402 h 774"/>
                <a:gd name="T12" fmla="*/ 312 w 402"/>
                <a:gd name="T13" fmla="*/ 361 h 774"/>
                <a:gd name="T14" fmla="*/ 307 w 402"/>
                <a:gd name="T15" fmla="*/ 324 h 774"/>
                <a:gd name="T16" fmla="*/ 328 w 402"/>
                <a:gd name="T17" fmla="*/ 284 h 774"/>
                <a:gd name="T18" fmla="*/ 342 w 402"/>
                <a:gd name="T19" fmla="*/ 268 h 774"/>
                <a:gd name="T20" fmla="*/ 373 w 402"/>
                <a:gd name="T21" fmla="*/ 245 h 774"/>
                <a:gd name="T22" fmla="*/ 375 w 402"/>
                <a:gd name="T23" fmla="*/ 219 h 774"/>
                <a:gd name="T24" fmla="*/ 388 w 402"/>
                <a:gd name="T25" fmla="*/ 184 h 774"/>
                <a:gd name="T26" fmla="*/ 371 w 402"/>
                <a:gd name="T27" fmla="*/ 149 h 774"/>
                <a:gd name="T28" fmla="*/ 359 w 402"/>
                <a:gd name="T29" fmla="*/ 122 h 774"/>
                <a:gd name="T30" fmla="*/ 367 w 402"/>
                <a:gd name="T31" fmla="*/ 109 h 774"/>
                <a:gd name="T32" fmla="*/ 377 w 402"/>
                <a:gd name="T33" fmla="*/ 87 h 774"/>
                <a:gd name="T34" fmla="*/ 377 w 402"/>
                <a:gd name="T35" fmla="*/ 2 h 774"/>
                <a:gd name="T36" fmla="*/ 130 w 402"/>
                <a:gd name="T37" fmla="*/ 21 h 774"/>
                <a:gd name="T38" fmla="*/ 124 w 402"/>
                <a:gd name="T39" fmla="*/ 62 h 774"/>
                <a:gd name="T40" fmla="*/ 79 w 402"/>
                <a:gd name="T41" fmla="*/ 138 h 774"/>
                <a:gd name="T42" fmla="*/ 50 w 402"/>
                <a:gd name="T43" fmla="*/ 179 h 774"/>
                <a:gd name="T44" fmla="*/ 52 w 402"/>
                <a:gd name="T45" fmla="*/ 221 h 774"/>
                <a:gd name="T46" fmla="*/ 29 w 402"/>
                <a:gd name="T47" fmla="*/ 256 h 774"/>
                <a:gd name="T48" fmla="*/ 25 w 402"/>
                <a:gd name="T49" fmla="*/ 280 h 774"/>
                <a:gd name="T50" fmla="*/ 13 w 402"/>
                <a:gd name="T51" fmla="*/ 293 h 774"/>
                <a:gd name="T52" fmla="*/ 2 w 402"/>
                <a:gd name="T53" fmla="*/ 301 h 774"/>
                <a:gd name="T54" fmla="*/ 19 w 402"/>
                <a:gd name="T55" fmla="*/ 313 h 774"/>
                <a:gd name="T56" fmla="*/ 25 w 402"/>
                <a:gd name="T57" fmla="*/ 340 h 774"/>
                <a:gd name="T58" fmla="*/ 23 w 402"/>
                <a:gd name="T59" fmla="*/ 365 h 774"/>
                <a:gd name="T60" fmla="*/ 23 w 402"/>
                <a:gd name="T61" fmla="*/ 381 h 774"/>
                <a:gd name="T62" fmla="*/ 25 w 402"/>
                <a:gd name="T63" fmla="*/ 414 h 774"/>
                <a:gd name="T64" fmla="*/ 19 w 402"/>
                <a:gd name="T65" fmla="*/ 439 h 774"/>
                <a:gd name="T66" fmla="*/ 21 w 402"/>
                <a:gd name="T67" fmla="*/ 457 h 774"/>
                <a:gd name="T68" fmla="*/ 40 w 402"/>
                <a:gd name="T69" fmla="*/ 482 h 774"/>
                <a:gd name="T70" fmla="*/ 35 w 402"/>
                <a:gd name="T71" fmla="*/ 501 h 774"/>
                <a:gd name="T72" fmla="*/ 52 w 402"/>
                <a:gd name="T73" fmla="*/ 525 h 774"/>
                <a:gd name="T74" fmla="*/ 68 w 402"/>
                <a:gd name="T75" fmla="*/ 544 h 774"/>
                <a:gd name="T76" fmla="*/ 93 w 402"/>
                <a:gd name="T77" fmla="*/ 542 h 774"/>
                <a:gd name="T78" fmla="*/ 126 w 402"/>
                <a:gd name="T79" fmla="*/ 550 h 774"/>
                <a:gd name="T80" fmla="*/ 138 w 402"/>
                <a:gd name="T81" fmla="*/ 577 h 774"/>
                <a:gd name="T82" fmla="*/ 136 w 402"/>
                <a:gd name="T83" fmla="*/ 597 h 774"/>
                <a:gd name="T84" fmla="*/ 157 w 402"/>
                <a:gd name="T85" fmla="*/ 632 h 774"/>
                <a:gd name="T86" fmla="*/ 190 w 402"/>
                <a:gd name="T87" fmla="*/ 657 h 774"/>
                <a:gd name="T88" fmla="*/ 171 w 402"/>
                <a:gd name="T89" fmla="*/ 680 h 774"/>
                <a:gd name="T90" fmla="*/ 165 w 402"/>
                <a:gd name="T91" fmla="*/ 694 h 774"/>
                <a:gd name="T92" fmla="*/ 198 w 402"/>
                <a:gd name="T93" fmla="*/ 746 h 774"/>
                <a:gd name="T94" fmla="*/ 213 w 402"/>
                <a:gd name="T95" fmla="*/ 758 h 774"/>
                <a:gd name="T96" fmla="*/ 227 w 402"/>
                <a:gd name="T97" fmla="*/ 764 h 774"/>
                <a:gd name="T98" fmla="*/ 235 w 402"/>
                <a:gd name="T99" fmla="*/ 762 h 774"/>
                <a:gd name="T100" fmla="*/ 246 w 402"/>
                <a:gd name="T101" fmla="*/ 774 h 774"/>
                <a:gd name="T102" fmla="*/ 258 w 402"/>
                <a:gd name="T103" fmla="*/ 768 h 774"/>
                <a:gd name="T104" fmla="*/ 283 w 402"/>
                <a:gd name="T105" fmla="*/ 739 h 774"/>
                <a:gd name="T106" fmla="*/ 299 w 402"/>
                <a:gd name="T107" fmla="*/ 727 h 774"/>
                <a:gd name="T108" fmla="*/ 332 w 402"/>
                <a:gd name="T109" fmla="*/ 686 h 774"/>
                <a:gd name="T110" fmla="*/ 363 w 402"/>
                <a:gd name="T111" fmla="*/ 661 h 774"/>
                <a:gd name="T112" fmla="*/ 365 w 402"/>
                <a:gd name="T113" fmla="*/ 626 h 774"/>
                <a:gd name="T114" fmla="*/ 400 w 402"/>
                <a:gd name="T115" fmla="*/ 593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2" h="774">
                  <a:moveTo>
                    <a:pt x="400" y="593"/>
                  </a:moveTo>
                  <a:lnTo>
                    <a:pt x="396" y="589"/>
                  </a:lnTo>
                  <a:lnTo>
                    <a:pt x="386" y="585"/>
                  </a:lnTo>
                  <a:lnTo>
                    <a:pt x="380" y="579"/>
                  </a:lnTo>
                  <a:lnTo>
                    <a:pt x="375" y="575"/>
                  </a:lnTo>
                  <a:lnTo>
                    <a:pt x="371" y="577"/>
                  </a:lnTo>
                  <a:lnTo>
                    <a:pt x="365" y="575"/>
                  </a:lnTo>
                  <a:lnTo>
                    <a:pt x="363" y="575"/>
                  </a:lnTo>
                  <a:lnTo>
                    <a:pt x="361" y="577"/>
                  </a:lnTo>
                  <a:lnTo>
                    <a:pt x="357" y="579"/>
                  </a:lnTo>
                  <a:lnTo>
                    <a:pt x="355" y="579"/>
                  </a:lnTo>
                  <a:lnTo>
                    <a:pt x="351" y="579"/>
                  </a:lnTo>
                  <a:lnTo>
                    <a:pt x="347" y="579"/>
                  </a:lnTo>
                  <a:lnTo>
                    <a:pt x="342" y="577"/>
                  </a:lnTo>
                  <a:lnTo>
                    <a:pt x="340" y="573"/>
                  </a:lnTo>
                  <a:lnTo>
                    <a:pt x="334" y="564"/>
                  </a:lnTo>
                  <a:lnTo>
                    <a:pt x="330" y="556"/>
                  </a:lnTo>
                  <a:lnTo>
                    <a:pt x="322" y="538"/>
                  </a:lnTo>
                  <a:lnTo>
                    <a:pt x="316" y="517"/>
                  </a:lnTo>
                  <a:lnTo>
                    <a:pt x="307" y="499"/>
                  </a:lnTo>
                  <a:lnTo>
                    <a:pt x="301" y="480"/>
                  </a:lnTo>
                  <a:lnTo>
                    <a:pt x="297" y="476"/>
                  </a:lnTo>
                  <a:lnTo>
                    <a:pt x="297" y="470"/>
                  </a:lnTo>
                  <a:lnTo>
                    <a:pt x="299" y="464"/>
                  </a:lnTo>
                  <a:lnTo>
                    <a:pt x="309" y="447"/>
                  </a:lnTo>
                  <a:lnTo>
                    <a:pt x="312" y="443"/>
                  </a:lnTo>
                  <a:lnTo>
                    <a:pt x="312" y="441"/>
                  </a:lnTo>
                  <a:lnTo>
                    <a:pt x="312" y="437"/>
                  </a:lnTo>
                  <a:lnTo>
                    <a:pt x="314" y="433"/>
                  </a:lnTo>
                  <a:lnTo>
                    <a:pt x="316" y="433"/>
                  </a:lnTo>
                  <a:lnTo>
                    <a:pt x="322" y="431"/>
                  </a:lnTo>
                  <a:lnTo>
                    <a:pt x="322" y="431"/>
                  </a:lnTo>
                  <a:lnTo>
                    <a:pt x="322" y="429"/>
                  </a:lnTo>
                  <a:lnTo>
                    <a:pt x="320" y="422"/>
                  </a:lnTo>
                  <a:lnTo>
                    <a:pt x="322" y="420"/>
                  </a:lnTo>
                  <a:lnTo>
                    <a:pt x="324" y="416"/>
                  </a:lnTo>
                  <a:lnTo>
                    <a:pt x="328" y="414"/>
                  </a:lnTo>
                  <a:lnTo>
                    <a:pt x="334" y="412"/>
                  </a:lnTo>
                  <a:lnTo>
                    <a:pt x="336" y="404"/>
                  </a:lnTo>
                  <a:lnTo>
                    <a:pt x="338" y="404"/>
                  </a:lnTo>
                  <a:lnTo>
                    <a:pt x="342" y="404"/>
                  </a:lnTo>
                  <a:lnTo>
                    <a:pt x="347" y="402"/>
                  </a:lnTo>
                  <a:lnTo>
                    <a:pt x="347" y="400"/>
                  </a:lnTo>
                  <a:lnTo>
                    <a:pt x="342" y="396"/>
                  </a:lnTo>
                  <a:lnTo>
                    <a:pt x="338" y="389"/>
                  </a:lnTo>
                  <a:lnTo>
                    <a:pt x="334" y="385"/>
                  </a:lnTo>
                  <a:lnTo>
                    <a:pt x="324" y="377"/>
                  </a:lnTo>
                  <a:lnTo>
                    <a:pt x="322" y="375"/>
                  </a:lnTo>
                  <a:lnTo>
                    <a:pt x="312" y="361"/>
                  </a:lnTo>
                  <a:lnTo>
                    <a:pt x="309" y="357"/>
                  </a:lnTo>
                  <a:lnTo>
                    <a:pt x="305" y="352"/>
                  </a:lnTo>
                  <a:lnTo>
                    <a:pt x="303" y="350"/>
                  </a:lnTo>
                  <a:lnTo>
                    <a:pt x="305" y="346"/>
                  </a:lnTo>
                  <a:lnTo>
                    <a:pt x="307" y="340"/>
                  </a:lnTo>
                  <a:lnTo>
                    <a:pt x="307" y="338"/>
                  </a:lnTo>
                  <a:lnTo>
                    <a:pt x="307" y="324"/>
                  </a:lnTo>
                  <a:lnTo>
                    <a:pt x="307" y="322"/>
                  </a:lnTo>
                  <a:lnTo>
                    <a:pt x="309" y="319"/>
                  </a:lnTo>
                  <a:lnTo>
                    <a:pt x="314" y="315"/>
                  </a:lnTo>
                  <a:lnTo>
                    <a:pt x="322" y="313"/>
                  </a:lnTo>
                  <a:lnTo>
                    <a:pt x="326" y="311"/>
                  </a:lnTo>
                  <a:lnTo>
                    <a:pt x="328" y="307"/>
                  </a:lnTo>
                  <a:lnTo>
                    <a:pt x="328" y="284"/>
                  </a:lnTo>
                  <a:lnTo>
                    <a:pt x="332" y="280"/>
                  </a:lnTo>
                  <a:lnTo>
                    <a:pt x="334" y="280"/>
                  </a:lnTo>
                  <a:lnTo>
                    <a:pt x="338" y="280"/>
                  </a:lnTo>
                  <a:lnTo>
                    <a:pt x="342" y="280"/>
                  </a:lnTo>
                  <a:lnTo>
                    <a:pt x="342" y="278"/>
                  </a:lnTo>
                  <a:lnTo>
                    <a:pt x="342" y="270"/>
                  </a:lnTo>
                  <a:lnTo>
                    <a:pt x="342" y="268"/>
                  </a:lnTo>
                  <a:lnTo>
                    <a:pt x="345" y="266"/>
                  </a:lnTo>
                  <a:lnTo>
                    <a:pt x="347" y="266"/>
                  </a:lnTo>
                  <a:lnTo>
                    <a:pt x="349" y="264"/>
                  </a:lnTo>
                  <a:lnTo>
                    <a:pt x="355" y="258"/>
                  </a:lnTo>
                  <a:lnTo>
                    <a:pt x="359" y="254"/>
                  </a:lnTo>
                  <a:lnTo>
                    <a:pt x="371" y="247"/>
                  </a:lnTo>
                  <a:lnTo>
                    <a:pt x="373" y="245"/>
                  </a:lnTo>
                  <a:lnTo>
                    <a:pt x="373" y="241"/>
                  </a:lnTo>
                  <a:lnTo>
                    <a:pt x="371" y="237"/>
                  </a:lnTo>
                  <a:lnTo>
                    <a:pt x="369" y="235"/>
                  </a:lnTo>
                  <a:lnTo>
                    <a:pt x="369" y="227"/>
                  </a:lnTo>
                  <a:lnTo>
                    <a:pt x="369" y="225"/>
                  </a:lnTo>
                  <a:lnTo>
                    <a:pt x="371" y="221"/>
                  </a:lnTo>
                  <a:lnTo>
                    <a:pt x="375" y="219"/>
                  </a:lnTo>
                  <a:lnTo>
                    <a:pt x="382" y="217"/>
                  </a:lnTo>
                  <a:lnTo>
                    <a:pt x="392" y="214"/>
                  </a:lnTo>
                  <a:lnTo>
                    <a:pt x="396" y="210"/>
                  </a:lnTo>
                  <a:lnTo>
                    <a:pt x="396" y="204"/>
                  </a:lnTo>
                  <a:lnTo>
                    <a:pt x="390" y="192"/>
                  </a:lnTo>
                  <a:lnTo>
                    <a:pt x="390" y="186"/>
                  </a:lnTo>
                  <a:lnTo>
                    <a:pt x="388" y="184"/>
                  </a:lnTo>
                  <a:lnTo>
                    <a:pt x="388" y="182"/>
                  </a:lnTo>
                  <a:lnTo>
                    <a:pt x="377" y="175"/>
                  </a:lnTo>
                  <a:lnTo>
                    <a:pt x="375" y="171"/>
                  </a:lnTo>
                  <a:lnTo>
                    <a:pt x="373" y="165"/>
                  </a:lnTo>
                  <a:lnTo>
                    <a:pt x="373" y="159"/>
                  </a:lnTo>
                  <a:lnTo>
                    <a:pt x="373" y="153"/>
                  </a:lnTo>
                  <a:lnTo>
                    <a:pt x="371" y="149"/>
                  </a:lnTo>
                  <a:lnTo>
                    <a:pt x="367" y="142"/>
                  </a:lnTo>
                  <a:lnTo>
                    <a:pt x="367" y="140"/>
                  </a:lnTo>
                  <a:lnTo>
                    <a:pt x="369" y="136"/>
                  </a:lnTo>
                  <a:lnTo>
                    <a:pt x="369" y="134"/>
                  </a:lnTo>
                  <a:lnTo>
                    <a:pt x="369" y="132"/>
                  </a:lnTo>
                  <a:lnTo>
                    <a:pt x="367" y="130"/>
                  </a:lnTo>
                  <a:lnTo>
                    <a:pt x="359" y="122"/>
                  </a:lnTo>
                  <a:lnTo>
                    <a:pt x="355" y="118"/>
                  </a:lnTo>
                  <a:lnTo>
                    <a:pt x="357" y="114"/>
                  </a:lnTo>
                  <a:lnTo>
                    <a:pt x="359" y="112"/>
                  </a:lnTo>
                  <a:lnTo>
                    <a:pt x="365" y="114"/>
                  </a:lnTo>
                  <a:lnTo>
                    <a:pt x="367" y="114"/>
                  </a:lnTo>
                  <a:lnTo>
                    <a:pt x="367" y="112"/>
                  </a:lnTo>
                  <a:lnTo>
                    <a:pt x="367" y="109"/>
                  </a:lnTo>
                  <a:lnTo>
                    <a:pt x="367" y="107"/>
                  </a:lnTo>
                  <a:lnTo>
                    <a:pt x="367" y="103"/>
                  </a:lnTo>
                  <a:lnTo>
                    <a:pt x="369" y="101"/>
                  </a:lnTo>
                  <a:lnTo>
                    <a:pt x="373" y="99"/>
                  </a:lnTo>
                  <a:lnTo>
                    <a:pt x="375" y="95"/>
                  </a:lnTo>
                  <a:lnTo>
                    <a:pt x="375" y="91"/>
                  </a:lnTo>
                  <a:lnTo>
                    <a:pt x="377" y="87"/>
                  </a:lnTo>
                  <a:lnTo>
                    <a:pt x="377" y="83"/>
                  </a:lnTo>
                  <a:lnTo>
                    <a:pt x="380" y="48"/>
                  </a:lnTo>
                  <a:lnTo>
                    <a:pt x="375" y="33"/>
                  </a:lnTo>
                  <a:lnTo>
                    <a:pt x="375" y="27"/>
                  </a:lnTo>
                  <a:lnTo>
                    <a:pt x="377" y="7"/>
                  </a:lnTo>
                  <a:lnTo>
                    <a:pt x="377" y="2"/>
                  </a:lnTo>
                  <a:lnTo>
                    <a:pt x="377" y="2"/>
                  </a:lnTo>
                  <a:lnTo>
                    <a:pt x="266" y="58"/>
                  </a:lnTo>
                  <a:lnTo>
                    <a:pt x="264" y="60"/>
                  </a:lnTo>
                  <a:lnTo>
                    <a:pt x="260" y="58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6" y="2"/>
                  </a:lnTo>
                  <a:lnTo>
                    <a:pt x="130" y="21"/>
                  </a:lnTo>
                  <a:lnTo>
                    <a:pt x="130" y="29"/>
                  </a:lnTo>
                  <a:lnTo>
                    <a:pt x="132" y="39"/>
                  </a:lnTo>
                  <a:lnTo>
                    <a:pt x="134" y="42"/>
                  </a:lnTo>
                  <a:lnTo>
                    <a:pt x="132" y="44"/>
                  </a:lnTo>
                  <a:lnTo>
                    <a:pt x="132" y="48"/>
                  </a:lnTo>
                  <a:lnTo>
                    <a:pt x="128" y="58"/>
                  </a:lnTo>
                  <a:lnTo>
                    <a:pt x="124" y="62"/>
                  </a:lnTo>
                  <a:lnTo>
                    <a:pt x="114" y="72"/>
                  </a:lnTo>
                  <a:lnTo>
                    <a:pt x="110" y="77"/>
                  </a:lnTo>
                  <a:lnTo>
                    <a:pt x="106" y="81"/>
                  </a:lnTo>
                  <a:lnTo>
                    <a:pt x="103" y="85"/>
                  </a:lnTo>
                  <a:lnTo>
                    <a:pt x="97" y="93"/>
                  </a:lnTo>
                  <a:lnTo>
                    <a:pt x="81" y="134"/>
                  </a:lnTo>
                  <a:lnTo>
                    <a:pt x="79" y="138"/>
                  </a:lnTo>
                  <a:lnTo>
                    <a:pt x="77" y="140"/>
                  </a:lnTo>
                  <a:lnTo>
                    <a:pt x="73" y="142"/>
                  </a:lnTo>
                  <a:lnTo>
                    <a:pt x="58" y="144"/>
                  </a:lnTo>
                  <a:lnTo>
                    <a:pt x="56" y="144"/>
                  </a:lnTo>
                  <a:lnTo>
                    <a:pt x="54" y="155"/>
                  </a:lnTo>
                  <a:lnTo>
                    <a:pt x="52" y="163"/>
                  </a:lnTo>
                  <a:lnTo>
                    <a:pt x="50" y="179"/>
                  </a:lnTo>
                  <a:lnTo>
                    <a:pt x="50" y="182"/>
                  </a:lnTo>
                  <a:lnTo>
                    <a:pt x="52" y="184"/>
                  </a:lnTo>
                  <a:lnTo>
                    <a:pt x="54" y="186"/>
                  </a:lnTo>
                  <a:lnTo>
                    <a:pt x="56" y="190"/>
                  </a:lnTo>
                  <a:lnTo>
                    <a:pt x="56" y="194"/>
                  </a:lnTo>
                  <a:lnTo>
                    <a:pt x="52" y="217"/>
                  </a:lnTo>
                  <a:lnTo>
                    <a:pt x="52" y="221"/>
                  </a:lnTo>
                  <a:lnTo>
                    <a:pt x="48" y="229"/>
                  </a:lnTo>
                  <a:lnTo>
                    <a:pt x="42" y="249"/>
                  </a:lnTo>
                  <a:lnTo>
                    <a:pt x="42" y="252"/>
                  </a:lnTo>
                  <a:lnTo>
                    <a:pt x="42" y="254"/>
                  </a:lnTo>
                  <a:lnTo>
                    <a:pt x="40" y="254"/>
                  </a:lnTo>
                  <a:lnTo>
                    <a:pt x="29" y="254"/>
                  </a:lnTo>
                  <a:lnTo>
                    <a:pt x="29" y="256"/>
                  </a:lnTo>
                  <a:lnTo>
                    <a:pt x="27" y="256"/>
                  </a:lnTo>
                  <a:lnTo>
                    <a:pt x="23" y="264"/>
                  </a:lnTo>
                  <a:lnTo>
                    <a:pt x="23" y="270"/>
                  </a:lnTo>
                  <a:lnTo>
                    <a:pt x="23" y="272"/>
                  </a:lnTo>
                  <a:lnTo>
                    <a:pt x="25" y="276"/>
                  </a:lnTo>
                  <a:lnTo>
                    <a:pt x="25" y="278"/>
                  </a:lnTo>
                  <a:lnTo>
                    <a:pt x="25" y="280"/>
                  </a:lnTo>
                  <a:lnTo>
                    <a:pt x="23" y="280"/>
                  </a:lnTo>
                  <a:lnTo>
                    <a:pt x="23" y="282"/>
                  </a:lnTo>
                  <a:lnTo>
                    <a:pt x="21" y="284"/>
                  </a:lnTo>
                  <a:lnTo>
                    <a:pt x="17" y="287"/>
                  </a:lnTo>
                  <a:lnTo>
                    <a:pt x="15" y="289"/>
                  </a:lnTo>
                  <a:lnTo>
                    <a:pt x="15" y="291"/>
                  </a:lnTo>
                  <a:lnTo>
                    <a:pt x="13" y="293"/>
                  </a:lnTo>
                  <a:lnTo>
                    <a:pt x="11" y="293"/>
                  </a:lnTo>
                  <a:lnTo>
                    <a:pt x="5" y="293"/>
                  </a:lnTo>
                  <a:lnTo>
                    <a:pt x="2" y="293"/>
                  </a:lnTo>
                  <a:lnTo>
                    <a:pt x="0" y="297"/>
                  </a:lnTo>
                  <a:lnTo>
                    <a:pt x="0" y="297"/>
                  </a:lnTo>
                  <a:lnTo>
                    <a:pt x="2" y="299"/>
                  </a:lnTo>
                  <a:lnTo>
                    <a:pt x="2" y="301"/>
                  </a:lnTo>
                  <a:lnTo>
                    <a:pt x="7" y="307"/>
                  </a:lnTo>
                  <a:lnTo>
                    <a:pt x="11" y="311"/>
                  </a:lnTo>
                  <a:lnTo>
                    <a:pt x="11" y="311"/>
                  </a:lnTo>
                  <a:lnTo>
                    <a:pt x="13" y="313"/>
                  </a:lnTo>
                  <a:lnTo>
                    <a:pt x="15" y="313"/>
                  </a:lnTo>
                  <a:lnTo>
                    <a:pt x="17" y="313"/>
                  </a:lnTo>
                  <a:lnTo>
                    <a:pt x="19" y="313"/>
                  </a:lnTo>
                  <a:lnTo>
                    <a:pt x="23" y="315"/>
                  </a:lnTo>
                  <a:lnTo>
                    <a:pt x="25" y="317"/>
                  </a:lnTo>
                  <a:lnTo>
                    <a:pt x="25" y="319"/>
                  </a:lnTo>
                  <a:lnTo>
                    <a:pt x="23" y="328"/>
                  </a:lnTo>
                  <a:lnTo>
                    <a:pt x="23" y="330"/>
                  </a:lnTo>
                  <a:lnTo>
                    <a:pt x="23" y="334"/>
                  </a:lnTo>
                  <a:lnTo>
                    <a:pt x="25" y="340"/>
                  </a:lnTo>
                  <a:lnTo>
                    <a:pt x="25" y="342"/>
                  </a:lnTo>
                  <a:lnTo>
                    <a:pt x="25" y="344"/>
                  </a:lnTo>
                  <a:lnTo>
                    <a:pt x="21" y="352"/>
                  </a:lnTo>
                  <a:lnTo>
                    <a:pt x="21" y="354"/>
                  </a:lnTo>
                  <a:lnTo>
                    <a:pt x="21" y="361"/>
                  </a:lnTo>
                  <a:lnTo>
                    <a:pt x="23" y="365"/>
                  </a:lnTo>
                  <a:lnTo>
                    <a:pt x="23" y="365"/>
                  </a:lnTo>
                  <a:lnTo>
                    <a:pt x="23" y="365"/>
                  </a:lnTo>
                  <a:lnTo>
                    <a:pt x="23" y="369"/>
                  </a:lnTo>
                  <a:lnTo>
                    <a:pt x="21" y="371"/>
                  </a:lnTo>
                  <a:lnTo>
                    <a:pt x="21" y="375"/>
                  </a:lnTo>
                  <a:lnTo>
                    <a:pt x="21" y="377"/>
                  </a:lnTo>
                  <a:lnTo>
                    <a:pt x="21" y="379"/>
                  </a:lnTo>
                  <a:lnTo>
                    <a:pt x="23" y="381"/>
                  </a:lnTo>
                  <a:lnTo>
                    <a:pt x="25" y="383"/>
                  </a:lnTo>
                  <a:lnTo>
                    <a:pt x="27" y="387"/>
                  </a:lnTo>
                  <a:lnTo>
                    <a:pt x="27" y="394"/>
                  </a:lnTo>
                  <a:lnTo>
                    <a:pt x="27" y="408"/>
                  </a:lnTo>
                  <a:lnTo>
                    <a:pt x="27" y="412"/>
                  </a:lnTo>
                  <a:lnTo>
                    <a:pt x="25" y="414"/>
                  </a:lnTo>
                  <a:lnTo>
                    <a:pt x="25" y="414"/>
                  </a:lnTo>
                  <a:lnTo>
                    <a:pt x="21" y="414"/>
                  </a:lnTo>
                  <a:lnTo>
                    <a:pt x="21" y="416"/>
                  </a:lnTo>
                  <a:lnTo>
                    <a:pt x="19" y="416"/>
                  </a:lnTo>
                  <a:lnTo>
                    <a:pt x="19" y="422"/>
                  </a:lnTo>
                  <a:lnTo>
                    <a:pt x="17" y="435"/>
                  </a:lnTo>
                  <a:lnTo>
                    <a:pt x="17" y="437"/>
                  </a:lnTo>
                  <a:lnTo>
                    <a:pt x="19" y="439"/>
                  </a:lnTo>
                  <a:lnTo>
                    <a:pt x="21" y="441"/>
                  </a:lnTo>
                  <a:lnTo>
                    <a:pt x="21" y="443"/>
                  </a:lnTo>
                  <a:lnTo>
                    <a:pt x="21" y="445"/>
                  </a:lnTo>
                  <a:lnTo>
                    <a:pt x="21" y="447"/>
                  </a:lnTo>
                  <a:lnTo>
                    <a:pt x="21" y="449"/>
                  </a:lnTo>
                  <a:lnTo>
                    <a:pt x="21" y="455"/>
                  </a:lnTo>
                  <a:lnTo>
                    <a:pt x="21" y="457"/>
                  </a:lnTo>
                  <a:lnTo>
                    <a:pt x="21" y="459"/>
                  </a:lnTo>
                  <a:lnTo>
                    <a:pt x="27" y="466"/>
                  </a:lnTo>
                  <a:lnTo>
                    <a:pt x="29" y="470"/>
                  </a:lnTo>
                  <a:lnTo>
                    <a:pt x="38" y="474"/>
                  </a:lnTo>
                  <a:lnTo>
                    <a:pt x="38" y="476"/>
                  </a:lnTo>
                  <a:lnTo>
                    <a:pt x="40" y="480"/>
                  </a:lnTo>
                  <a:lnTo>
                    <a:pt x="40" y="482"/>
                  </a:lnTo>
                  <a:lnTo>
                    <a:pt x="40" y="484"/>
                  </a:lnTo>
                  <a:lnTo>
                    <a:pt x="40" y="486"/>
                  </a:lnTo>
                  <a:lnTo>
                    <a:pt x="35" y="494"/>
                  </a:lnTo>
                  <a:lnTo>
                    <a:pt x="33" y="494"/>
                  </a:lnTo>
                  <a:lnTo>
                    <a:pt x="33" y="497"/>
                  </a:lnTo>
                  <a:lnTo>
                    <a:pt x="33" y="499"/>
                  </a:lnTo>
                  <a:lnTo>
                    <a:pt x="35" y="501"/>
                  </a:lnTo>
                  <a:lnTo>
                    <a:pt x="35" y="503"/>
                  </a:lnTo>
                  <a:lnTo>
                    <a:pt x="38" y="505"/>
                  </a:lnTo>
                  <a:lnTo>
                    <a:pt x="40" y="507"/>
                  </a:lnTo>
                  <a:lnTo>
                    <a:pt x="42" y="513"/>
                  </a:lnTo>
                  <a:lnTo>
                    <a:pt x="44" y="515"/>
                  </a:lnTo>
                  <a:lnTo>
                    <a:pt x="50" y="521"/>
                  </a:lnTo>
                  <a:lnTo>
                    <a:pt x="52" y="525"/>
                  </a:lnTo>
                  <a:lnTo>
                    <a:pt x="52" y="529"/>
                  </a:lnTo>
                  <a:lnTo>
                    <a:pt x="50" y="536"/>
                  </a:lnTo>
                  <a:lnTo>
                    <a:pt x="54" y="536"/>
                  </a:lnTo>
                  <a:lnTo>
                    <a:pt x="56" y="536"/>
                  </a:lnTo>
                  <a:lnTo>
                    <a:pt x="58" y="538"/>
                  </a:lnTo>
                  <a:lnTo>
                    <a:pt x="58" y="538"/>
                  </a:lnTo>
                  <a:lnTo>
                    <a:pt x="68" y="544"/>
                  </a:lnTo>
                  <a:lnTo>
                    <a:pt x="73" y="546"/>
                  </a:lnTo>
                  <a:lnTo>
                    <a:pt x="79" y="548"/>
                  </a:lnTo>
                  <a:lnTo>
                    <a:pt x="81" y="548"/>
                  </a:lnTo>
                  <a:lnTo>
                    <a:pt x="87" y="546"/>
                  </a:lnTo>
                  <a:lnTo>
                    <a:pt x="89" y="544"/>
                  </a:lnTo>
                  <a:lnTo>
                    <a:pt x="91" y="544"/>
                  </a:lnTo>
                  <a:lnTo>
                    <a:pt x="93" y="542"/>
                  </a:lnTo>
                  <a:lnTo>
                    <a:pt x="99" y="540"/>
                  </a:lnTo>
                  <a:lnTo>
                    <a:pt x="110" y="546"/>
                  </a:lnTo>
                  <a:lnTo>
                    <a:pt x="116" y="548"/>
                  </a:lnTo>
                  <a:lnTo>
                    <a:pt x="120" y="546"/>
                  </a:lnTo>
                  <a:lnTo>
                    <a:pt x="122" y="546"/>
                  </a:lnTo>
                  <a:lnTo>
                    <a:pt x="124" y="548"/>
                  </a:lnTo>
                  <a:lnTo>
                    <a:pt x="126" y="550"/>
                  </a:lnTo>
                  <a:lnTo>
                    <a:pt x="128" y="552"/>
                  </a:lnTo>
                  <a:lnTo>
                    <a:pt x="128" y="554"/>
                  </a:lnTo>
                  <a:lnTo>
                    <a:pt x="128" y="560"/>
                  </a:lnTo>
                  <a:lnTo>
                    <a:pt x="128" y="567"/>
                  </a:lnTo>
                  <a:lnTo>
                    <a:pt x="128" y="571"/>
                  </a:lnTo>
                  <a:lnTo>
                    <a:pt x="130" y="573"/>
                  </a:lnTo>
                  <a:lnTo>
                    <a:pt x="138" y="577"/>
                  </a:lnTo>
                  <a:lnTo>
                    <a:pt x="138" y="579"/>
                  </a:lnTo>
                  <a:lnTo>
                    <a:pt x="141" y="581"/>
                  </a:lnTo>
                  <a:lnTo>
                    <a:pt x="141" y="583"/>
                  </a:lnTo>
                  <a:lnTo>
                    <a:pt x="138" y="589"/>
                  </a:lnTo>
                  <a:lnTo>
                    <a:pt x="136" y="593"/>
                  </a:lnTo>
                  <a:lnTo>
                    <a:pt x="136" y="597"/>
                  </a:lnTo>
                  <a:lnTo>
                    <a:pt x="136" y="597"/>
                  </a:lnTo>
                  <a:lnTo>
                    <a:pt x="138" y="606"/>
                  </a:lnTo>
                  <a:lnTo>
                    <a:pt x="143" y="616"/>
                  </a:lnTo>
                  <a:lnTo>
                    <a:pt x="145" y="622"/>
                  </a:lnTo>
                  <a:lnTo>
                    <a:pt x="147" y="624"/>
                  </a:lnTo>
                  <a:lnTo>
                    <a:pt x="155" y="628"/>
                  </a:lnTo>
                  <a:lnTo>
                    <a:pt x="157" y="630"/>
                  </a:lnTo>
                  <a:lnTo>
                    <a:pt x="157" y="632"/>
                  </a:lnTo>
                  <a:lnTo>
                    <a:pt x="159" y="637"/>
                  </a:lnTo>
                  <a:lnTo>
                    <a:pt x="163" y="641"/>
                  </a:lnTo>
                  <a:lnTo>
                    <a:pt x="171" y="651"/>
                  </a:lnTo>
                  <a:lnTo>
                    <a:pt x="176" y="653"/>
                  </a:lnTo>
                  <a:lnTo>
                    <a:pt x="178" y="655"/>
                  </a:lnTo>
                  <a:lnTo>
                    <a:pt x="180" y="655"/>
                  </a:lnTo>
                  <a:lnTo>
                    <a:pt x="190" y="657"/>
                  </a:lnTo>
                  <a:lnTo>
                    <a:pt x="194" y="663"/>
                  </a:lnTo>
                  <a:lnTo>
                    <a:pt x="192" y="665"/>
                  </a:lnTo>
                  <a:lnTo>
                    <a:pt x="186" y="672"/>
                  </a:lnTo>
                  <a:lnTo>
                    <a:pt x="182" y="676"/>
                  </a:lnTo>
                  <a:lnTo>
                    <a:pt x="180" y="678"/>
                  </a:lnTo>
                  <a:lnTo>
                    <a:pt x="178" y="678"/>
                  </a:lnTo>
                  <a:lnTo>
                    <a:pt x="171" y="680"/>
                  </a:lnTo>
                  <a:lnTo>
                    <a:pt x="171" y="680"/>
                  </a:lnTo>
                  <a:lnTo>
                    <a:pt x="167" y="682"/>
                  </a:lnTo>
                  <a:lnTo>
                    <a:pt x="167" y="682"/>
                  </a:lnTo>
                  <a:lnTo>
                    <a:pt x="167" y="684"/>
                  </a:lnTo>
                  <a:lnTo>
                    <a:pt x="165" y="690"/>
                  </a:lnTo>
                  <a:lnTo>
                    <a:pt x="165" y="690"/>
                  </a:lnTo>
                  <a:lnTo>
                    <a:pt x="165" y="694"/>
                  </a:lnTo>
                  <a:lnTo>
                    <a:pt x="167" y="696"/>
                  </a:lnTo>
                  <a:lnTo>
                    <a:pt x="169" y="704"/>
                  </a:lnTo>
                  <a:lnTo>
                    <a:pt x="182" y="721"/>
                  </a:lnTo>
                  <a:lnTo>
                    <a:pt x="190" y="739"/>
                  </a:lnTo>
                  <a:lnTo>
                    <a:pt x="194" y="746"/>
                  </a:lnTo>
                  <a:lnTo>
                    <a:pt x="196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200" y="746"/>
                  </a:lnTo>
                  <a:lnTo>
                    <a:pt x="204" y="750"/>
                  </a:lnTo>
                  <a:lnTo>
                    <a:pt x="209" y="756"/>
                  </a:lnTo>
                  <a:lnTo>
                    <a:pt x="213" y="758"/>
                  </a:lnTo>
                  <a:lnTo>
                    <a:pt x="215" y="758"/>
                  </a:lnTo>
                  <a:lnTo>
                    <a:pt x="215" y="758"/>
                  </a:lnTo>
                  <a:lnTo>
                    <a:pt x="217" y="758"/>
                  </a:lnTo>
                  <a:lnTo>
                    <a:pt x="217" y="760"/>
                  </a:lnTo>
                  <a:lnTo>
                    <a:pt x="219" y="760"/>
                  </a:lnTo>
                  <a:lnTo>
                    <a:pt x="225" y="764"/>
                  </a:lnTo>
                  <a:lnTo>
                    <a:pt x="227" y="764"/>
                  </a:lnTo>
                  <a:lnTo>
                    <a:pt x="227" y="764"/>
                  </a:lnTo>
                  <a:lnTo>
                    <a:pt x="229" y="764"/>
                  </a:lnTo>
                  <a:lnTo>
                    <a:pt x="231" y="764"/>
                  </a:lnTo>
                  <a:lnTo>
                    <a:pt x="233" y="764"/>
                  </a:lnTo>
                  <a:lnTo>
                    <a:pt x="233" y="762"/>
                  </a:lnTo>
                  <a:lnTo>
                    <a:pt x="233" y="762"/>
                  </a:lnTo>
                  <a:lnTo>
                    <a:pt x="235" y="762"/>
                  </a:lnTo>
                  <a:lnTo>
                    <a:pt x="237" y="764"/>
                  </a:lnTo>
                  <a:lnTo>
                    <a:pt x="237" y="764"/>
                  </a:lnTo>
                  <a:lnTo>
                    <a:pt x="239" y="768"/>
                  </a:lnTo>
                  <a:lnTo>
                    <a:pt x="239" y="768"/>
                  </a:lnTo>
                  <a:lnTo>
                    <a:pt x="244" y="772"/>
                  </a:lnTo>
                  <a:lnTo>
                    <a:pt x="244" y="774"/>
                  </a:lnTo>
                  <a:lnTo>
                    <a:pt x="246" y="774"/>
                  </a:lnTo>
                  <a:lnTo>
                    <a:pt x="246" y="774"/>
                  </a:lnTo>
                  <a:lnTo>
                    <a:pt x="248" y="774"/>
                  </a:lnTo>
                  <a:lnTo>
                    <a:pt x="254" y="772"/>
                  </a:lnTo>
                  <a:lnTo>
                    <a:pt x="256" y="772"/>
                  </a:lnTo>
                  <a:lnTo>
                    <a:pt x="256" y="772"/>
                  </a:lnTo>
                  <a:lnTo>
                    <a:pt x="256" y="772"/>
                  </a:lnTo>
                  <a:lnTo>
                    <a:pt x="258" y="768"/>
                  </a:lnTo>
                  <a:lnTo>
                    <a:pt x="262" y="758"/>
                  </a:lnTo>
                  <a:lnTo>
                    <a:pt x="264" y="754"/>
                  </a:lnTo>
                  <a:lnTo>
                    <a:pt x="264" y="754"/>
                  </a:lnTo>
                  <a:lnTo>
                    <a:pt x="268" y="752"/>
                  </a:lnTo>
                  <a:lnTo>
                    <a:pt x="268" y="752"/>
                  </a:lnTo>
                  <a:lnTo>
                    <a:pt x="279" y="744"/>
                  </a:lnTo>
                  <a:lnTo>
                    <a:pt x="283" y="739"/>
                  </a:lnTo>
                  <a:lnTo>
                    <a:pt x="289" y="737"/>
                  </a:lnTo>
                  <a:lnTo>
                    <a:pt x="293" y="737"/>
                  </a:lnTo>
                  <a:lnTo>
                    <a:pt x="297" y="735"/>
                  </a:lnTo>
                  <a:lnTo>
                    <a:pt x="301" y="731"/>
                  </a:lnTo>
                  <a:lnTo>
                    <a:pt x="301" y="727"/>
                  </a:lnTo>
                  <a:lnTo>
                    <a:pt x="301" y="727"/>
                  </a:lnTo>
                  <a:lnTo>
                    <a:pt x="299" y="727"/>
                  </a:lnTo>
                  <a:lnTo>
                    <a:pt x="299" y="725"/>
                  </a:lnTo>
                  <a:lnTo>
                    <a:pt x="299" y="723"/>
                  </a:lnTo>
                  <a:lnTo>
                    <a:pt x="301" y="723"/>
                  </a:lnTo>
                  <a:lnTo>
                    <a:pt x="309" y="717"/>
                  </a:lnTo>
                  <a:lnTo>
                    <a:pt x="312" y="715"/>
                  </a:lnTo>
                  <a:lnTo>
                    <a:pt x="316" y="704"/>
                  </a:lnTo>
                  <a:lnTo>
                    <a:pt x="332" y="686"/>
                  </a:lnTo>
                  <a:lnTo>
                    <a:pt x="336" y="682"/>
                  </a:lnTo>
                  <a:lnTo>
                    <a:pt x="338" y="674"/>
                  </a:lnTo>
                  <a:lnTo>
                    <a:pt x="340" y="669"/>
                  </a:lnTo>
                  <a:lnTo>
                    <a:pt x="342" y="667"/>
                  </a:lnTo>
                  <a:lnTo>
                    <a:pt x="349" y="667"/>
                  </a:lnTo>
                  <a:lnTo>
                    <a:pt x="353" y="667"/>
                  </a:lnTo>
                  <a:lnTo>
                    <a:pt x="363" y="661"/>
                  </a:lnTo>
                  <a:lnTo>
                    <a:pt x="365" y="659"/>
                  </a:lnTo>
                  <a:lnTo>
                    <a:pt x="369" y="655"/>
                  </a:lnTo>
                  <a:lnTo>
                    <a:pt x="371" y="653"/>
                  </a:lnTo>
                  <a:lnTo>
                    <a:pt x="365" y="647"/>
                  </a:lnTo>
                  <a:lnTo>
                    <a:pt x="365" y="643"/>
                  </a:lnTo>
                  <a:lnTo>
                    <a:pt x="365" y="637"/>
                  </a:lnTo>
                  <a:lnTo>
                    <a:pt x="365" y="626"/>
                  </a:lnTo>
                  <a:lnTo>
                    <a:pt x="365" y="624"/>
                  </a:lnTo>
                  <a:lnTo>
                    <a:pt x="367" y="620"/>
                  </a:lnTo>
                  <a:lnTo>
                    <a:pt x="371" y="614"/>
                  </a:lnTo>
                  <a:lnTo>
                    <a:pt x="377" y="612"/>
                  </a:lnTo>
                  <a:lnTo>
                    <a:pt x="398" y="604"/>
                  </a:lnTo>
                  <a:lnTo>
                    <a:pt x="402" y="597"/>
                  </a:lnTo>
                  <a:lnTo>
                    <a:pt x="400" y="5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812DC2C9-9E30-6844-96A3-333452EB1E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91313" y="1847850"/>
              <a:ext cx="582612" cy="669925"/>
            </a:xfrm>
            <a:custGeom>
              <a:avLst/>
              <a:gdLst>
                <a:gd name="T0" fmla="*/ 87 w 367"/>
                <a:gd name="T1" fmla="*/ 406 h 422"/>
                <a:gd name="T2" fmla="*/ 83 w 367"/>
                <a:gd name="T3" fmla="*/ 418 h 422"/>
                <a:gd name="T4" fmla="*/ 87 w 367"/>
                <a:gd name="T5" fmla="*/ 416 h 422"/>
                <a:gd name="T6" fmla="*/ 346 w 367"/>
                <a:gd name="T7" fmla="*/ 146 h 422"/>
                <a:gd name="T8" fmla="*/ 336 w 367"/>
                <a:gd name="T9" fmla="*/ 134 h 422"/>
                <a:gd name="T10" fmla="*/ 322 w 367"/>
                <a:gd name="T11" fmla="*/ 114 h 422"/>
                <a:gd name="T12" fmla="*/ 320 w 367"/>
                <a:gd name="T13" fmla="*/ 81 h 422"/>
                <a:gd name="T14" fmla="*/ 297 w 367"/>
                <a:gd name="T15" fmla="*/ 68 h 422"/>
                <a:gd name="T16" fmla="*/ 258 w 367"/>
                <a:gd name="T17" fmla="*/ 68 h 422"/>
                <a:gd name="T18" fmla="*/ 231 w 367"/>
                <a:gd name="T19" fmla="*/ 54 h 422"/>
                <a:gd name="T20" fmla="*/ 210 w 367"/>
                <a:gd name="T21" fmla="*/ 39 h 422"/>
                <a:gd name="T22" fmla="*/ 196 w 367"/>
                <a:gd name="T23" fmla="*/ 41 h 422"/>
                <a:gd name="T24" fmla="*/ 167 w 367"/>
                <a:gd name="T25" fmla="*/ 70 h 422"/>
                <a:gd name="T26" fmla="*/ 149 w 367"/>
                <a:gd name="T27" fmla="*/ 64 h 422"/>
                <a:gd name="T28" fmla="*/ 157 w 367"/>
                <a:gd name="T29" fmla="*/ 27 h 422"/>
                <a:gd name="T30" fmla="*/ 147 w 367"/>
                <a:gd name="T31" fmla="*/ 9 h 422"/>
                <a:gd name="T32" fmla="*/ 118 w 367"/>
                <a:gd name="T33" fmla="*/ 23 h 422"/>
                <a:gd name="T34" fmla="*/ 91 w 367"/>
                <a:gd name="T35" fmla="*/ 17 h 422"/>
                <a:gd name="T36" fmla="*/ 48 w 367"/>
                <a:gd name="T37" fmla="*/ 2 h 422"/>
                <a:gd name="T38" fmla="*/ 37 w 367"/>
                <a:gd name="T39" fmla="*/ 11 h 422"/>
                <a:gd name="T40" fmla="*/ 8 w 367"/>
                <a:gd name="T41" fmla="*/ 39 h 422"/>
                <a:gd name="T42" fmla="*/ 4 w 367"/>
                <a:gd name="T43" fmla="*/ 66 h 422"/>
                <a:gd name="T44" fmla="*/ 4 w 367"/>
                <a:gd name="T45" fmla="*/ 83 h 422"/>
                <a:gd name="T46" fmla="*/ 0 w 367"/>
                <a:gd name="T47" fmla="*/ 105 h 422"/>
                <a:gd name="T48" fmla="*/ 33 w 367"/>
                <a:gd name="T49" fmla="*/ 149 h 422"/>
                <a:gd name="T50" fmla="*/ 39 w 367"/>
                <a:gd name="T51" fmla="*/ 177 h 422"/>
                <a:gd name="T52" fmla="*/ 31 w 367"/>
                <a:gd name="T53" fmla="*/ 186 h 422"/>
                <a:gd name="T54" fmla="*/ 27 w 367"/>
                <a:gd name="T55" fmla="*/ 196 h 422"/>
                <a:gd name="T56" fmla="*/ 39 w 367"/>
                <a:gd name="T57" fmla="*/ 219 h 422"/>
                <a:gd name="T58" fmla="*/ 79 w 367"/>
                <a:gd name="T59" fmla="*/ 264 h 422"/>
                <a:gd name="T60" fmla="*/ 58 w 367"/>
                <a:gd name="T61" fmla="*/ 309 h 422"/>
                <a:gd name="T62" fmla="*/ 41 w 367"/>
                <a:gd name="T63" fmla="*/ 309 h 422"/>
                <a:gd name="T64" fmla="*/ 33 w 367"/>
                <a:gd name="T65" fmla="*/ 328 h 422"/>
                <a:gd name="T66" fmla="*/ 85 w 367"/>
                <a:gd name="T67" fmla="*/ 381 h 422"/>
                <a:gd name="T68" fmla="*/ 149 w 367"/>
                <a:gd name="T69" fmla="*/ 371 h 422"/>
                <a:gd name="T70" fmla="*/ 177 w 367"/>
                <a:gd name="T71" fmla="*/ 330 h 422"/>
                <a:gd name="T72" fmla="*/ 243 w 367"/>
                <a:gd name="T73" fmla="*/ 299 h 422"/>
                <a:gd name="T74" fmla="*/ 247 w 367"/>
                <a:gd name="T75" fmla="*/ 262 h 422"/>
                <a:gd name="T76" fmla="*/ 272 w 367"/>
                <a:gd name="T77" fmla="*/ 286 h 422"/>
                <a:gd name="T78" fmla="*/ 276 w 367"/>
                <a:gd name="T79" fmla="*/ 299 h 422"/>
                <a:gd name="T80" fmla="*/ 272 w 367"/>
                <a:gd name="T81" fmla="*/ 309 h 422"/>
                <a:gd name="T82" fmla="*/ 287 w 367"/>
                <a:gd name="T83" fmla="*/ 315 h 422"/>
                <a:gd name="T84" fmla="*/ 299 w 367"/>
                <a:gd name="T85" fmla="*/ 328 h 422"/>
                <a:gd name="T86" fmla="*/ 315 w 367"/>
                <a:gd name="T87" fmla="*/ 326 h 422"/>
                <a:gd name="T88" fmla="*/ 338 w 367"/>
                <a:gd name="T89" fmla="*/ 328 h 422"/>
                <a:gd name="T90" fmla="*/ 342 w 367"/>
                <a:gd name="T91" fmla="*/ 313 h 422"/>
                <a:gd name="T92" fmla="*/ 338 w 367"/>
                <a:gd name="T93" fmla="*/ 307 h 422"/>
                <a:gd name="T94" fmla="*/ 336 w 367"/>
                <a:gd name="T95" fmla="*/ 278 h 422"/>
                <a:gd name="T96" fmla="*/ 336 w 367"/>
                <a:gd name="T97" fmla="*/ 260 h 422"/>
                <a:gd name="T98" fmla="*/ 342 w 367"/>
                <a:gd name="T99" fmla="*/ 249 h 422"/>
                <a:gd name="T100" fmla="*/ 350 w 367"/>
                <a:gd name="T101" fmla="*/ 223 h 422"/>
                <a:gd name="T102" fmla="*/ 344 w 367"/>
                <a:gd name="T103" fmla="*/ 210 h 422"/>
                <a:gd name="T104" fmla="*/ 346 w 367"/>
                <a:gd name="T105" fmla="*/ 186 h 422"/>
                <a:gd name="T106" fmla="*/ 359 w 367"/>
                <a:gd name="T107" fmla="*/ 17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7" h="422">
                  <a:moveTo>
                    <a:pt x="87" y="416"/>
                  </a:moveTo>
                  <a:lnTo>
                    <a:pt x="87" y="414"/>
                  </a:lnTo>
                  <a:lnTo>
                    <a:pt x="85" y="412"/>
                  </a:lnTo>
                  <a:lnTo>
                    <a:pt x="85" y="410"/>
                  </a:lnTo>
                  <a:lnTo>
                    <a:pt x="85" y="406"/>
                  </a:lnTo>
                  <a:lnTo>
                    <a:pt x="87" y="406"/>
                  </a:lnTo>
                  <a:lnTo>
                    <a:pt x="85" y="404"/>
                  </a:lnTo>
                  <a:lnTo>
                    <a:pt x="83" y="410"/>
                  </a:lnTo>
                  <a:lnTo>
                    <a:pt x="83" y="412"/>
                  </a:lnTo>
                  <a:lnTo>
                    <a:pt x="81" y="414"/>
                  </a:lnTo>
                  <a:lnTo>
                    <a:pt x="83" y="416"/>
                  </a:lnTo>
                  <a:lnTo>
                    <a:pt x="83" y="418"/>
                  </a:lnTo>
                  <a:lnTo>
                    <a:pt x="83" y="420"/>
                  </a:lnTo>
                  <a:lnTo>
                    <a:pt x="83" y="422"/>
                  </a:lnTo>
                  <a:lnTo>
                    <a:pt x="85" y="422"/>
                  </a:lnTo>
                  <a:lnTo>
                    <a:pt x="87" y="422"/>
                  </a:lnTo>
                  <a:lnTo>
                    <a:pt x="87" y="418"/>
                  </a:lnTo>
                  <a:lnTo>
                    <a:pt x="87" y="416"/>
                  </a:lnTo>
                  <a:close/>
                  <a:moveTo>
                    <a:pt x="359" y="157"/>
                  </a:moveTo>
                  <a:lnTo>
                    <a:pt x="355" y="157"/>
                  </a:lnTo>
                  <a:lnTo>
                    <a:pt x="353" y="153"/>
                  </a:lnTo>
                  <a:lnTo>
                    <a:pt x="350" y="151"/>
                  </a:lnTo>
                  <a:lnTo>
                    <a:pt x="348" y="146"/>
                  </a:lnTo>
                  <a:lnTo>
                    <a:pt x="346" y="146"/>
                  </a:lnTo>
                  <a:lnTo>
                    <a:pt x="342" y="144"/>
                  </a:lnTo>
                  <a:lnTo>
                    <a:pt x="342" y="142"/>
                  </a:lnTo>
                  <a:lnTo>
                    <a:pt x="340" y="142"/>
                  </a:lnTo>
                  <a:lnTo>
                    <a:pt x="340" y="138"/>
                  </a:lnTo>
                  <a:lnTo>
                    <a:pt x="338" y="136"/>
                  </a:lnTo>
                  <a:lnTo>
                    <a:pt x="336" y="134"/>
                  </a:lnTo>
                  <a:lnTo>
                    <a:pt x="332" y="132"/>
                  </a:lnTo>
                  <a:lnTo>
                    <a:pt x="330" y="130"/>
                  </a:lnTo>
                  <a:lnTo>
                    <a:pt x="328" y="126"/>
                  </a:lnTo>
                  <a:lnTo>
                    <a:pt x="328" y="124"/>
                  </a:lnTo>
                  <a:lnTo>
                    <a:pt x="328" y="124"/>
                  </a:lnTo>
                  <a:lnTo>
                    <a:pt x="322" y="114"/>
                  </a:lnTo>
                  <a:lnTo>
                    <a:pt x="320" y="103"/>
                  </a:lnTo>
                  <a:lnTo>
                    <a:pt x="315" y="97"/>
                  </a:lnTo>
                  <a:lnTo>
                    <a:pt x="315" y="93"/>
                  </a:lnTo>
                  <a:lnTo>
                    <a:pt x="320" y="85"/>
                  </a:lnTo>
                  <a:lnTo>
                    <a:pt x="320" y="83"/>
                  </a:lnTo>
                  <a:lnTo>
                    <a:pt x="320" y="81"/>
                  </a:lnTo>
                  <a:lnTo>
                    <a:pt x="315" y="79"/>
                  </a:lnTo>
                  <a:lnTo>
                    <a:pt x="311" y="79"/>
                  </a:lnTo>
                  <a:lnTo>
                    <a:pt x="309" y="79"/>
                  </a:lnTo>
                  <a:lnTo>
                    <a:pt x="307" y="76"/>
                  </a:lnTo>
                  <a:lnTo>
                    <a:pt x="307" y="76"/>
                  </a:lnTo>
                  <a:lnTo>
                    <a:pt x="297" y="68"/>
                  </a:lnTo>
                  <a:lnTo>
                    <a:pt x="293" y="64"/>
                  </a:lnTo>
                  <a:lnTo>
                    <a:pt x="287" y="66"/>
                  </a:lnTo>
                  <a:lnTo>
                    <a:pt x="280" y="70"/>
                  </a:lnTo>
                  <a:lnTo>
                    <a:pt x="268" y="72"/>
                  </a:lnTo>
                  <a:lnTo>
                    <a:pt x="262" y="72"/>
                  </a:lnTo>
                  <a:lnTo>
                    <a:pt x="258" y="68"/>
                  </a:lnTo>
                  <a:lnTo>
                    <a:pt x="254" y="62"/>
                  </a:lnTo>
                  <a:lnTo>
                    <a:pt x="250" y="58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37" y="56"/>
                  </a:lnTo>
                  <a:lnTo>
                    <a:pt x="231" y="54"/>
                  </a:lnTo>
                  <a:lnTo>
                    <a:pt x="229" y="52"/>
                  </a:lnTo>
                  <a:lnTo>
                    <a:pt x="223" y="46"/>
                  </a:lnTo>
                  <a:lnTo>
                    <a:pt x="219" y="41"/>
                  </a:lnTo>
                  <a:lnTo>
                    <a:pt x="217" y="41"/>
                  </a:lnTo>
                  <a:lnTo>
                    <a:pt x="212" y="41"/>
                  </a:lnTo>
                  <a:lnTo>
                    <a:pt x="210" y="39"/>
                  </a:lnTo>
                  <a:lnTo>
                    <a:pt x="208" y="37"/>
                  </a:lnTo>
                  <a:lnTo>
                    <a:pt x="208" y="37"/>
                  </a:lnTo>
                  <a:lnTo>
                    <a:pt x="200" y="39"/>
                  </a:lnTo>
                  <a:lnTo>
                    <a:pt x="200" y="39"/>
                  </a:lnTo>
                  <a:lnTo>
                    <a:pt x="198" y="41"/>
                  </a:lnTo>
                  <a:lnTo>
                    <a:pt x="196" y="41"/>
                  </a:lnTo>
                  <a:lnTo>
                    <a:pt x="194" y="44"/>
                  </a:lnTo>
                  <a:lnTo>
                    <a:pt x="192" y="50"/>
                  </a:lnTo>
                  <a:lnTo>
                    <a:pt x="192" y="54"/>
                  </a:lnTo>
                  <a:lnTo>
                    <a:pt x="188" y="56"/>
                  </a:lnTo>
                  <a:lnTo>
                    <a:pt x="175" y="66"/>
                  </a:lnTo>
                  <a:lnTo>
                    <a:pt x="167" y="70"/>
                  </a:lnTo>
                  <a:lnTo>
                    <a:pt x="167" y="72"/>
                  </a:lnTo>
                  <a:lnTo>
                    <a:pt x="165" y="72"/>
                  </a:lnTo>
                  <a:lnTo>
                    <a:pt x="161" y="72"/>
                  </a:lnTo>
                  <a:lnTo>
                    <a:pt x="159" y="70"/>
                  </a:lnTo>
                  <a:lnTo>
                    <a:pt x="151" y="66"/>
                  </a:lnTo>
                  <a:lnTo>
                    <a:pt x="149" y="64"/>
                  </a:lnTo>
                  <a:lnTo>
                    <a:pt x="147" y="60"/>
                  </a:lnTo>
                  <a:lnTo>
                    <a:pt x="149" y="58"/>
                  </a:lnTo>
                  <a:lnTo>
                    <a:pt x="171" y="27"/>
                  </a:lnTo>
                  <a:lnTo>
                    <a:pt x="173" y="23"/>
                  </a:lnTo>
                  <a:lnTo>
                    <a:pt x="165" y="25"/>
                  </a:lnTo>
                  <a:lnTo>
                    <a:pt x="157" y="27"/>
                  </a:lnTo>
                  <a:lnTo>
                    <a:pt x="151" y="25"/>
                  </a:lnTo>
                  <a:lnTo>
                    <a:pt x="147" y="19"/>
                  </a:lnTo>
                  <a:lnTo>
                    <a:pt x="147" y="17"/>
                  </a:lnTo>
                  <a:lnTo>
                    <a:pt x="149" y="13"/>
                  </a:lnTo>
                  <a:lnTo>
                    <a:pt x="149" y="11"/>
                  </a:lnTo>
                  <a:lnTo>
                    <a:pt x="147" y="9"/>
                  </a:lnTo>
                  <a:lnTo>
                    <a:pt x="144" y="4"/>
                  </a:lnTo>
                  <a:lnTo>
                    <a:pt x="142" y="2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22" y="19"/>
                  </a:lnTo>
                  <a:lnTo>
                    <a:pt x="118" y="23"/>
                  </a:lnTo>
                  <a:lnTo>
                    <a:pt x="118" y="25"/>
                  </a:lnTo>
                  <a:lnTo>
                    <a:pt x="116" y="25"/>
                  </a:lnTo>
                  <a:lnTo>
                    <a:pt x="116" y="25"/>
                  </a:lnTo>
                  <a:lnTo>
                    <a:pt x="114" y="25"/>
                  </a:lnTo>
                  <a:lnTo>
                    <a:pt x="95" y="19"/>
                  </a:lnTo>
                  <a:lnTo>
                    <a:pt x="91" y="17"/>
                  </a:lnTo>
                  <a:lnTo>
                    <a:pt x="85" y="17"/>
                  </a:lnTo>
                  <a:lnTo>
                    <a:pt x="70" y="19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6" y="4"/>
                  </a:lnTo>
                  <a:lnTo>
                    <a:pt x="43" y="6"/>
                  </a:lnTo>
                  <a:lnTo>
                    <a:pt x="39" y="6"/>
                  </a:lnTo>
                  <a:lnTo>
                    <a:pt x="37" y="11"/>
                  </a:lnTo>
                  <a:lnTo>
                    <a:pt x="33" y="15"/>
                  </a:lnTo>
                  <a:lnTo>
                    <a:pt x="29" y="19"/>
                  </a:lnTo>
                  <a:lnTo>
                    <a:pt x="15" y="29"/>
                  </a:lnTo>
                  <a:lnTo>
                    <a:pt x="13" y="33"/>
                  </a:lnTo>
                  <a:lnTo>
                    <a:pt x="11" y="35"/>
                  </a:lnTo>
                  <a:lnTo>
                    <a:pt x="8" y="39"/>
                  </a:lnTo>
                  <a:lnTo>
                    <a:pt x="6" y="44"/>
                  </a:lnTo>
                  <a:lnTo>
                    <a:pt x="11" y="54"/>
                  </a:lnTo>
                  <a:lnTo>
                    <a:pt x="11" y="58"/>
                  </a:lnTo>
                  <a:lnTo>
                    <a:pt x="6" y="64"/>
                  </a:lnTo>
                  <a:lnTo>
                    <a:pt x="6" y="66"/>
                  </a:lnTo>
                  <a:lnTo>
                    <a:pt x="4" y="66"/>
                  </a:lnTo>
                  <a:lnTo>
                    <a:pt x="4" y="68"/>
                  </a:lnTo>
                  <a:lnTo>
                    <a:pt x="2" y="68"/>
                  </a:lnTo>
                  <a:lnTo>
                    <a:pt x="0" y="72"/>
                  </a:lnTo>
                  <a:lnTo>
                    <a:pt x="2" y="74"/>
                  </a:lnTo>
                  <a:lnTo>
                    <a:pt x="4" y="79"/>
                  </a:lnTo>
                  <a:lnTo>
                    <a:pt x="4" y="83"/>
                  </a:lnTo>
                  <a:lnTo>
                    <a:pt x="4" y="85"/>
                  </a:lnTo>
                  <a:lnTo>
                    <a:pt x="4" y="93"/>
                  </a:lnTo>
                  <a:lnTo>
                    <a:pt x="4" y="97"/>
                  </a:lnTo>
                  <a:lnTo>
                    <a:pt x="4" y="101"/>
                  </a:lnTo>
                  <a:lnTo>
                    <a:pt x="2" y="103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6" y="114"/>
                  </a:lnTo>
                  <a:lnTo>
                    <a:pt x="19" y="130"/>
                  </a:lnTo>
                  <a:lnTo>
                    <a:pt x="25" y="138"/>
                  </a:lnTo>
                  <a:lnTo>
                    <a:pt x="29" y="142"/>
                  </a:lnTo>
                  <a:lnTo>
                    <a:pt x="33" y="149"/>
                  </a:lnTo>
                  <a:lnTo>
                    <a:pt x="37" y="153"/>
                  </a:lnTo>
                  <a:lnTo>
                    <a:pt x="43" y="159"/>
                  </a:lnTo>
                  <a:lnTo>
                    <a:pt x="48" y="167"/>
                  </a:lnTo>
                  <a:lnTo>
                    <a:pt x="48" y="173"/>
                  </a:lnTo>
                  <a:lnTo>
                    <a:pt x="43" y="177"/>
                  </a:lnTo>
                  <a:lnTo>
                    <a:pt x="39" y="177"/>
                  </a:lnTo>
                  <a:lnTo>
                    <a:pt x="35" y="175"/>
                  </a:lnTo>
                  <a:lnTo>
                    <a:pt x="33" y="175"/>
                  </a:lnTo>
                  <a:lnTo>
                    <a:pt x="31" y="175"/>
                  </a:lnTo>
                  <a:lnTo>
                    <a:pt x="29" y="179"/>
                  </a:lnTo>
                  <a:lnTo>
                    <a:pt x="29" y="181"/>
                  </a:lnTo>
                  <a:lnTo>
                    <a:pt x="31" y="186"/>
                  </a:lnTo>
                  <a:lnTo>
                    <a:pt x="27" y="186"/>
                  </a:lnTo>
                  <a:lnTo>
                    <a:pt x="27" y="188"/>
                  </a:lnTo>
                  <a:lnTo>
                    <a:pt x="29" y="190"/>
                  </a:lnTo>
                  <a:lnTo>
                    <a:pt x="29" y="192"/>
                  </a:lnTo>
                  <a:lnTo>
                    <a:pt x="29" y="196"/>
                  </a:lnTo>
                  <a:lnTo>
                    <a:pt x="27" y="196"/>
                  </a:lnTo>
                  <a:lnTo>
                    <a:pt x="25" y="198"/>
                  </a:lnTo>
                  <a:lnTo>
                    <a:pt x="25" y="200"/>
                  </a:lnTo>
                  <a:lnTo>
                    <a:pt x="27" y="204"/>
                  </a:lnTo>
                  <a:lnTo>
                    <a:pt x="31" y="210"/>
                  </a:lnTo>
                  <a:lnTo>
                    <a:pt x="35" y="216"/>
                  </a:lnTo>
                  <a:lnTo>
                    <a:pt x="39" y="219"/>
                  </a:lnTo>
                  <a:lnTo>
                    <a:pt x="41" y="219"/>
                  </a:lnTo>
                  <a:lnTo>
                    <a:pt x="46" y="219"/>
                  </a:lnTo>
                  <a:lnTo>
                    <a:pt x="50" y="223"/>
                  </a:lnTo>
                  <a:lnTo>
                    <a:pt x="66" y="239"/>
                  </a:lnTo>
                  <a:lnTo>
                    <a:pt x="70" y="245"/>
                  </a:lnTo>
                  <a:lnTo>
                    <a:pt x="79" y="264"/>
                  </a:lnTo>
                  <a:lnTo>
                    <a:pt x="85" y="276"/>
                  </a:lnTo>
                  <a:lnTo>
                    <a:pt x="83" y="293"/>
                  </a:lnTo>
                  <a:lnTo>
                    <a:pt x="76" y="305"/>
                  </a:lnTo>
                  <a:lnTo>
                    <a:pt x="68" y="313"/>
                  </a:lnTo>
                  <a:lnTo>
                    <a:pt x="64" y="311"/>
                  </a:lnTo>
                  <a:lnTo>
                    <a:pt x="58" y="309"/>
                  </a:lnTo>
                  <a:lnTo>
                    <a:pt x="52" y="307"/>
                  </a:lnTo>
                  <a:lnTo>
                    <a:pt x="48" y="301"/>
                  </a:lnTo>
                  <a:lnTo>
                    <a:pt x="46" y="301"/>
                  </a:lnTo>
                  <a:lnTo>
                    <a:pt x="43" y="303"/>
                  </a:lnTo>
                  <a:lnTo>
                    <a:pt x="43" y="305"/>
                  </a:lnTo>
                  <a:lnTo>
                    <a:pt x="41" y="309"/>
                  </a:lnTo>
                  <a:lnTo>
                    <a:pt x="37" y="311"/>
                  </a:lnTo>
                  <a:lnTo>
                    <a:pt x="37" y="311"/>
                  </a:lnTo>
                  <a:lnTo>
                    <a:pt x="35" y="315"/>
                  </a:lnTo>
                  <a:lnTo>
                    <a:pt x="33" y="317"/>
                  </a:lnTo>
                  <a:lnTo>
                    <a:pt x="33" y="319"/>
                  </a:lnTo>
                  <a:lnTo>
                    <a:pt x="33" y="328"/>
                  </a:lnTo>
                  <a:lnTo>
                    <a:pt x="33" y="334"/>
                  </a:lnTo>
                  <a:lnTo>
                    <a:pt x="35" y="344"/>
                  </a:lnTo>
                  <a:lnTo>
                    <a:pt x="41" y="350"/>
                  </a:lnTo>
                  <a:lnTo>
                    <a:pt x="56" y="363"/>
                  </a:lnTo>
                  <a:lnTo>
                    <a:pt x="72" y="371"/>
                  </a:lnTo>
                  <a:lnTo>
                    <a:pt x="85" y="381"/>
                  </a:lnTo>
                  <a:lnTo>
                    <a:pt x="95" y="391"/>
                  </a:lnTo>
                  <a:lnTo>
                    <a:pt x="105" y="396"/>
                  </a:lnTo>
                  <a:lnTo>
                    <a:pt x="124" y="404"/>
                  </a:lnTo>
                  <a:lnTo>
                    <a:pt x="128" y="402"/>
                  </a:lnTo>
                  <a:lnTo>
                    <a:pt x="132" y="394"/>
                  </a:lnTo>
                  <a:lnTo>
                    <a:pt x="149" y="371"/>
                  </a:lnTo>
                  <a:lnTo>
                    <a:pt x="149" y="369"/>
                  </a:lnTo>
                  <a:lnTo>
                    <a:pt x="151" y="363"/>
                  </a:lnTo>
                  <a:lnTo>
                    <a:pt x="153" y="361"/>
                  </a:lnTo>
                  <a:lnTo>
                    <a:pt x="155" y="356"/>
                  </a:lnTo>
                  <a:lnTo>
                    <a:pt x="175" y="332"/>
                  </a:lnTo>
                  <a:lnTo>
                    <a:pt x="177" y="330"/>
                  </a:lnTo>
                  <a:lnTo>
                    <a:pt x="179" y="328"/>
                  </a:lnTo>
                  <a:lnTo>
                    <a:pt x="233" y="313"/>
                  </a:lnTo>
                  <a:lnTo>
                    <a:pt x="241" y="309"/>
                  </a:lnTo>
                  <a:lnTo>
                    <a:pt x="241" y="307"/>
                  </a:lnTo>
                  <a:lnTo>
                    <a:pt x="243" y="305"/>
                  </a:lnTo>
                  <a:lnTo>
                    <a:pt x="243" y="299"/>
                  </a:lnTo>
                  <a:lnTo>
                    <a:pt x="243" y="280"/>
                  </a:lnTo>
                  <a:lnTo>
                    <a:pt x="239" y="264"/>
                  </a:lnTo>
                  <a:lnTo>
                    <a:pt x="241" y="260"/>
                  </a:lnTo>
                  <a:lnTo>
                    <a:pt x="241" y="260"/>
                  </a:lnTo>
                  <a:lnTo>
                    <a:pt x="243" y="260"/>
                  </a:lnTo>
                  <a:lnTo>
                    <a:pt x="247" y="262"/>
                  </a:lnTo>
                  <a:lnTo>
                    <a:pt x="256" y="270"/>
                  </a:lnTo>
                  <a:lnTo>
                    <a:pt x="266" y="278"/>
                  </a:lnTo>
                  <a:lnTo>
                    <a:pt x="268" y="280"/>
                  </a:lnTo>
                  <a:lnTo>
                    <a:pt x="270" y="282"/>
                  </a:lnTo>
                  <a:lnTo>
                    <a:pt x="270" y="286"/>
                  </a:lnTo>
                  <a:lnTo>
                    <a:pt x="272" y="286"/>
                  </a:lnTo>
                  <a:lnTo>
                    <a:pt x="272" y="289"/>
                  </a:lnTo>
                  <a:lnTo>
                    <a:pt x="276" y="293"/>
                  </a:lnTo>
                  <a:lnTo>
                    <a:pt x="276" y="295"/>
                  </a:lnTo>
                  <a:lnTo>
                    <a:pt x="276" y="295"/>
                  </a:lnTo>
                  <a:lnTo>
                    <a:pt x="276" y="297"/>
                  </a:lnTo>
                  <a:lnTo>
                    <a:pt x="276" y="299"/>
                  </a:lnTo>
                  <a:lnTo>
                    <a:pt x="274" y="301"/>
                  </a:lnTo>
                  <a:lnTo>
                    <a:pt x="274" y="303"/>
                  </a:lnTo>
                  <a:lnTo>
                    <a:pt x="272" y="305"/>
                  </a:lnTo>
                  <a:lnTo>
                    <a:pt x="272" y="307"/>
                  </a:lnTo>
                  <a:lnTo>
                    <a:pt x="272" y="307"/>
                  </a:lnTo>
                  <a:lnTo>
                    <a:pt x="272" y="309"/>
                  </a:lnTo>
                  <a:lnTo>
                    <a:pt x="274" y="311"/>
                  </a:lnTo>
                  <a:lnTo>
                    <a:pt x="276" y="311"/>
                  </a:lnTo>
                  <a:lnTo>
                    <a:pt x="278" y="313"/>
                  </a:lnTo>
                  <a:lnTo>
                    <a:pt x="282" y="313"/>
                  </a:lnTo>
                  <a:lnTo>
                    <a:pt x="285" y="313"/>
                  </a:lnTo>
                  <a:lnTo>
                    <a:pt x="287" y="315"/>
                  </a:lnTo>
                  <a:lnTo>
                    <a:pt x="291" y="317"/>
                  </a:lnTo>
                  <a:lnTo>
                    <a:pt x="291" y="319"/>
                  </a:lnTo>
                  <a:lnTo>
                    <a:pt x="293" y="321"/>
                  </a:lnTo>
                  <a:lnTo>
                    <a:pt x="295" y="326"/>
                  </a:lnTo>
                  <a:lnTo>
                    <a:pt x="297" y="328"/>
                  </a:lnTo>
                  <a:lnTo>
                    <a:pt x="299" y="328"/>
                  </a:lnTo>
                  <a:lnTo>
                    <a:pt x="301" y="328"/>
                  </a:lnTo>
                  <a:lnTo>
                    <a:pt x="303" y="328"/>
                  </a:lnTo>
                  <a:lnTo>
                    <a:pt x="307" y="328"/>
                  </a:lnTo>
                  <a:lnTo>
                    <a:pt x="311" y="328"/>
                  </a:lnTo>
                  <a:lnTo>
                    <a:pt x="313" y="326"/>
                  </a:lnTo>
                  <a:lnTo>
                    <a:pt x="315" y="326"/>
                  </a:lnTo>
                  <a:lnTo>
                    <a:pt x="322" y="330"/>
                  </a:lnTo>
                  <a:lnTo>
                    <a:pt x="324" y="330"/>
                  </a:lnTo>
                  <a:lnTo>
                    <a:pt x="326" y="332"/>
                  </a:lnTo>
                  <a:lnTo>
                    <a:pt x="328" y="336"/>
                  </a:lnTo>
                  <a:lnTo>
                    <a:pt x="332" y="334"/>
                  </a:lnTo>
                  <a:lnTo>
                    <a:pt x="338" y="328"/>
                  </a:lnTo>
                  <a:lnTo>
                    <a:pt x="340" y="328"/>
                  </a:lnTo>
                  <a:lnTo>
                    <a:pt x="342" y="326"/>
                  </a:lnTo>
                  <a:lnTo>
                    <a:pt x="344" y="326"/>
                  </a:lnTo>
                  <a:lnTo>
                    <a:pt x="346" y="321"/>
                  </a:lnTo>
                  <a:lnTo>
                    <a:pt x="344" y="315"/>
                  </a:lnTo>
                  <a:lnTo>
                    <a:pt x="342" y="313"/>
                  </a:lnTo>
                  <a:lnTo>
                    <a:pt x="340" y="311"/>
                  </a:lnTo>
                  <a:lnTo>
                    <a:pt x="340" y="311"/>
                  </a:lnTo>
                  <a:lnTo>
                    <a:pt x="338" y="309"/>
                  </a:lnTo>
                  <a:lnTo>
                    <a:pt x="338" y="309"/>
                  </a:lnTo>
                  <a:lnTo>
                    <a:pt x="338" y="307"/>
                  </a:lnTo>
                  <a:lnTo>
                    <a:pt x="338" y="307"/>
                  </a:lnTo>
                  <a:lnTo>
                    <a:pt x="338" y="303"/>
                  </a:lnTo>
                  <a:lnTo>
                    <a:pt x="338" y="301"/>
                  </a:lnTo>
                  <a:lnTo>
                    <a:pt x="334" y="295"/>
                  </a:lnTo>
                  <a:lnTo>
                    <a:pt x="334" y="293"/>
                  </a:lnTo>
                  <a:lnTo>
                    <a:pt x="334" y="291"/>
                  </a:lnTo>
                  <a:lnTo>
                    <a:pt x="336" y="278"/>
                  </a:lnTo>
                  <a:lnTo>
                    <a:pt x="338" y="270"/>
                  </a:lnTo>
                  <a:lnTo>
                    <a:pt x="338" y="266"/>
                  </a:lnTo>
                  <a:lnTo>
                    <a:pt x="338" y="266"/>
                  </a:lnTo>
                  <a:lnTo>
                    <a:pt x="338" y="264"/>
                  </a:lnTo>
                  <a:lnTo>
                    <a:pt x="336" y="262"/>
                  </a:lnTo>
                  <a:lnTo>
                    <a:pt x="336" y="260"/>
                  </a:lnTo>
                  <a:lnTo>
                    <a:pt x="336" y="258"/>
                  </a:lnTo>
                  <a:lnTo>
                    <a:pt x="336" y="258"/>
                  </a:lnTo>
                  <a:lnTo>
                    <a:pt x="336" y="256"/>
                  </a:lnTo>
                  <a:lnTo>
                    <a:pt x="340" y="251"/>
                  </a:lnTo>
                  <a:lnTo>
                    <a:pt x="340" y="249"/>
                  </a:lnTo>
                  <a:lnTo>
                    <a:pt x="342" y="249"/>
                  </a:lnTo>
                  <a:lnTo>
                    <a:pt x="344" y="249"/>
                  </a:lnTo>
                  <a:lnTo>
                    <a:pt x="346" y="249"/>
                  </a:lnTo>
                  <a:lnTo>
                    <a:pt x="348" y="251"/>
                  </a:lnTo>
                  <a:lnTo>
                    <a:pt x="350" y="251"/>
                  </a:lnTo>
                  <a:lnTo>
                    <a:pt x="350" y="247"/>
                  </a:lnTo>
                  <a:lnTo>
                    <a:pt x="350" y="223"/>
                  </a:lnTo>
                  <a:lnTo>
                    <a:pt x="348" y="221"/>
                  </a:lnTo>
                  <a:lnTo>
                    <a:pt x="346" y="221"/>
                  </a:lnTo>
                  <a:lnTo>
                    <a:pt x="346" y="219"/>
                  </a:lnTo>
                  <a:lnTo>
                    <a:pt x="344" y="219"/>
                  </a:lnTo>
                  <a:lnTo>
                    <a:pt x="344" y="214"/>
                  </a:lnTo>
                  <a:lnTo>
                    <a:pt x="344" y="210"/>
                  </a:lnTo>
                  <a:lnTo>
                    <a:pt x="344" y="208"/>
                  </a:lnTo>
                  <a:lnTo>
                    <a:pt x="344" y="206"/>
                  </a:lnTo>
                  <a:lnTo>
                    <a:pt x="340" y="196"/>
                  </a:lnTo>
                  <a:lnTo>
                    <a:pt x="340" y="194"/>
                  </a:lnTo>
                  <a:lnTo>
                    <a:pt x="340" y="190"/>
                  </a:lnTo>
                  <a:lnTo>
                    <a:pt x="346" y="186"/>
                  </a:lnTo>
                  <a:lnTo>
                    <a:pt x="348" y="184"/>
                  </a:lnTo>
                  <a:lnTo>
                    <a:pt x="350" y="179"/>
                  </a:lnTo>
                  <a:lnTo>
                    <a:pt x="353" y="173"/>
                  </a:lnTo>
                  <a:lnTo>
                    <a:pt x="357" y="171"/>
                  </a:lnTo>
                  <a:lnTo>
                    <a:pt x="359" y="171"/>
                  </a:lnTo>
                  <a:lnTo>
                    <a:pt x="359" y="171"/>
                  </a:lnTo>
                  <a:lnTo>
                    <a:pt x="361" y="169"/>
                  </a:lnTo>
                  <a:lnTo>
                    <a:pt x="361" y="163"/>
                  </a:lnTo>
                  <a:lnTo>
                    <a:pt x="363" y="161"/>
                  </a:lnTo>
                  <a:lnTo>
                    <a:pt x="367" y="157"/>
                  </a:lnTo>
                  <a:lnTo>
                    <a:pt x="359" y="1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219D66C2-16ED-A849-845C-0F93BED20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1313" y="3403600"/>
              <a:ext cx="715962" cy="409575"/>
            </a:xfrm>
            <a:custGeom>
              <a:avLst/>
              <a:gdLst>
                <a:gd name="T0" fmla="*/ 447 w 451"/>
                <a:gd name="T1" fmla="*/ 159 h 258"/>
                <a:gd name="T2" fmla="*/ 428 w 451"/>
                <a:gd name="T3" fmla="*/ 153 h 258"/>
                <a:gd name="T4" fmla="*/ 426 w 451"/>
                <a:gd name="T5" fmla="*/ 142 h 258"/>
                <a:gd name="T6" fmla="*/ 416 w 451"/>
                <a:gd name="T7" fmla="*/ 118 h 258"/>
                <a:gd name="T8" fmla="*/ 418 w 451"/>
                <a:gd name="T9" fmla="*/ 87 h 258"/>
                <a:gd name="T10" fmla="*/ 406 w 451"/>
                <a:gd name="T11" fmla="*/ 62 h 258"/>
                <a:gd name="T12" fmla="*/ 404 w 451"/>
                <a:gd name="T13" fmla="*/ 41 h 258"/>
                <a:gd name="T14" fmla="*/ 393 w 451"/>
                <a:gd name="T15" fmla="*/ 8 h 258"/>
                <a:gd name="T16" fmla="*/ 346 w 451"/>
                <a:gd name="T17" fmla="*/ 19 h 258"/>
                <a:gd name="T18" fmla="*/ 288 w 451"/>
                <a:gd name="T19" fmla="*/ 23 h 258"/>
                <a:gd name="T20" fmla="*/ 249 w 451"/>
                <a:gd name="T21" fmla="*/ 39 h 258"/>
                <a:gd name="T22" fmla="*/ 218 w 451"/>
                <a:gd name="T23" fmla="*/ 46 h 258"/>
                <a:gd name="T24" fmla="*/ 183 w 451"/>
                <a:gd name="T25" fmla="*/ 46 h 258"/>
                <a:gd name="T26" fmla="*/ 169 w 451"/>
                <a:gd name="T27" fmla="*/ 52 h 258"/>
                <a:gd name="T28" fmla="*/ 162 w 451"/>
                <a:gd name="T29" fmla="*/ 62 h 258"/>
                <a:gd name="T30" fmla="*/ 160 w 451"/>
                <a:gd name="T31" fmla="*/ 81 h 258"/>
                <a:gd name="T32" fmla="*/ 169 w 451"/>
                <a:gd name="T33" fmla="*/ 124 h 258"/>
                <a:gd name="T34" fmla="*/ 134 w 451"/>
                <a:gd name="T35" fmla="*/ 132 h 258"/>
                <a:gd name="T36" fmla="*/ 90 w 451"/>
                <a:gd name="T37" fmla="*/ 126 h 258"/>
                <a:gd name="T38" fmla="*/ 84 w 451"/>
                <a:gd name="T39" fmla="*/ 122 h 258"/>
                <a:gd name="T40" fmla="*/ 80 w 451"/>
                <a:gd name="T41" fmla="*/ 116 h 258"/>
                <a:gd name="T42" fmla="*/ 64 w 451"/>
                <a:gd name="T43" fmla="*/ 109 h 258"/>
                <a:gd name="T44" fmla="*/ 31 w 451"/>
                <a:gd name="T45" fmla="*/ 111 h 258"/>
                <a:gd name="T46" fmla="*/ 12 w 451"/>
                <a:gd name="T47" fmla="*/ 134 h 258"/>
                <a:gd name="T48" fmla="*/ 6 w 451"/>
                <a:gd name="T49" fmla="*/ 153 h 258"/>
                <a:gd name="T50" fmla="*/ 16 w 451"/>
                <a:gd name="T51" fmla="*/ 177 h 258"/>
                <a:gd name="T52" fmla="*/ 20 w 451"/>
                <a:gd name="T53" fmla="*/ 194 h 258"/>
                <a:gd name="T54" fmla="*/ 31 w 451"/>
                <a:gd name="T55" fmla="*/ 210 h 258"/>
                <a:gd name="T56" fmla="*/ 33 w 451"/>
                <a:gd name="T57" fmla="*/ 237 h 258"/>
                <a:gd name="T58" fmla="*/ 41 w 451"/>
                <a:gd name="T59" fmla="*/ 245 h 258"/>
                <a:gd name="T60" fmla="*/ 45 w 451"/>
                <a:gd name="T61" fmla="*/ 256 h 258"/>
                <a:gd name="T62" fmla="*/ 59 w 451"/>
                <a:gd name="T63" fmla="*/ 258 h 258"/>
                <a:gd name="T64" fmla="*/ 84 w 451"/>
                <a:gd name="T65" fmla="*/ 245 h 258"/>
                <a:gd name="T66" fmla="*/ 82 w 451"/>
                <a:gd name="T67" fmla="*/ 225 h 258"/>
                <a:gd name="T68" fmla="*/ 84 w 451"/>
                <a:gd name="T69" fmla="*/ 223 h 258"/>
                <a:gd name="T70" fmla="*/ 88 w 451"/>
                <a:gd name="T71" fmla="*/ 225 h 258"/>
                <a:gd name="T72" fmla="*/ 105 w 451"/>
                <a:gd name="T73" fmla="*/ 225 h 258"/>
                <a:gd name="T74" fmla="*/ 123 w 451"/>
                <a:gd name="T75" fmla="*/ 212 h 258"/>
                <a:gd name="T76" fmla="*/ 127 w 451"/>
                <a:gd name="T77" fmla="*/ 218 h 258"/>
                <a:gd name="T78" fmla="*/ 132 w 451"/>
                <a:gd name="T79" fmla="*/ 221 h 258"/>
                <a:gd name="T80" fmla="*/ 212 w 451"/>
                <a:gd name="T81" fmla="*/ 208 h 258"/>
                <a:gd name="T82" fmla="*/ 251 w 451"/>
                <a:gd name="T83" fmla="*/ 202 h 258"/>
                <a:gd name="T84" fmla="*/ 286 w 451"/>
                <a:gd name="T85" fmla="*/ 192 h 258"/>
                <a:gd name="T86" fmla="*/ 294 w 451"/>
                <a:gd name="T87" fmla="*/ 183 h 258"/>
                <a:gd name="T88" fmla="*/ 303 w 451"/>
                <a:gd name="T89" fmla="*/ 183 h 258"/>
                <a:gd name="T90" fmla="*/ 321 w 451"/>
                <a:gd name="T91" fmla="*/ 194 h 258"/>
                <a:gd name="T92" fmla="*/ 344 w 451"/>
                <a:gd name="T93" fmla="*/ 208 h 258"/>
                <a:gd name="T94" fmla="*/ 399 w 451"/>
                <a:gd name="T95" fmla="*/ 208 h 258"/>
                <a:gd name="T96" fmla="*/ 422 w 451"/>
                <a:gd name="T97" fmla="*/ 188 h 258"/>
                <a:gd name="T98" fmla="*/ 441 w 451"/>
                <a:gd name="T99" fmla="*/ 173 h 258"/>
                <a:gd name="T100" fmla="*/ 451 w 451"/>
                <a:gd name="T101" fmla="*/ 16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1" h="258">
                  <a:moveTo>
                    <a:pt x="449" y="163"/>
                  </a:moveTo>
                  <a:lnTo>
                    <a:pt x="449" y="161"/>
                  </a:lnTo>
                  <a:lnTo>
                    <a:pt x="447" y="159"/>
                  </a:lnTo>
                  <a:lnTo>
                    <a:pt x="443" y="159"/>
                  </a:lnTo>
                  <a:lnTo>
                    <a:pt x="430" y="153"/>
                  </a:lnTo>
                  <a:lnTo>
                    <a:pt x="428" y="153"/>
                  </a:lnTo>
                  <a:lnTo>
                    <a:pt x="428" y="151"/>
                  </a:lnTo>
                  <a:lnTo>
                    <a:pt x="428" y="151"/>
                  </a:lnTo>
                  <a:lnTo>
                    <a:pt x="426" y="142"/>
                  </a:lnTo>
                  <a:lnTo>
                    <a:pt x="422" y="134"/>
                  </a:lnTo>
                  <a:lnTo>
                    <a:pt x="420" y="132"/>
                  </a:lnTo>
                  <a:lnTo>
                    <a:pt x="416" y="118"/>
                  </a:lnTo>
                  <a:lnTo>
                    <a:pt x="414" y="116"/>
                  </a:lnTo>
                  <a:lnTo>
                    <a:pt x="414" y="113"/>
                  </a:lnTo>
                  <a:lnTo>
                    <a:pt x="418" y="87"/>
                  </a:lnTo>
                  <a:lnTo>
                    <a:pt x="416" y="83"/>
                  </a:lnTo>
                  <a:lnTo>
                    <a:pt x="414" y="78"/>
                  </a:lnTo>
                  <a:lnTo>
                    <a:pt x="406" y="62"/>
                  </a:lnTo>
                  <a:lnTo>
                    <a:pt x="404" y="54"/>
                  </a:lnTo>
                  <a:lnTo>
                    <a:pt x="404" y="48"/>
                  </a:lnTo>
                  <a:lnTo>
                    <a:pt x="404" y="41"/>
                  </a:lnTo>
                  <a:lnTo>
                    <a:pt x="404" y="35"/>
                  </a:lnTo>
                  <a:lnTo>
                    <a:pt x="395" y="17"/>
                  </a:lnTo>
                  <a:lnTo>
                    <a:pt x="393" y="8"/>
                  </a:lnTo>
                  <a:lnTo>
                    <a:pt x="391" y="6"/>
                  </a:lnTo>
                  <a:lnTo>
                    <a:pt x="385" y="0"/>
                  </a:lnTo>
                  <a:lnTo>
                    <a:pt x="346" y="19"/>
                  </a:lnTo>
                  <a:lnTo>
                    <a:pt x="309" y="25"/>
                  </a:lnTo>
                  <a:lnTo>
                    <a:pt x="309" y="25"/>
                  </a:lnTo>
                  <a:lnTo>
                    <a:pt x="288" y="23"/>
                  </a:lnTo>
                  <a:lnTo>
                    <a:pt x="284" y="23"/>
                  </a:lnTo>
                  <a:lnTo>
                    <a:pt x="282" y="23"/>
                  </a:lnTo>
                  <a:lnTo>
                    <a:pt x="249" y="39"/>
                  </a:lnTo>
                  <a:lnTo>
                    <a:pt x="243" y="41"/>
                  </a:lnTo>
                  <a:lnTo>
                    <a:pt x="230" y="43"/>
                  </a:lnTo>
                  <a:lnTo>
                    <a:pt x="218" y="46"/>
                  </a:lnTo>
                  <a:lnTo>
                    <a:pt x="197" y="43"/>
                  </a:lnTo>
                  <a:lnTo>
                    <a:pt x="185" y="46"/>
                  </a:lnTo>
                  <a:lnTo>
                    <a:pt x="183" y="46"/>
                  </a:lnTo>
                  <a:lnTo>
                    <a:pt x="177" y="48"/>
                  </a:lnTo>
                  <a:lnTo>
                    <a:pt x="175" y="50"/>
                  </a:lnTo>
                  <a:lnTo>
                    <a:pt x="169" y="52"/>
                  </a:lnTo>
                  <a:lnTo>
                    <a:pt x="167" y="56"/>
                  </a:lnTo>
                  <a:lnTo>
                    <a:pt x="165" y="58"/>
                  </a:lnTo>
                  <a:lnTo>
                    <a:pt x="162" y="62"/>
                  </a:lnTo>
                  <a:lnTo>
                    <a:pt x="160" y="72"/>
                  </a:lnTo>
                  <a:lnTo>
                    <a:pt x="160" y="76"/>
                  </a:lnTo>
                  <a:lnTo>
                    <a:pt x="160" y="81"/>
                  </a:lnTo>
                  <a:lnTo>
                    <a:pt x="167" y="111"/>
                  </a:lnTo>
                  <a:lnTo>
                    <a:pt x="171" y="122"/>
                  </a:lnTo>
                  <a:lnTo>
                    <a:pt x="169" y="124"/>
                  </a:lnTo>
                  <a:lnTo>
                    <a:pt x="165" y="128"/>
                  </a:lnTo>
                  <a:lnTo>
                    <a:pt x="140" y="138"/>
                  </a:lnTo>
                  <a:lnTo>
                    <a:pt x="134" y="132"/>
                  </a:lnTo>
                  <a:lnTo>
                    <a:pt x="125" y="130"/>
                  </a:lnTo>
                  <a:lnTo>
                    <a:pt x="90" y="128"/>
                  </a:lnTo>
                  <a:lnTo>
                    <a:pt x="90" y="126"/>
                  </a:lnTo>
                  <a:lnTo>
                    <a:pt x="88" y="126"/>
                  </a:lnTo>
                  <a:lnTo>
                    <a:pt x="86" y="126"/>
                  </a:lnTo>
                  <a:lnTo>
                    <a:pt x="84" y="122"/>
                  </a:lnTo>
                  <a:lnTo>
                    <a:pt x="84" y="120"/>
                  </a:lnTo>
                  <a:lnTo>
                    <a:pt x="82" y="116"/>
                  </a:lnTo>
                  <a:lnTo>
                    <a:pt x="80" y="116"/>
                  </a:lnTo>
                  <a:lnTo>
                    <a:pt x="76" y="113"/>
                  </a:lnTo>
                  <a:lnTo>
                    <a:pt x="70" y="109"/>
                  </a:lnTo>
                  <a:lnTo>
                    <a:pt x="64" y="109"/>
                  </a:lnTo>
                  <a:lnTo>
                    <a:pt x="41" y="109"/>
                  </a:lnTo>
                  <a:lnTo>
                    <a:pt x="33" y="111"/>
                  </a:lnTo>
                  <a:lnTo>
                    <a:pt x="31" y="111"/>
                  </a:lnTo>
                  <a:lnTo>
                    <a:pt x="29" y="113"/>
                  </a:lnTo>
                  <a:lnTo>
                    <a:pt x="16" y="130"/>
                  </a:lnTo>
                  <a:lnTo>
                    <a:pt x="12" y="134"/>
                  </a:lnTo>
                  <a:lnTo>
                    <a:pt x="0" y="140"/>
                  </a:lnTo>
                  <a:lnTo>
                    <a:pt x="4" y="148"/>
                  </a:lnTo>
                  <a:lnTo>
                    <a:pt x="6" y="153"/>
                  </a:lnTo>
                  <a:lnTo>
                    <a:pt x="10" y="165"/>
                  </a:lnTo>
                  <a:lnTo>
                    <a:pt x="10" y="169"/>
                  </a:lnTo>
                  <a:lnTo>
                    <a:pt x="16" y="177"/>
                  </a:lnTo>
                  <a:lnTo>
                    <a:pt x="16" y="179"/>
                  </a:lnTo>
                  <a:lnTo>
                    <a:pt x="18" y="183"/>
                  </a:lnTo>
                  <a:lnTo>
                    <a:pt x="20" y="194"/>
                  </a:lnTo>
                  <a:lnTo>
                    <a:pt x="22" y="200"/>
                  </a:lnTo>
                  <a:lnTo>
                    <a:pt x="29" y="206"/>
                  </a:lnTo>
                  <a:lnTo>
                    <a:pt x="31" y="210"/>
                  </a:lnTo>
                  <a:lnTo>
                    <a:pt x="33" y="225"/>
                  </a:lnTo>
                  <a:lnTo>
                    <a:pt x="31" y="235"/>
                  </a:lnTo>
                  <a:lnTo>
                    <a:pt x="33" y="237"/>
                  </a:lnTo>
                  <a:lnTo>
                    <a:pt x="33" y="239"/>
                  </a:lnTo>
                  <a:lnTo>
                    <a:pt x="33" y="241"/>
                  </a:lnTo>
                  <a:lnTo>
                    <a:pt x="41" y="245"/>
                  </a:lnTo>
                  <a:lnTo>
                    <a:pt x="45" y="247"/>
                  </a:lnTo>
                  <a:lnTo>
                    <a:pt x="45" y="251"/>
                  </a:lnTo>
                  <a:lnTo>
                    <a:pt x="45" y="256"/>
                  </a:lnTo>
                  <a:lnTo>
                    <a:pt x="45" y="258"/>
                  </a:lnTo>
                  <a:lnTo>
                    <a:pt x="55" y="258"/>
                  </a:lnTo>
                  <a:lnTo>
                    <a:pt x="59" y="258"/>
                  </a:lnTo>
                  <a:lnTo>
                    <a:pt x="82" y="256"/>
                  </a:lnTo>
                  <a:lnTo>
                    <a:pt x="84" y="247"/>
                  </a:lnTo>
                  <a:lnTo>
                    <a:pt x="84" y="245"/>
                  </a:lnTo>
                  <a:lnTo>
                    <a:pt x="82" y="239"/>
                  </a:lnTo>
                  <a:lnTo>
                    <a:pt x="82" y="229"/>
                  </a:lnTo>
                  <a:lnTo>
                    <a:pt x="82" y="225"/>
                  </a:lnTo>
                  <a:lnTo>
                    <a:pt x="82" y="223"/>
                  </a:lnTo>
                  <a:lnTo>
                    <a:pt x="84" y="223"/>
                  </a:lnTo>
                  <a:lnTo>
                    <a:pt x="84" y="223"/>
                  </a:lnTo>
                  <a:lnTo>
                    <a:pt x="86" y="223"/>
                  </a:lnTo>
                  <a:lnTo>
                    <a:pt x="86" y="225"/>
                  </a:lnTo>
                  <a:lnTo>
                    <a:pt x="88" y="225"/>
                  </a:lnTo>
                  <a:lnTo>
                    <a:pt x="97" y="227"/>
                  </a:lnTo>
                  <a:lnTo>
                    <a:pt x="101" y="227"/>
                  </a:lnTo>
                  <a:lnTo>
                    <a:pt x="105" y="225"/>
                  </a:lnTo>
                  <a:lnTo>
                    <a:pt x="109" y="223"/>
                  </a:lnTo>
                  <a:lnTo>
                    <a:pt x="121" y="214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5" y="214"/>
                  </a:lnTo>
                  <a:lnTo>
                    <a:pt x="127" y="218"/>
                  </a:lnTo>
                  <a:lnTo>
                    <a:pt x="129" y="218"/>
                  </a:lnTo>
                  <a:lnTo>
                    <a:pt x="129" y="221"/>
                  </a:lnTo>
                  <a:lnTo>
                    <a:pt x="132" y="221"/>
                  </a:lnTo>
                  <a:lnTo>
                    <a:pt x="132" y="221"/>
                  </a:lnTo>
                  <a:lnTo>
                    <a:pt x="175" y="221"/>
                  </a:lnTo>
                  <a:lnTo>
                    <a:pt x="212" y="208"/>
                  </a:lnTo>
                  <a:lnTo>
                    <a:pt x="228" y="204"/>
                  </a:lnTo>
                  <a:lnTo>
                    <a:pt x="245" y="202"/>
                  </a:lnTo>
                  <a:lnTo>
                    <a:pt x="251" y="202"/>
                  </a:lnTo>
                  <a:lnTo>
                    <a:pt x="257" y="200"/>
                  </a:lnTo>
                  <a:lnTo>
                    <a:pt x="284" y="192"/>
                  </a:lnTo>
                  <a:lnTo>
                    <a:pt x="286" y="192"/>
                  </a:lnTo>
                  <a:lnTo>
                    <a:pt x="288" y="188"/>
                  </a:lnTo>
                  <a:lnTo>
                    <a:pt x="290" y="188"/>
                  </a:lnTo>
                  <a:lnTo>
                    <a:pt x="294" y="183"/>
                  </a:lnTo>
                  <a:lnTo>
                    <a:pt x="298" y="183"/>
                  </a:lnTo>
                  <a:lnTo>
                    <a:pt x="300" y="183"/>
                  </a:lnTo>
                  <a:lnTo>
                    <a:pt x="303" y="183"/>
                  </a:lnTo>
                  <a:lnTo>
                    <a:pt x="305" y="183"/>
                  </a:lnTo>
                  <a:lnTo>
                    <a:pt x="313" y="188"/>
                  </a:lnTo>
                  <a:lnTo>
                    <a:pt x="321" y="194"/>
                  </a:lnTo>
                  <a:lnTo>
                    <a:pt x="333" y="204"/>
                  </a:lnTo>
                  <a:lnTo>
                    <a:pt x="338" y="206"/>
                  </a:lnTo>
                  <a:lnTo>
                    <a:pt x="344" y="208"/>
                  </a:lnTo>
                  <a:lnTo>
                    <a:pt x="360" y="214"/>
                  </a:lnTo>
                  <a:lnTo>
                    <a:pt x="391" y="212"/>
                  </a:lnTo>
                  <a:lnTo>
                    <a:pt x="399" y="208"/>
                  </a:lnTo>
                  <a:lnTo>
                    <a:pt x="408" y="200"/>
                  </a:lnTo>
                  <a:lnTo>
                    <a:pt x="418" y="190"/>
                  </a:lnTo>
                  <a:lnTo>
                    <a:pt x="422" y="188"/>
                  </a:lnTo>
                  <a:lnTo>
                    <a:pt x="428" y="179"/>
                  </a:lnTo>
                  <a:lnTo>
                    <a:pt x="432" y="177"/>
                  </a:lnTo>
                  <a:lnTo>
                    <a:pt x="441" y="173"/>
                  </a:lnTo>
                  <a:lnTo>
                    <a:pt x="447" y="171"/>
                  </a:lnTo>
                  <a:lnTo>
                    <a:pt x="449" y="169"/>
                  </a:lnTo>
                  <a:lnTo>
                    <a:pt x="451" y="167"/>
                  </a:lnTo>
                  <a:lnTo>
                    <a:pt x="451" y="165"/>
                  </a:lnTo>
                  <a:lnTo>
                    <a:pt x="449" y="16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F7B7D614-72B9-554A-B435-ADB5AF27E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0225" y="5205413"/>
              <a:ext cx="404812" cy="522288"/>
            </a:xfrm>
            <a:custGeom>
              <a:avLst/>
              <a:gdLst>
                <a:gd name="T0" fmla="*/ 237 w 255"/>
                <a:gd name="T1" fmla="*/ 117 h 329"/>
                <a:gd name="T2" fmla="*/ 218 w 255"/>
                <a:gd name="T3" fmla="*/ 96 h 329"/>
                <a:gd name="T4" fmla="*/ 206 w 255"/>
                <a:gd name="T5" fmla="*/ 86 h 329"/>
                <a:gd name="T6" fmla="*/ 197 w 255"/>
                <a:gd name="T7" fmla="*/ 61 h 329"/>
                <a:gd name="T8" fmla="*/ 202 w 255"/>
                <a:gd name="T9" fmla="*/ 45 h 329"/>
                <a:gd name="T10" fmla="*/ 189 w 255"/>
                <a:gd name="T11" fmla="*/ 35 h 329"/>
                <a:gd name="T12" fmla="*/ 189 w 255"/>
                <a:gd name="T13" fmla="*/ 16 h 329"/>
                <a:gd name="T14" fmla="*/ 181 w 255"/>
                <a:gd name="T15" fmla="*/ 10 h 329"/>
                <a:gd name="T16" fmla="*/ 154 w 255"/>
                <a:gd name="T17" fmla="*/ 6 h 329"/>
                <a:gd name="T18" fmla="*/ 142 w 255"/>
                <a:gd name="T19" fmla="*/ 12 h 329"/>
                <a:gd name="T20" fmla="*/ 119 w 255"/>
                <a:gd name="T21" fmla="*/ 2 h 329"/>
                <a:gd name="T22" fmla="*/ 111 w 255"/>
                <a:gd name="T23" fmla="*/ 0 h 329"/>
                <a:gd name="T24" fmla="*/ 94 w 255"/>
                <a:gd name="T25" fmla="*/ 63 h 329"/>
                <a:gd name="T26" fmla="*/ 90 w 255"/>
                <a:gd name="T27" fmla="*/ 70 h 329"/>
                <a:gd name="T28" fmla="*/ 92 w 255"/>
                <a:gd name="T29" fmla="*/ 84 h 329"/>
                <a:gd name="T30" fmla="*/ 82 w 255"/>
                <a:gd name="T31" fmla="*/ 90 h 329"/>
                <a:gd name="T32" fmla="*/ 76 w 255"/>
                <a:gd name="T33" fmla="*/ 84 h 329"/>
                <a:gd name="T34" fmla="*/ 68 w 255"/>
                <a:gd name="T35" fmla="*/ 86 h 329"/>
                <a:gd name="T36" fmla="*/ 49 w 255"/>
                <a:gd name="T37" fmla="*/ 92 h 329"/>
                <a:gd name="T38" fmla="*/ 31 w 255"/>
                <a:gd name="T39" fmla="*/ 115 h 329"/>
                <a:gd name="T40" fmla="*/ 31 w 255"/>
                <a:gd name="T41" fmla="*/ 133 h 329"/>
                <a:gd name="T42" fmla="*/ 22 w 255"/>
                <a:gd name="T43" fmla="*/ 140 h 329"/>
                <a:gd name="T44" fmla="*/ 6 w 255"/>
                <a:gd name="T45" fmla="*/ 154 h 329"/>
                <a:gd name="T46" fmla="*/ 8 w 255"/>
                <a:gd name="T47" fmla="*/ 166 h 329"/>
                <a:gd name="T48" fmla="*/ 24 w 255"/>
                <a:gd name="T49" fmla="*/ 189 h 329"/>
                <a:gd name="T50" fmla="*/ 24 w 255"/>
                <a:gd name="T51" fmla="*/ 195 h 329"/>
                <a:gd name="T52" fmla="*/ 14 w 255"/>
                <a:gd name="T53" fmla="*/ 222 h 329"/>
                <a:gd name="T54" fmla="*/ 6 w 255"/>
                <a:gd name="T55" fmla="*/ 236 h 329"/>
                <a:gd name="T56" fmla="*/ 0 w 255"/>
                <a:gd name="T57" fmla="*/ 245 h 329"/>
                <a:gd name="T58" fmla="*/ 14 w 255"/>
                <a:gd name="T59" fmla="*/ 255 h 329"/>
                <a:gd name="T60" fmla="*/ 18 w 255"/>
                <a:gd name="T61" fmla="*/ 273 h 329"/>
                <a:gd name="T62" fmla="*/ 20 w 255"/>
                <a:gd name="T63" fmla="*/ 302 h 329"/>
                <a:gd name="T64" fmla="*/ 18 w 255"/>
                <a:gd name="T65" fmla="*/ 311 h 329"/>
                <a:gd name="T66" fmla="*/ 37 w 255"/>
                <a:gd name="T67" fmla="*/ 317 h 329"/>
                <a:gd name="T68" fmla="*/ 53 w 255"/>
                <a:gd name="T69" fmla="*/ 329 h 329"/>
                <a:gd name="T70" fmla="*/ 61 w 255"/>
                <a:gd name="T71" fmla="*/ 317 h 329"/>
                <a:gd name="T72" fmla="*/ 90 w 255"/>
                <a:gd name="T73" fmla="*/ 300 h 329"/>
                <a:gd name="T74" fmla="*/ 99 w 255"/>
                <a:gd name="T75" fmla="*/ 294 h 329"/>
                <a:gd name="T76" fmla="*/ 113 w 255"/>
                <a:gd name="T77" fmla="*/ 273 h 329"/>
                <a:gd name="T78" fmla="*/ 117 w 255"/>
                <a:gd name="T79" fmla="*/ 265 h 329"/>
                <a:gd name="T80" fmla="*/ 127 w 255"/>
                <a:gd name="T81" fmla="*/ 243 h 329"/>
                <a:gd name="T82" fmla="*/ 136 w 255"/>
                <a:gd name="T83" fmla="*/ 228 h 329"/>
                <a:gd name="T84" fmla="*/ 154 w 255"/>
                <a:gd name="T85" fmla="*/ 220 h 329"/>
                <a:gd name="T86" fmla="*/ 177 w 255"/>
                <a:gd name="T87" fmla="*/ 191 h 329"/>
                <a:gd name="T88" fmla="*/ 175 w 255"/>
                <a:gd name="T89" fmla="*/ 183 h 329"/>
                <a:gd name="T90" fmla="*/ 175 w 255"/>
                <a:gd name="T91" fmla="*/ 173 h 329"/>
                <a:gd name="T92" fmla="*/ 179 w 255"/>
                <a:gd name="T93" fmla="*/ 160 h 329"/>
                <a:gd name="T94" fmla="*/ 189 w 255"/>
                <a:gd name="T95" fmla="*/ 150 h 329"/>
                <a:gd name="T96" fmla="*/ 202 w 255"/>
                <a:gd name="T97" fmla="*/ 154 h 329"/>
                <a:gd name="T98" fmla="*/ 212 w 255"/>
                <a:gd name="T99" fmla="*/ 171 h 329"/>
                <a:gd name="T100" fmla="*/ 224 w 255"/>
                <a:gd name="T101" fmla="*/ 168 h 329"/>
                <a:gd name="T102" fmla="*/ 226 w 255"/>
                <a:gd name="T103" fmla="*/ 154 h 329"/>
                <a:gd name="T104" fmla="*/ 232 w 255"/>
                <a:gd name="T105" fmla="*/ 144 h 329"/>
                <a:gd name="T106" fmla="*/ 243 w 255"/>
                <a:gd name="T107" fmla="*/ 140 h 329"/>
                <a:gd name="T108" fmla="*/ 251 w 255"/>
                <a:gd name="T109" fmla="*/ 12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5" h="329">
                  <a:moveTo>
                    <a:pt x="251" y="121"/>
                  </a:moveTo>
                  <a:lnTo>
                    <a:pt x="241" y="119"/>
                  </a:lnTo>
                  <a:lnTo>
                    <a:pt x="239" y="119"/>
                  </a:lnTo>
                  <a:lnTo>
                    <a:pt x="237" y="117"/>
                  </a:lnTo>
                  <a:lnTo>
                    <a:pt x="232" y="115"/>
                  </a:lnTo>
                  <a:lnTo>
                    <a:pt x="224" y="105"/>
                  </a:lnTo>
                  <a:lnTo>
                    <a:pt x="220" y="101"/>
                  </a:lnTo>
                  <a:lnTo>
                    <a:pt x="218" y="96"/>
                  </a:lnTo>
                  <a:lnTo>
                    <a:pt x="218" y="94"/>
                  </a:lnTo>
                  <a:lnTo>
                    <a:pt x="216" y="92"/>
                  </a:lnTo>
                  <a:lnTo>
                    <a:pt x="208" y="88"/>
                  </a:lnTo>
                  <a:lnTo>
                    <a:pt x="206" y="86"/>
                  </a:lnTo>
                  <a:lnTo>
                    <a:pt x="204" y="80"/>
                  </a:lnTo>
                  <a:lnTo>
                    <a:pt x="199" y="70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57"/>
                  </a:lnTo>
                  <a:lnTo>
                    <a:pt x="199" y="53"/>
                  </a:lnTo>
                  <a:lnTo>
                    <a:pt x="202" y="47"/>
                  </a:lnTo>
                  <a:lnTo>
                    <a:pt x="202" y="45"/>
                  </a:lnTo>
                  <a:lnTo>
                    <a:pt x="199" y="43"/>
                  </a:lnTo>
                  <a:lnTo>
                    <a:pt x="199" y="41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9" y="31"/>
                  </a:lnTo>
                  <a:lnTo>
                    <a:pt x="189" y="24"/>
                  </a:lnTo>
                  <a:lnTo>
                    <a:pt x="189" y="18"/>
                  </a:lnTo>
                  <a:lnTo>
                    <a:pt x="189" y="16"/>
                  </a:lnTo>
                  <a:lnTo>
                    <a:pt x="187" y="14"/>
                  </a:lnTo>
                  <a:lnTo>
                    <a:pt x="185" y="12"/>
                  </a:lnTo>
                  <a:lnTo>
                    <a:pt x="183" y="10"/>
                  </a:lnTo>
                  <a:lnTo>
                    <a:pt x="181" y="10"/>
                  </a:lnTo>
                  <a:lnTo>
                    <a:pt x="177" y="12"/>
                  </a:lnTo>
                  <a:lnTo>
                    <a:pt x="171" y="10"/>
                  </a:lnTo>
                  <a:lnTo>
                    <a:pt x="160" y="4"/>
                  </a:lnTo>
                  <a:lnTo>
                    <a:pt x="154" y="6"/>
                  </a:lnTo>
                  <a:lnTo>
                    <a:pt x="152" y="8"/>
                  </a:lnTo>
                  <a:lnTo>
                    <a:pt x="150" y="8"/>
                  </a:lnTo>
                  <a:lnTo>
                    <a:pt x="148" y="10"/>
                  </a:lnTo>
                  <a:lnTo>
                    <a:pt x="142" y="12"/>
                  </a:lnTo>
                  <a:lnTo>
                    <a:pt x="140" y="12"/>
                  </a:lnTo>
                  <a:lnTo>
                    <a:pt x="134" y="10"/>
                  </a:lnTo>
                  <a:lnTo>
                    <a:pt x="129" y="8"/>
                  </a:lnTo>
                  <a:lnTo>
                    <a:pt x="119" y="2"/>
                  </a:lnTo>
                  <a:lnTo>
                    <a:pt x="119" y="2"/>
                  </a:lnTo>
                  <a:lnTo>
                    <a:pt x="117" y="0"/>
                  </a:lnTo>
                  <a:lnTo>
                    <a:pt x="115" y="0"/>
                  </a:lnTo>
                  <a:lnTo>
                    <a:pt x="111" y="0"/>
                  </a:lnTo>
                  <a:lnTo>
                    <a:pt x="109" y="39"/>
                  </a:lnTo>
                  <a:lnTo>
                    <a:pt x="107" y="49"/>
                  </a:lnTo>
                  <a:lnTo>
                    <a:pt x="101" y="55"/>
                  </a:lnTo>
                  <a:lnTo>
                    <a:pt x="94" y="63"/>
                  </a:lnTo>
                  <a:lnTo>
                    <a:pt x="92" y="63"/>
                  </a:lnTo>
                  <a:lnTo>
                    <a:pt x="92" y="68"/>
                  </a:lnTo>
                  <a:lnTo>
                    <a:pt x="90" y="68"/>
                  </a:lnTo>
                  <a:lnTo>
                    <a:pt x="90" y="70"/>
                  </a:lnTo>
                  <a:lnTo>
                    <a:pt x="90" y="72"/>
                  </a:lnTo>
                  <a:lnTo>
                    <a:pt x="92" y="78"/>
                  </a:lnTo>
                  <a:lnTo>
                    <a:pt x="92" y="80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84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0" y="88"/>
                  </a:lnTo>
                  <a:lnTo>
                    <a:pt x="78" y="86"/>
                  </a:lnTo>
                  <a:lnTo>
                    <a:pt x="76" y="84"/>
                  </a:lnTo>
                  <a:lnTo>
                    <a:pt x="74" y="84"/>
                  </a:lnTo>
                  <a:lnTo>
                    <a:pt x="72" y="84"/>
                  </a:lnTo>
                  <a:lnTo>
                    <a:pt x="70" y="86"/>
                  </a:lnTo>
                  <a:lnTo>
                    <a:pt x="68" y="86"/>
                  </a:lnTo>
                  <a:lnTo>
                    <a:pt x="61" y="86"/>
                  </a:lnTo>
                  <a:lnTo>
                    <a:pt x="59" y="86"/>
                  </a:lnTo>
                  <a:lnTo>
                    <a:pt x="51" y="90"/>
                  </a:lnTo>
                  <a:lnTo>
                    <a:pt x="49" y="92"/>
                  </a:lnTo>
                  <a:lnTo>
                    <a:pt x="45" y="94"/>
                  </a:lnTo>
                  <a:lnTo>
                    <a:pt x="37" y="107"/>
                  </a:lnTo>
                  <a:lnTo>
                    <a:pt x="33" y="113"/>
                  </a:lnTo>
                  <a:lnTo>
                    <a:pt x="31" y="115"/>
                  </a:lnTo>
                  <a:lnTo>
                    <a:pt x="31" y="117"/>
                  </a:lnTo>
                  <a:lnTo>
                    <a:pt x="33" y="125"/>
                  </a:lnTo>
                  <a:lnTo>
                    <a:pt x="33" y="127"/>
                  </a:lnTo>
                  <a:lnTo>
                    <a:pt x="31" y="133"/>
                  </a:lnTo>
                  <a:lnTo>
                    <a:pt x="31" y="136"/>
                  </a:lnTo>
                  <a:lnTo>
                    <a:pt x="31" y="138"/>
                  </a:lnTo>
                  <a:lnTo>
                    <a:pt x="28" y="138"/>
                  </a:lnTo>
                  <a:lnTo>
                    <a:pt x="22" y="140"/>
                  </a:lnTo>
                  <a:lnTo>
                    <a:pt x="18" y="142"/>
                  </a:lnTo>
                  <a:lnTo>
                    <a:pt x="10" y="150"/>
                  </a:lnTo>
                  <a:lnTo>
                    <a:pt x="8" y="152"/>
                  </a:lnTo>
                  <a:lnTo>
                    <a:pt x="6" y="154"/>
                  </a:lnTo>
                  <a:lnTo>
                    <a:pt x="6" y="158"/>
                  </a:lnTo>
                  <a:lnTo>
                    <a:pt x="6" y="158"/>
                  </a:lnTo>
                  <a:lnTo>
                    <a:pt x="6" y="162"/>
                  </a:lnTo>
                  <a:lnTo>
                    <a:pt x="8" y="166"/>
                  </a:lnTo>
                  <a:lnTo>
                    <a:pt x="10" y="175"/>
                  </a:lnTo>
                  <a:lnTo>
                    <a:pt x="12" y="179"/>
                  </a:lnTo>
                  <a:lnTo>
                    <a:pt x="24" y="187"/>
                  </a:lnTo>
                  <a:lnTo>
                    <a:pt x="24" y="189"/>
                  </a:lnTo>
                  <a:lnTo>
                    <a:pt x="26" y="191"/>
                  </a:lnTo>
                  <a:lnTo>
                    <a:pt x="26" y="193"/>
                  </a:lnTo>
                  <a:lnTo>
                    <a:pt x="24" y="195"/>
                  </a:lnTo>
                  <a:lnTo>
                    <a:pt x="24" y="195"/>
                  </a:lnTo>
                  <a:lnTo>
                    <a:pt x="20" y="212"/>
                  </a:lnTo>
                  <a:lnTo>
                    <a:pt x="18" y="214"/>
                  </a:lnTo>
                  <a:lnTo>
                    <a:pt x="18" y="216"/>
                  </a:lnTo>
                  <a:lnTo>
                    <a:pt x="14" y="222"/>
                  </a:lnTo>
                  <a:lnTo>
                    <a:pt x="12" y="224"/>
                  </a:lnTo>
                  <a:lnTo>
                    <a:pt x="10" y="230"/>
                  </a:lnTo>
                  <a:lnTo>
                    <a:pt x="8" y="234"/>
                  </a:lnTo>
                  <a:lnTo>
                    <a:pt x="6" y="23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43"/>
                  </a:lnTo>
                  <a:lnTo>
                    <a:pt x="0" y="245"/>
                  </a:lnTo>
                  <a:lnTo>
                    <a:pt x="6" y="249"/>
                  </a:lnTo>
                  <a:lnTo>
                    <a:pt x="12" y="255"/>
                  </a:lnTo>
                  <a:lnTo>
                    <a:pt x="12" y="255"/>
                  </a:lnTo>
                  <a:lnTo>
                    <a:pt x="14" y="255"/>
                  </a:lnTo>
                  <a:lnTo>
                    <a:pt x="14" y="257"/>
                  </a:lnTo>
                  <a:lnTo>
                    <a:pt x="16" y="263"/>
                  </a:lnTo>
                  <a:lnTo>
                    <a:pt x="18" y="269"/>
                  </a:lnTo>
                  <a:lnTo>
                    <a:pt x="18" y="273"/>
                  </a:lnTo>
                  <a:lnTo>
                    <a:pt x="20" y="292"/>
                  </a:lnTo>
                  <a:lnTo>
                    <a:pt x="20" y="296"/>
                  </a:lnTo>
                  <a:lnTo>
                    <a:pt x="22" y="298"/>
                  </a:lnTo>
                  <a:lnTo>
                    <a:pt x="20" y="302"/>
                  </a:lnTo>
                  <a:lnTo>
                    <a:pt x="18" y="306"/>
                  </a:lnTo>
                  <a:lnTo>
                    <a:pt x="16" y="308"/>
                  </a:lnTo>
                  <a:lnTo>
                    <a:pt x="18" y="311"/>
                  </a:lnTo>
                  <a:lnTo>
                    <a:pt x="18" y="311"/>
                  </a:lnTo>
                  <a:lnTo>
                    <a:pt x="24" y="311"/>
                  </a:lnTo>
                  <a:lnTo>
                    <a:pt x="26" y="311"/>
                  </a:lnTo>
                  <a:lnTo>
                    <a:pt x="31" y="313"/>
                  </a:lnTo>
                  <a:lnTo>
                    <a:pt x="37" y="317"/>
                  </a:lnTo>
                  <a:lnTo>
                    <a:pt x="45" y="321"/>
                  </a:lnTo>
                  <a:lnTo>
                    <a:pt x="49" y="323"/>
                  </a:lnTo>
                  <a:lnTo>
                    <a:pt x="53" y="329"/>
                  </a:lnTo>
                  <a:lnTo>
                    <a:pt x="53" y="329"/>
                  </a:lnTo>
                  <a:lnTo>
                    <a:pt x="55" y="325"/>
                  </a:lnTo>
                  <a:lnTo>
                    <a:pt x="59" y="319"/>
                  </a:lnTo>
                  <a:lnTo>
                    <a:pt x="59" y="319"/>
                  </a:lnTo>
                  <a:lnTo>
                    <a:pt x="61" y="317"/>
                  </a:lnTo>
                  <a:lnTo>
                    <a:pt x="61" y="315"/>
                  </a:lnTo>
                  <a:lnTo>
                    <a:pt x="68" y="311"/>
                  </a:lnTo>
                  <a:lnTo>
                    <a:pt x="76" y="306"/>
                  </a:lnTo>
                  <a:lnTo>
                    <a:pt x="90" y="300"/>
                  </a:lnTo>
                  <a:lnTo>
                    <a:pt x="92" y="298"/>
                  </a:lnTo>
                  <a:lnTo>
                    <a:pt x="96" y="298"/>
                  </a:lnTo>
                  <a:lnTo>
                    <a:pt x="96" y="296"/>
                  </a:lnTo>
                  <a:lnTo>
                    <a:pt x="99" y="294"/>
                  </a:lnTo>
                  <a:lnTo>
                    <a:pt x="103" y="286"/>
                  </a:lnTo>
                  <a:lnTo>
                    <a:pt x="103" y="284"/>
                  </a:lnTo>
                  <a:lnTo>
                    <a:pt x="105" y="282"/>
                  </a:lnTo>
                  <a:lnTo>
                    <a:pt x="113" y="273"/>
                  </a:lnTo>
                  <a:lnTo>
                    <a:pt x="113" y="273"/>
                  </a:lnTo>
                  <a:lnTo>
                    <a:pt x="115" y="271"/>
                  </a:lnTo>
                  <a:lnTo>
                    <a:pt x="117" y="267"/>
                  </a:lnTo>
                  <a:lnTo>
                    <a:pt x="117" y="265"/>
                  </a:lnTo>
                  <a:lnTo>
                    <a:pt x="119" y="261"/>
                  </a:lnTo>
                  <a:lnTo>
                    <a:pt x="121" y="253"/>
                  </a:lnTo>
                  <a:lnTo>
                    <a:pt x="121" y="251"/>
                  </a:lnTo>
                  <a:lnTo>
                    <a:pt x="127" y="243"/>
                  </a:lnTo>
                  <a:lnTo>
                    <a:pt x="131" y="238"/>
                  </a:lnTo>
                  <a:lnTo>
                    <a:pt x="134" y="234"/>
                  </a:lnTo>
                  <a:lnTo>
                    <a:pt x="136" y="230"/>
                  </a:lnTo>
                  <a:lnTo>
                    <a:pt x="136" y="228"/>
                  </a:lnTo>
                  <a:lnTo>
                    <a:pt x="140" y="226"/>
                  </a:lnTo>
                  <a:lnTo>
                    <a:pt x="142" y="226"/>
                  </a:lnTo>
                  <a:lnTo>
                    <a:pt x="146" y="224"/>
                  </a:lnTo>
                  <a:lnTo>
                    <a:pt x="154" y="220"/>
                  </a:lnTo>
                  <a:lnTo>
                    <a:pt x="169" y="203"/>
                  </a:lnTo>
                  <a:lnTo>
                    <a:pt x="175" y="197"/>
                  </a:lnTo>
                  <a:lnTo>
                    <a:pt x="175" y="195"/>
                  </a:lnTo>
                  <a:lnTo>
                    <a:pt x="177" y="191"/>
                  </a:lnTo>
                  <a:lnTo>
                    <a:pt x="177" y="189"/>
                  </a:lnTo>
                  <a:lnTo>
                    <a:pt x="175" y="187"/>
                  </a:lnTo>
                  <a:lnTo>
                    <a:pt x="175" y="183"/>
                  </a:lnTo>
                  <a:lnTo>
                    <a:pt x="175" y="183"/>
                  </a:lnTo>
                  <a:lnTo>
                    <a:pt x="173" y="183"/>
                  </a:lnTo>
                  <a:lnTo>
                    <a:pt x="173" y="179"/>
                  </a:lnTo>
                  <a:lnTo>
                    <a:pt x="173" y="175"/>
                  </a:lnTo>
                  <a:lnTo>
                    <a:pt x="175" y="173"/>
                  </a:lnTo>
                  <a:lnTo>
                    <a:pt x="177" y="166"/>
                  </a:lnTo>
                  <a:lnTo>
                    <a:pt x="177" y="164"/>
                  </a:lnTo>
                  <a:lnTo>
                    <a:pt x="177" y="162"/>
                  </a:lnTo>
                  <a:lnTo>
                    <a:pt x="179" y="160"/>
                  </a:lnTo>
                  <a:lnTo>
                    <a:pt x="179" y="158"/>
                  </a:lnTo>
                  <a:lnTo>
                    <a:pt x="183" y="154"/>
                  </a:lnTo>
                  <a:lnTo>
                    <a:pt x="187" y="150"/>
                  </a:lnTo>
                  <a:lnTo>
                    <a:pt x="189" y="150"/>
                  </a:lnTo>
                  <a:lnTo>
                    <a:pt x="193" y="150"/>
                  </a:lnTo>
                  <a:lnTo>
                    <a:pt x="197" y="150"/>
                  </a:lnTo>
                  <a:lnTo>
                    <a:pt x="202" y="152"/>
                  </a:lnTo>
                  <a:lnTo>
                    <a:pt x="202" y="154"/>
                  </a:lnTo>
                  <a:lnTo>
                    <a:pt x="204" y="156"/>
                  </a:lnTo>
                  <a:lnTo>
                    <a:pt x="208" y="166"/>
                  </a:lnTo>
                  <a:lnTo>
                    <a:pt x="210" y="168"/>
                  </a:lnTo>
                  <a:lnTo>
                    <a:pt x="212" y="171"/>
                  </a:lnTo>
                  <a:lnTo>
                    <a:pt x="214" y="173"/>
                  </a:lnTo>
                  <a:lnTo>
                    <a:pt x="216" y="173"/>
                  </a:lnTo>
                  <a:lnTo>
                    <a:pt x="220" y="173"/>
                  </a:lnTo>
                  <a:lnTo>
                    <a:pt x="224" y="168"/>
                  </a:lnTo>
                  <a:lnTo>
                    <a:pt x="228" y="160"/>
                  </a:lnTo>
                  <a:lnTo>
                    <a:pt x="226" y="158"/>
                  </a:lnTo>
                  <a:lnTo>
                    <a:pt x="226" y="154"/>
                  </a:lnTo>
                  <a:lnTo>
                    <a:pt x="226" y="154"/>
                  </a:lnTo>
                  <a:lnTo>
                    <a:pt x="228" y="148"/>
                  </a:lnTo>
                  <a:lnTo>
                    <a:pt x="228" y="146"/>
                  </a:lnTo>
                  <a:lnTo>
                    <a:pt x="228" y="146"/>
                  </a:lnTo>
                  <a:lnTo>
                    <a:pt x="232" y="144"/>
                  </a:lnTo>
                  <a:lnTo>
                    <a:pt x="232" y="144"/>
                  </a:lnTo>
                  <a:lnTo>
                    <a:pt x="239" y="142"/>
                  </a:lnTo>
                  <a:lnTo>
                    <a:pt x="241" y="142"/>
                  </a:lnTo>
                  <a:lnTo>
                    <a:pt x="243" y="140"/>
                  </a:lnTo>
                  <a:lnTo>
                    <a:pt x="247" y="136"/>
                  </a:lnTo>
                  <a:lnTo>
                    <a:pt x="253" y="129"/>
                  </a:lnTo>
                  <a:lnTo>
                    <a:pt x="255" y="127"/>
                  </a:lnTo>
                  <a:lnTo>
                    <a:pt x="251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63C942E-9D5E-D741-B111-AFC6CEE86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0988" y="3492500"/>
              <a:ext cx="1023937" cy="957263"/>
            </a:xfrm>
            <a:custGeom>
              <a:avLst/>
              <a:gdLst>
                <a:gd name="T0" fmla="*/ 604 w 645"/>
                <a:gd name="T1" fmla="*/ 377 h 603"/>
                <a:gd name="T2" fmla="*/ 532 w 645"/>
                <a:gd name="T3" fmla="*/ 249 h 603"/>
                <a:gd name="T4" fmla="*/ 492 w 645"/>
                <a:gd name="T5" fmla="*/ 181 h 603"/>
                <a:gd name="T6" fmla="*/ 490 w 645"/>
                <a:gd name="T7" fmla="*/ 177 h 603"/>
                <a:gd name="T8" fmla="*/ 464 w 645"/>
                <a:gd name="T9" fmla="*/ 177 h 603"/>
                <a:gd name="T10" fmla="*/ 445 w 645"/>
                <a:gd name="T11" fmla="*/ 171 h 603"/>
                <a:gd name="T12" fmla="*/ 422 w 645"/>
                <a:gd name="T13" fmla="*/ 169 h 603"/>
                <a:gd name="T14" fmla="*/ 356 w 645"/>
                <a:gd name="T15" fmla="*/ 195 h 603"/>
                <a:gd name="T16" fmla="*/ 328 w 645"/>
                <a:gd name="T17" fmla="*/ 177 h 603"/>
                <a:gd name="T18" fmla="*/ 303 w 645"/>
                <a:gd name="T19" fmla="*/ 171 h 603"/>
                <a:gd name="T20" fmla="*/ 305 w 645"/>
                <a:gd name="T21" fmla="*/ 82 h 603"/>
                <a:gd name="T22" fmla="*/ 305 w 645"/>
                <a:gd name="T23" fmla="*/ 0 h 603"/>
                <a:gd name="T24" fmla="*/ 272 w 645"/>
                <a:gd name="T25" fmla="*/ 25 h 603"/>
                <a:gd name="T26" fmla="*/ 266 w 645"/>
                <a:gd name="T27" fmla="*/ 68 h 603"/>
                <a:gd name="T28" fmla="*/ 237 w 645"/>
                <a:gd name="T29" fmla="*/ 105 h 603"/>
                <a:gd name="T30" fmla="*/ 206 w 645"/>
                <a:gd name="T31" fmla="*/ 130 h 603"/>
                <a:gd name="T32" fmla="*/ 103 w 645"/>
                <a:gd name="T33" fmla="*/ 179 h 603"/>
                <a:gd name="T34" fmla="*/ 68 w 645"/>
                <a:gd name="T35" fmla="*/ 181 h 603"/>
                <a:gd name="T36" fmla="*/ 54 w 645"/>
                <a:gd name="T37" fmla="*/ 173 h 603"/>
                <a:gd name="T38" fmla="*/ 41 w 645"/>
                <a:gd name="T39" fmla="*/ 177 h 603"/>
                <a:gd name="T40" fmla="*/ 52 w 645"/>
                <a:gd name="T41" fmla="*/ 195 h 603"/>
                <a:gd name="T42" fmla="*/ 35 w 645"/>
                <a:gd name="T43" fmla="*/ 230 h 603"/>
                <a:gd name="T44" fmla="*/ 35 w 645"/>
                <a:gd name="T45" fmla="*/ 251 h 603"/>
                <a:gd name="T46" fmla="*/ 4 w 645"/>
                <a:gd name="T47" fmla="*/ 319 h 603"/>
                <a:gd name="T48" fmla="*/ 0 w 645"/>
                <a:gd name="T49" fmla="*/ 344 h 603"/>
                <a:gd name="T50" fmla="*/ 4 w 645"/>
                <a:gd name="T51" fmla="*/ 362 h 603"/>
                <a:gd name="T52" fmla="*/ 37 w 645"/>
                <a:gd name="T53" fmla="*/ 383 h 603"/>
                <a:gd name="T54" fmla="*/ 47 w 645"/>
                <a:gd name="T55" fmla="*/ 412 h 603"/>
                <a:gd name="T56" fmla="*/ 60 w 645"/>
                <a:gd name="T57" fmla="*/ 418 h 603"/>
                <a:gd name="T58" fmla="*/ 68 w 645"/>
                <a:gd name="T59" fmla="*/ 420 h 603"/>
                <a:gd name="T60" fmla="*/ 82 w 645"/>
                <a:gd name="T61" fmla="*/ 447 h 603"/>
                <a:gd name="T62" fmla="*/ 82 w 645"/>
                <a:gd name="T63" fmla="*/ 473 h 603"/>
                <a:gd name="T64" fmla="*/ 85 w 645"/>
                <a:gd name="T65" fmla="*/ 486 h 603"/>
                <a:gd name="T66" fmla="*/ 101 w 645"/>
                <a:gd name="T67" fmla="*/ 506 h 603"/>
                <a:gd name="T68" fmla="*/ 150 w 645"/>
                <a:gd name="T69" fmla="*/ 517 h 603"/>
                <a:gd name="T70" fmla="*/ 163 w 645"/>
                <a:gd name="T71" fmla="*/ 521 h 603"/>
                <a:gd name="T72" fmla="*/ 214 w 645"/>
                <a:gd name="T73" fmla="*/ 539 h 603"/>
                <a:gd name="T74" fmla="*/ 249 w 645"/>
                <a:gd name="T75" fmla="*/ 554 h 603"/>
                <a:gd name="T76" fmla="*/ 326 w 645"/>
                <a:gd name="T77" fmla="*/ 558 h 603"/>
                <a:gd name="T78" fmla="*/ 317 w 645"/>
                <a:gd name="T79" fmla="*/ 550 h 603"/>
                <a:gd name="T80" fmla="*/ 317 w 645"/>
                <a:gd name="T81" fmla="*/ 541 h 603"/>
                <a:gd name="T82" fmla="*/ 342 w 645"/>
                <a:gd name="T83" fmla="*/ 543 h 603"/>
                <a:gd name="T84" fmla="*/ 361 w 645"/>
                <a:gd name="T85" fmla="*/ 543 h 603"/>
                <a:gd name="T86" fmla="*/ 595 w 645"/>
                <a:gd name="T87" fmla="*/ 545 h 603"/>
                <a:gd name="T88" fmla="*/ 593 w 645"/>
                <a:gd name="T89" fmla="*/ 517 h 603"/>
                <a:gd name="T90" fmla="*/ 606 w 645"/>
                <a:gd name="T91" fmla="*/ 506 h 603"/>
                <a:gd name="T92" fmla="*/ 631 w 645"/>
                <a:gd name="T93" fmla="*/ 490 h 603"/>
                <a:gd name="T94" fmla="*/ 628 w 645"/>
                <a:gd name="T95" fmla="*/ 477 h 603"/>
                <a:gd name="T96" fmla="*/ 631 w 645"/>
                <a:gd name="T97" fmla="*/ 467 h 603"/>
                <a:gd name="T98" fmla="*/ 641 w 645"/>
                <a:gd name="T99" fmla="*/ 457 h 603"/>
                <a:gd name="T100" fmla="*/ 645 w 645"/>
                <a:gd name="T101" fmla="*/ 45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5" h="603">
                  <a:moveTo>
                    <a:pt x="645" y="451"/>
                  </a:moveTo>
                  <a:lnTo>
                    <a:pt x="641" y="442"/>
                  </a:lnTo>
                  <a:lnTo>
                    <a:pt x="622" y="410"/>
                  </a:lnTo>
                  <a:lnTo>
                    <a:pt x="604" y="377"/>
                  </a:lnTo>
                  <a:lnTo>
                    <a:pt x="585" y="346"/>
                  </a:lnTo>
                  <a:lnTo>
                    <a:pt x="567" y="313"/>
                  </a:lnTo>
                  <a:lnTo>
                    <a:pt x="548" y="280"/>
                  </a:lnTo>
                  <a:lnTo>
                    <a:pt x="532" y="249"/>
                  </a:lnTo>
                  <a:lnTo>
                    <a:pt x="513" y="216"/>
                  </a:lnTo>
                  <a:lnTo>
                    <a:pt x="495" y="185"/>
                  </a:lnTo>
                  <a:lnTo>
                    <a:pt x="495" y="183"/>
                  </a:lnTo>
                  <a:lnTo>
                    <a:pt x="492" y="181"/>
                  </a:lnTo>
                  <a:lnTo>
                    <a:pt x="492" y="181"/>
                  </a:lnTo>
                  <a:lnTo>
                    <a:pt x="492" y="179"/>
                  </a:lnTo>
                  <a:lnTo>
                    <a:pt x="490" y="179"/>
                  </a:lnTo>
                  <a:lnTo>
                    <a:pt x="490" y="177"/>
                  </a:lnTo>
                  <a:lnTo>
                    <a:pt x="490" y="177"/>
                  </a:lnTo>
                  <a:lnTo>
                    <a:pt x="488" y="175"/>
                  </a:lnTo>
                  <a:lnTo>
                    <a:pt x="486" y="175"/>
                  </a:lnTo>
                  <a:lnTo>
                    <a:pt x="464" y="177"/>
                  </a:lnTo>
                  <a:lnTo>
                    <a:pt x="460" y="177"/>
                  </a:lnTo>
                  <a:lnTo>
                    <a:pt x="451" y="173"/>
                  </a:lnTo>
                  <a:lnTo>
                    <a:pt x="449" y="171"/>
                  </a:lnTo>
                  <a:lnTo>
                    <a:pt x="445" y="171"/>
                  </a:lnTo>
                  <a:lnTo>
                    <a:pt x="437" y="171"/>
                  </a:lnTo>
                  <a:lnTo>
                    <a:pt x="435" y="171"/>
                  </a:lnTo>
                  <a:lnTo>
                    <a:pt x="431" y="171"/>
                  </a:lnTo>
                  <a:lnTo>
                    <a:pt x="422" y="169"/>
                  </a:lnTo>
                  <a:lnTo>
                    <a:pt x="381" y="191"/>
                  </a:lnTo>
                  <a:lnTo>
                    <a:pt x="373" y="193"/>
                  </a:lnTo>
                  <a:lnTo>
                    <a:pt x="365" y="195"/>
                  </a:lnTo>
                  <a:lnTo>
                    <a:pt x="356" y="195"/>
                  </a:lnTo>
                  <a:lnTo>
                    <a:pt x="348" y="195"/>
                  </a:lnTo>
                  <a:lnTo>
                    <a:pt x="340" y="191"/>
                  </a:lnTo>
                  <a:lnTo>
                    <a:pt x="336" y="187"/>
                  </a:lnTo>
                  <a:lnTo>
                    <a:pt x="328" y="177"/>
                  </a:lnTo>
                  <a:lnTo>
                    <a:pt x="324" y="173"/>
                  </a:lnTo>
                  <a:lnTo>
                    <a:pt x="319" y="173"/>
                  </a:lnTo>
                  <a:lnTo>
                    <a:pt x="303" y="185"/>
                  </a:lnTo>
                  <a:lnTo>
                    <a:pt x="303" y="171"/>
                  </a:lnTo>
                  <a:lnTo>
                    <a:pt x="303" y="148"/>
                  </a:lnTo>
                  <a:lnTo>
                    <a:pt x="305" y="125"/>
                  </a:lnTo>
                  <a:lnTo>
                    <a:pt x="305" y="103"/>
                  </a:lnTo>
                  <a:lnTo>
                    <a:pt x="305" y="82"/>
                  </a:lnTo>
                  <a:lnTo>
                    <a:pt x="305" y="60"/>
                  </a:lnTo>
                  <a:lnTo>
                    <a:pt x="305" y="37"/>
                  </a:lnTo>
                  <a:lnTo>
                    <a:pt x="305" y="14"/>
                  </a:lnTo>
                  <a:lnTo>
                    <a:pt x="305" y="0"/>
                  </a:lnTo>
                  <a:lnTo>
                    <a:pt x="305" y="0"/>
                  </a:lnTo>
                  <a:lnTo>
                    <a:pt x="280" y="16"/>
                  </a:lnTo>
                  <a:lnTo>
                    <a:pt x="276" y="20"/>
                  </a:lnTo>
                  <a:lnTo>
                    <a:pt x="272" y="25"/>
                  </a:lnTo>
                  <a:lnTo>
                    <a:pt x="270" y="33"/>
                  </a:lnTo>
                  <a:lnTo>
                    <a:pt x="270" y="37"/>
                  </a:lnTo>
                  <a:lnTo>
                    <a:pt x="268" y="62"/>
                  </a:lnTo>
                  <a:lnTo>
                    <a:pt x="266" y="68"/>
                  </a:lnTo>
                  <a:lnTo>
                    <a:pt x="264" y="72"/>
                  </a:lnTo>
                  <a:lnTo>
                    <a:pt x="260" y="80"/>
                  </a:lnTo>
                  <a:lnTo>
                    <a:pt x="243" y="101"/>
                  </a:lnTo>
                  <a:lnTo>
                    <a:pt x="237" y="105"/>
                  </a:lnTo>
                  <a:lnTo>
                    <a:pt x="235" y="107"/>
                  </a:lnTo>
                  <a:lnTo>
                    <a:pt x="225" y="115"/>
                  </a:lnTo>
                  <a:lnTo>
                    <a:pt x="214" y="121"/>
                  </a:lnTo>
                  <a:lnTo>
                    <a:pt x="206" y="130"/>
                  </a:lnTo>
                  <a:lnTo>
                    <a:pt x="198" y="134"/>
                  </a:lnTo>
                  <a:lnTo>
                    <a:pt x="196" y="136"/>
                  </a:lnTo>
                  <a:lnTo>
                    <a:pt x="179" y="140"/>
                  </a:lnTo>
                  <a:lnTo>
                    <a:pt x="103" y="179"/>
                  </a:lnTo>
                  <a:lnTo>
                    <a:pt x="101" y="181"/>
                  </a:lnTo>
                  <a:lnTo>
                    <a:pt x="97" y="181"/>
                  </a:lnTo>
                  <a:lnTo>
                    <a:pt x="72" y="183"/>
                  </a:lnTo>
                  <a:lnTo>
                    <a:pt x="68" y="181"/>
                  </a:lnTo>
                  <a:lnTo>
                    <a:pt x="66" y="181"/>
                  </a:lnTo>
                  <a:lnTo>
                    <a:pt x="60" y="175"/>
                  </a:lnTo>
                  <a:lnTo>
                    <a:pt x="56" y="173"/>
                  </a:lnTo>
                  <a:lnTo>
                    <a:pt x="54" y="173"/>
                  </a:lnTo>
                  <a:lnTo>
                    <a:pt x="45" y="173"/>
                  </a:lnTo>
                  <a:lnTo>
                    <a:pt x="43" y="173"/>
                  </a:lnTo>
                  <a:lnTo>
                    <a:pt x="41" y="175"/>
                  </a:lnTo>
                  <a:lnTo>
                    <a:pt x="41" y="177"/>
                  </a:lnTo>
                  <a:lnTo>
                    <a:pt x="41" y="179"/>
                  </a:lnTo>
                  <a:lnTo>
                    <a:pt x="52" y="191"/>
                  </a:lnTo>
                  <a:lnTo>
                    <a:pt x="52" y="193"/>
                  </a:lnTo>
                  <a:lnTo>
                    <a:pt x="52" y="195"/>
                  </a:lnTo>
                  <a:lnTo>
                    <a:pt x="52" y="200"/>
                  </a:lnTo>
                  <a:lnTo>
                    <a:pt x="39" y="222"/>
                  </a:lnTo>
                  <a:lnTo>
                    <a:pt x="37" y="226"/>
                  </a:lnTo>
                  <a:lnTo>
                    <a:pt x="35" y="230"/>
                  </a:lnTo>
                  <a:lnTo>
                    <a:pt x="35" y="235"/>
                  </a:lnTo>
                  <a:lnTo>
                    <a:pt x="35" y="239"/>
                  </a:lnTo>
                  <a:lnTo>
                    <a:pt x="35" y="239"/>
                  </a:lnTo>
                  <a:lnTo>
                    <a:pt x="35" y="251"/>
                  </a:lnTo>
                  <a:lnTo>
                    <a:pt x="31" y="259"/>
                  </a:lnTo>
                  <a:lnTo>
                    <a:pt x="8" y="302"/>
                  </a:lnTo>
                  <a:lnTo>
                    <a:pt x="6" y="313"/>
                  </a:lnTo>
                  <a:lnTo>
                    <a:pt x="4" y="319"/>
                  </a:lnTo>
                  <a:lnTo>
                    <a:pt x="2" y="329"/>
                  </a:lnTo>
                  <a:lnTo>
                    <a:pt x="2" y="335"/>
                  </a:lnTo>
                  <a:lnTo>
                    <a:pt x="0" y="342"/>
                  </a:lnTo>
                  <a:lnTo>
                    <a:pt x="0" y="344"/>
                  </a:lnTo>
                  <a:lnTo>
                    <a:pt x="2" y="360"/>
                  </a:lnTo>
                  <a:lnTo>
                    <a:pt x="4" y="360"/>
                  </a:lnTo>
                  <a:lnTo>
                    <a:pt x="4" y="362"/>
                  </a:lnTo>
                  <a:lnTo>
                    <a:pt x="4" y="362"/>
                  </a:lnTo>
                  <a:lnTo>
                    <a:pt x="8" y="366"/>
                  </a:lnTo>
                  <a:lnTo>
                    <a:pt x="23" y="375"/>
                  </a:lnTo>
                  <a:lnTo>
                    <a:pt x="35" y="381"/>
                  </a:lnTo>
                  <a:lnTo>
                    <a:pt x="37" y="383"/>
                  </a:lnTo>
                  <a:lnTo>
                    <a:pt x="39" y="385"/>
                  </a:lnTo>
                  <a:lnTo>
                    <a:pt x="39" y="389"/>
                  </a:lnTo>
                  <a:lnTo>
                    <a:pt x="45" y="407"/>
                  </a:lnTo>
                  <a:lnTo>
                    <a:pt x="47" y="412"/>
                  </a:lnTo>
                  <a:lnTo>
                    <a:pt x="47" y="414"/>
                  </a:lnTo>
                  <a:lnTo>
                    <a:pt x="49" y="416"/>
                  </a:lnTo>
                  <a:lnTo>
                    <a:pt x="56" y="418"/>
                  </a:lnTo>
                  <a:lnTo>
                    <a:pt x="60" y="418"/>
                  </a:lnTo>
                  <a:lnTo>
                    <a:pt x="64" y="418"/>
                  </a:lnTo>
                  <a:lnTo>
                    <a:pt x="66" y="420"/>
                  </a:lnTo>
                  <a:lnTo>
                    <a:pt x="68" y="420"/>
                  </a:lnTo>
                  <a:lnTo>
                    <a:pt x="68" y="420"/>
                  </a:lnTo>
                  <a:lnTo>
                    <a:pt x="70" y="424"/>
                  </a:lnTo>
                  <a:lnTo>
                    <a:pt x="72" y="426"/>
                  </a:lnTo>
                  <a:lnTo>
                    <a:pt x="76" y="434"/>
                  </a:lnTo>
                  <a:lnTo>
                    <a:pt x="82" y="447"/>
                  </a:lnTo>
                  <a:lnTo>
                    <a:pt x="85" y="455"/>
                  </a:lnTo>
                  <a:lnTo>
                    <a:pt x="87" y="461"/>
                  </a:lnTo>
                  <a:lnTo>
                    <a:pt x="87" y="465"/>
                  </a:lnTo>
                  <a:lnTo>
                    <a:pt x="82" y="473"/>
                  </a:lnTo>
                  <a:lnTo>
                    <a:pt x="82" y="475"/>
                  </a:lnTo>
                  <a:lnTo>
                    <a:pt x="82" y="482"/>
                  </a:lnTo>
                  <a:lnTo>
                    <a:pt x="82" y="484"/>
                  </a:lnTo>
                  <a:lnTo>
                    <a:pt x="85" y="486"/>
                  </a:lnTo>
                  <a:lnTo>
                    <a:pt x="89" y="496"/>
                  </a:lnTo>
                  <a:lnTo>
                    <a:pt x="93" y="500"/>
                  </a:lnTo>
                  <a:lnTo>
                    <a:pt x="97" y="504"/>
                  </a:lnTo>
                  <a:lnTo>
                    <a:pt x="101" y="506"/>
                  </a:lnTo>
                  <a:lnTo>
                    <a:pt x="134" y="517"/>
                  </a:lnTo>
                  <a:lnTo>
                    <a:pt x="138" y="517"/>
                  </a:lnTo>
                  <a:lnTo>
                    <a:pt x="142" y="517"/>
                  </a:lnTo>
                  <a:lnTo>
                    <a:pt x="150" y="517"/>
                  </a:lnTo>
                  <a:lnTo>
                    <a:pt x="155" y="517"/>
                  </a:lnTo>
                  <a:lnTo>
                    <a:pt x="157" y="517"/>
                  </a:lnTo>
                  <a:lnTo>
                    <a:pt x="159" y="519"/>
                  </a:lnTo>
                  <a:lnTo>
                    <a:pt x="163" y="521"/>
                  </a:lnTo>
                  <a:lnTo>
                    <a:pt x="165" y="523"/>
                  </a:lnTo>
                  <a:lnTo>
                    <a:pt x="183" y="529"/>
                  </a:lnTo>
                  <a:lnTo>
                    <a:pt x="210" y="537"/>
                  </a:lnTo>
                  <a:lnTo>
                    <a:pt x="214" y="539"/>
                  </a:lnTo>
                  <a:lnTo>
                    <a:pt x="235" y="554"/>
                  </a:lnTo>
                  <a:lnTo>
                    <a:pt x="237" y="554"/>
                  </a:lnTo>
                  <a:lnTo>
                    <a:pt x="243" y="554"/>
                  </a:lnTo>
                  <a:lnTo>
                    <a:pt x="249" y="554"/>
                  </a:lnTo>
                  <a:lnTo>
                    <a:pt x="297" y="562"/>
                  </a:lnTo>
                  <a:lnTo>
                    <a:pt x="319" y="562"/>
                  </a:lnTo>
                  <a:lnTo>
                    <a:pt x="324" y="560"/>
                  </a:lnTo>
                  <a:lnTo>
                    <a:pt x="326" y="558"/>
                  </a:lnTo>
                  <a:lnTo>
                    <a:pt x="326" y="556"/>
                  </a:lnTo>
                  <a:lnTo>
                    <a:pt x="324" y="554"/>
                  </a:lnTo>
                  <a:lnTo>
                    <a:pt x="319" y="552"/>
                  </a:lnTo>
                  <a:lnTo>
                    <a:pt x="317" y="550"/>
                  </a:lnTo>
                  <a:lnTo>
                    <a:pt x="315" y="547"/>
                  </a:lnTo>
                  <a:lnTo>
                    <a:pt x="313" y="545"/>
                  </a:lnTo>
                  <a:lnTo>
                    <a:pt x="315" y="543"/>
                  </a:lnTo>
                  <a:lnTo>
                    <a:pt x="317" y="541"/>
                  </a:lnTo>
                  <a:lnTo>
                    <a:pt x="319" y="541"/>
                  </a:lnTo>
                  <a:lnTo>
                    <a:pt x="326" y="541"/>
                  </a:lnTo>
                  <a:lnTo>
                    <a:pt x="334" y="543"/>
                  </a:lnTo>
                  <a:lnTo>
                    <a:pt x="342" y="543"/>
                  </a:lnTo>
                  <a:lnTo>
                    <a:pt x="348" y="543"/>
                  </a:lnTo>
                  <a:lnTo>
                    <a:pt x="354" y="545"/>
                  </a:lnTo>
                  <a:lnTo>
                    <a:pt x="356" y="543"/>
                  </a:lnTo>
                  <a:lnTo>
                    <a:pt x="361" y="543"/>
                  </a:lnTo>
                  <a:lnTo>
                    <a:pt x="478" y="601"/>
                  </a:lnTo>
                  <a:lnTo>
                    <a:pt x="482" y="603"/>
                  </a:lnTo>
                  <a:lnTo>
                    <a:pt x="484" y="601"/>
                  </a:lnTo>
                  <a:lnTo>
                    <a:pt x="595" y="545"/>
                  </a:lnTo>
                  <a:lnTo>
                    <a:pt x="595" y="545"/>
                  </a:lnTo>
                  <a:lnTo>
                    <a:pt x="593" y="529"/>
                  </a:lnTo>
                  <a:lnTo>
                    <a:pt x="593" y="521"/>
                  </a:lnTo>
                  <a:lnTo>
                    <a:pt x="593" y="517"/>
                  </a:lnTo>
                  <a:lnTo>
                    <a:pt x="600" y="512"/>
                  </a:lnTo>
                  <a:lnTo>
                    <a:pt x="602" y="508"/>
                  </a:lnTo>
                  <a:lnTo>
                    <a:pt x="604" y="504"/>
                  </a:lnTo>
                  <a:lnTo>
                    <a:pt x="606" y="506"/>
                  </a:lnTo>
                  <a:lnTo>
                    <a:pt x="610" y="500"/>
                  </a:lnTo>
                  <a:lnTo>
                    <a:pt x="612" y="496"/>
                  </a:lnTo>
                  <a:lnTo>
                    <a:pt x="616" y="494"/>
                  </a:lnTo>
                  <a:lnTo>
                    <a:pt x="631" y="490"/>
                  </a:lnTo>
                  <a:lnTo>
                    <a:pt x="631" y="488"/>
                  </a:lnTo>
                  <a:lnTo>
                    <a:pt x="635" y="482"/>
                  </a:lnTo>
                  <a:lnTo>
                    <a:pt x="633" y="480"/>
                  </a:lnTo>
                  <a:lnTo>
                    <a:pt x="628" y="477"/>
                  </a:lnTo>
                  <a:lnTo>
                    <a:pt x="626" y="475"/>
                  </a:lnTo>
                  <a:lnTo>
                    <a:pt x="626" y="473"/>
                  </a:lnTo>
                  <a:lnTo>
                    <a:pt x="628" y="469"/>
                  </a:lnTo>
                  <a:lnTo>
                    <a:pt x="631" y="467"/>
                  </a:lnTo>
                  <a:lnTo>
                    <a:pt x="635" y="465"/>
                  </a:lnTo>
                  <a:lnTo>
                    <a:pt x="639" y="463"/>
                  </a:lnTo>
                  <a:lnTo>
                    <a:pt x="641" y="461"/>
                  </a:lnTo>
                  <a:lnTo>
                    <a:pt x="641" y="457"/>
                  </a:lnTo>
                  <a:lnTo>
                    <a:pt x="643" y="455"/>
                  </a:lnTo>
                  <a:lnTo>
                    <a:pt x="643" y="453"/>
                  </a:lnTo>
                  <a:lnTo>
                    <a:pt x="645" y="451"/>
                  </a:lnTo>
                  <a:lnTo>
                    <a:pt x="645" y="4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1B3C5F7-0173-9947-A249-2EB012BE2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6038" y="730250"/>
              <a:ext cx="2174875" cy="2392363"/>
            </a:xfrm>
            <a:custGeom>
              <a:avLst/>
              <a:gdLst>
                <a:gd name="T0" fmla="*/ 1282 w 1370"/>
                <a:gd name="T1" fmla="*/ 671 h 1507"/>
                <a:gd name="T2" fmla="*/ 1352 w 1370"/>
                <a:gd name="T3" fmla="*/ 465 h 1507"/>
                <a:gd name="T4" fmla="*/ 1321 w 1370"/>
                <a:gd name="T5" fmla="*/ 449 h 1507"/>
                <a:gd name="T6" fmla="*/ 1292 w 1370"/>
                <a:gd name="T7" fmla="*/ 428 h 1507"/>
                <a:gd name="T8" fmla="*/ 1257 w 1370"/>
                <a:gd name="T9" fmla="*/ 422 h 1507"/>
                <a:gd name="T10" fmla="*/ 1201 w 1370"/>
                <a:gd name="T11" fmla="*/ 381 h 1507"/>
                <a:gd name="T12" fmla="*/ 1150 w 1370"/>
                <a:gd name="T13" fmla="*/ 402 h 1507"/>
                <a:gd name="T14" fmla="*/ 1105 w 1370"/>
                <a:gd name="T15" fmla="*/ 395 h 1507"/>
                <a:gd name="T16" fmla="*/ 1045 w 1370"/>
                <a:gd name="T17" fmla="*/ 375 h 1507"/>
                <a:gd name="T18" fmla="*/ 967 w 1370"/>
                <a:gd name="T19" fmla="*/ 414 h 1507"/>
                <a:gd name="T20" fmla="*/ 897 w 1370"/>
                <a:gd name="T21" fmla="*/ 414 h 1507"/>
                <a:gd name="T22" fmla="*/ 853 w 1370"/>
                <a:gd name="T23" fmla="*/ 418 h 1507"/>
                <a:gd name="T24" fmla="*/ 808 w 1370"/>
                <a:gd name="T25" fmla="*/ 385 h 1507"/>
                <a:gd name="T26" fmla="*/ 810 w 1370"/>
                <a:gd name="T27" fmla="*/ 332 h 1507"/>
                <a:gd name="T28" fmla="*/ 781 w 1370"/>
                <a:gd name="T29" fmla="*/ 307 h 1507"/>
                <a:gd name="T30" fmla="*/ 756 w 1370"/>
                <a:gd name="T31" fmla="*/ 266 h 1507"/>
                <a:gd name="T32" fmla="*/ 736 w 1370"/>
                <a:gd name="T33" fmla="*/ 223 h 1507"/>
                <a:gd name="T34" fmla="*/ 701 w 1370"/>
                <a:gd name="T35" fmla="*/ 208 h 1507"/>
                <a:gd name="T36" fmla="*/ 666 w 1370"/>
                <a:gd name="T37" fmla="*/ 183 h 1507"/>
                <a:gd name="T38" fmla="*/ 606 w 1370"/>
                <a:gd name="T39" fmla="*/ 144 h 1507"/>
                <a:gd name="T40" fmla="*/ 602 w 1370"/>
                <a:gd name="T41" fmla="*/ 113 h 1507"/>
                <a:gd name="T42" fmla="*/ 552 w 1370"/>
                <a:gd name="T43" fmla="*/ 54 h 1507"/>
                <a:gd name="T44" fmla="*/ 526 w 1370"/>
                <a:gd name="T45" fmla="*/ 27 h 1507"/>
                <a:gd name="T46" fmla="*/ 466 w 1370"/>
                <a:gd name="T47" fmla="*/ 2 h 1507"/>
                <a:gd name="T48" fmla="*/ 412 w 1370"/>
                <a:gd name="T49" fmla="*/ 23 h 1507"/>
                <a:gd name="T50" fmla="*/ 398 w 1370"/>
                <a:gd name="T51" fmla="*/ 33 h 1507"/>
                <a:gd name="T52" fmla="*/ 443 w 1370"/>
                <a:gd name="T53" fmla="*/ 87 h 1507"/>
                <a:gd name="T54" fmla="*/ 439 w 1370"/>
                <a:gd name="T55" fmla="*/ 122 h 1507"/>
                <a:gd name="T56" fmla="*/ 418 w 1370"/>
                <a:gd name="T57" fmla="*/ 155 h 1507"/>
                <a:gd name="T58" fmla="*/ 309 w 1370"/>
                <a:gd name="T59" fmla="*/ 356 h 1507"/>
                <a:gd name="T60" fmla="*/ 72 w 1370"/>
                <a:gd name="T61" fmla="*/ 488 h 1507"/>
                <a:gd name="T62" fmla="*/ 31 w 1370"/>
                <a:gd name="T63" fmla="*/ 632 h 1507"/>
                <a:gd name="T64" fmla="*/ 43 w 1370"/>
                <a:gd name="T65" fmla="*/ 739 h 1507"/>
                <a:gd name="T66" fmla="*/ 8 w 1370"/>
                <a:gd name="T67" fmla="*/ 853 h 1507"/>
                <a:gd name="T68" fmla="*/ 155 w 1370"/>
                <a:gd name="T69" fmla="*/ 990 h 1507"/>
                <a:gd name="T70" fmla="*/ 258 w 1370"/>
                <a:gd name="T71" fmla="*/ 1028 h 1507"/>
                <a:gd name="T72" fmla="*/ 392 w 1370"/>
                <a:gd name="T73" fmla="*/ 1075 h 1507"/>
                <a:gd name="T74" fmla="*/ 381 w 1370"/>
                <a:gd name="T75" fmla="*/ 1207 h 1507"/>
                <a:gd name="T76" fmla="*/ 297 w 1370"/>
                <a:gd name="T77" fmla="*/ 1217 h 1507"/>
                <a:gd name="T78" fmla="*/ 336 w 1370"/>
                <a:gd name="T79" fmla="*/ 1452 h 1507"/>
                <a:gd name="T80" fmla="*/ 390 w 1370"/>
                <a:gd name="T81" fmla="*/ 1462 h 1507"/>
                <a:gd name="T82" fmla="*/ 406 w 1370"/>
                <a:gd name="T83" fmla="*/ 1433 h 1507"/>
                <a:gd name="T84" fmla="*/ 472 w 1370"/>
                <a:gd name="T85" fmla="*/ 1410 h 1507"/>
                <a:gd name="T86" fmla="*/ 563 w 1370"/>
                <a:gd name="T87" fmla="*/ 1291 h 1507"/>
                <a:gd name="T88" fmla="*/ 668 w 1370"/>
                <a:gd name="T89" fmla="*/ 1312 h 1507"/>
                <a:gd name="T90" fmla="*/ 707 w 1370"/>
                <a:gd name="T91" fmla="*/ 1277 h 1507"/>
                <a:gd name="T92" fmla="*/ 721 w 1370"/>
                <a:gd name="T93" fmla="*/ 1184 h 1507"/>
                <a:gd name="T94" fmla="*/ 814 w 1370"/>
                <a:gd name="T95" fmla="*/ 1100 h 1507"/>
                <a:gd name="T96" fmla="*/ 847 w 1370"/>
                <a:gd name="T97" fmla="*/ 943 h 1507"/>
                <a:gd name="T98" fmla="*/ 866 w 1370"/>
                <a:gd name="T99" fmla="*/ 883 h 1507"/>
                <a:gd name="T100" fmla="*/ 913 w 1370"/>
                <a:gd name="T101" fmla="*/ 867 h 1507"/>
                <a:gd name="T102" fmla="*/ 944 w 1370"/>
                <a:gd name="T103" fmla="*/ 842 h 1507"/>
                <a:gd name="T104" fmla="*/ 1004 w 1370"/>
                <a:gd name="T105" fmla="*/ 799 h 1507"/>
                <a:gd name="T106" fmla="*/ 1059 w 1370"/>
                <a:gd name="T107" fmla="*/ 778 h 1507"/>
                <a:gd name="T108" fmla="*/ 1100 w 1370"/>
                <a:gd name="T109" fmla="*/ 770 h 1507"/>
                <a:gd name="T110" fmla="*/ 1136 w 1370"/>
                <a:gd name="T111" fmla="*/ 764 h 1507"/>
                <a:gd name="T112" fmla="*/ 1189 w 1370"/>
                <a:gd name="T113" fmla="*/ 754 h 1507"/>
                <a:gd name="T114" fmla="*/ 1239 w 1370"/>
                <a:gd name="T115" fmla="*/ 723 h 1507"/>
                <a:gd name="T116" fmla="*/ 1274 w 1370"/>
                <a:gd name="T117" fmla="*/ 725 h 1507"/>
                <a:gd name="T118" fmla="*/ 1321 w 1370"/>
                <a:gd name="T119" fmla="*/ 745 h 1507"/>
                <a:gd name="T120" fmla="*/ 1360 w 1370"/>
                <a:gd name="T121" fmla="*/ 752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70" h="1507">
                  <a:moveTo>
                    <a:pt x="1370" y="733"/>
                  </a:moveTo>
                  <a:lnTo>
                    <a:pt x="1364" y="725"/>
                  </a:lnTo>
                  <a:lnTo>
                    <a:pt x="1362" y="719"/>
                  </a:lnTo>
                  <a:lnTo>
                    <a:pt x="1358" y="715"/>
                  </a:lnTo>
                  <a:lnTo>
                    <a:pt x="1354" y="710"/>
                  </a:lnTo>
                  <a:lnTo>
                    <a:pt x="1335" y="702"/>
                  </a:lnTo>
                  <a:lnTo>
                    <a:pt x="1331" y="698"/>
                  </a:lnTo>
                  <a:lnTo>
                    <a:pt x="1329" y="692"/>
                  </a:lnTo>
                  <a:lnTo>
                    <a:pt x="1327" y="686"/>
                  </a:lnTo>
                  <a:lnTo>
                    <a:pt x="1325" y="680"/>
                  </a:lnTo>
                  <a:lnTo>
                    <a:pt x="1321" y="673"/>
                  </a:lnTo>
                  <a:lnTo>
                    <a:pt x="1317" y="667"/>
                  </a:lnTo>
                  <a:lnTo>
                    <a:pt x="1309" y="663"/>
                  </a:lnTo>
                  <a:lnTo>
                    <a:pt x="1302" y="661"/>
                  </a:lnTo>
                  <a:lnTo>
                    <a:pt x="1298" y="661"/>
                  </a:lnTo>
                  <a:lnTo>
                    <a:pt x="1294" y="663"/>
                  </a:lnTo>
                  <a:lnTo>
                    <a:pt x="1288" y="669"/>
                  </a:lnTo>
                  <a:lnTo>
                    <a:pt x="1282" y="671"/>
                  </a:lnTo>
                  <a:lnTo>
                    <a:pt x="1278" y="671"/>
                  </a:lnTo>
                  <a:lnTo>
                    <a:pt x="1269" y="669"/>
                  </a:lnTo>
                  <a:lnTo>
                    <a:pt x="1267" y="667"/>
                  </a:lnTo>
                  <a:lnTo>
                    <a:pt x="1243" y="655"/>
                  </a:lnTo>
                  <a:lnTo>
                    <a:pt x="1236" y="655"/>
                  </a:lnTo>
                  <a:lnTo>
                    <a:pt x="1241" y="645"/>
                  </a:lnTo>
                  <a:lnTo>
                    <a:pt x="1255" y="624"/>
                  </a:lnTo>
                  <a:lnTo>
                    <a:pt x="1269" y="601"/>
                  </a:lnTo>
                  <a:lnTo>
                    <a:pt x="1282" y="581"/>
                  </a:lnTo>
                  <a:lnTo>
                    <a:pt x="1296" y="560"/>
                  </a:lnTo>
                  <a:lnTo>
                    <a:pt x="1311" y="538"/>
                  </a:lnTo>
                  <a:lnTo>
                    <a:pt x="1323" y="517"/>
                  </a:lnTo>
                  <a:lnTo>
                    <a:pt x="1337" y="496"/>
                  </a:lnTo>
                  <a:lnTo>
                    <a:pt x="1352" y="474"/>
                  </a:lnTo>
                  <a:lnTo>
                    <a:pt x="1354" y="468"/>
                  </a:lnTo>
                  <a:lnTo>
                    <a:pt x="1354" y="468"/>
                  </a:lnTo>
                  <a:lnTo>
                    <a:pt x="1354" y="468"/>
                  </a:lnTo>
                  <a:lnTo>
                    <a:pt x="1352" y="465"/>
                  </a:lnTo>
                  <a:lnTo>
                    <a:pt x="1350" y="463"/>
                  </a:lnTo>
                  <a:lnTo>
                    <a:pt x="1350" y="461"/>
                  </a:lnTo>
                  <a:lnTo>
                    <a:pt x="1348" y="453"/>
                  </a:lnTo>
                  <a:lnTo>
                    <a:pt x="1346" y="453"/>
                  </a:lnTo>
                  <a:lnTo>
                    <a:pt x="1342" y="455"/>
                  </a:lnTo>
                  <a:lnTo>
                    <a:pt x="1342" y="457"/>
                  </a:lnTo>
                  <a:lnTo>
                    <a:pt x="1340" y="457"/>
                  </a:lnTo>
                  <a:lnTo>
                    <a:pt x="1340" y="459"/>
                  </a:lnTo>
                  <a:lnTo>
                    <a:pt x="1337" y="459"/>
                  </a:lnTo>
                  <a:lnTo>
                    <a:pt x="1335" y="459"/>
                  </a:lnTo>
                  <a:lnTo>
                    <a:pt x="1335" y="457"/>
                  </a:lnTo>
                  <a:lnTo>
                    <a:pt x="1335" y="455"/>
                  </a:lnTo>
                  <a:lnTo>
                    <a:pt x="1335" y="453"/>
                  </a:lnTo>
                  <a:lnTo>
                    <a:pt x="1331" y="451"/>
                  </a:lnTo>
                  <a:lnTo>
                    <a:pt x="1329" y="453"/>
                  </a:lnTo>
                  <a:lnTo>
                    <a:pt x="1325" y="453"/>
                  </a:lnTo>
                  <a:lnTo>
                    <a:pt x="1323" y="453"/>
                  </a:lnTo>
                  <a:lnTo>
                    <a:pt x="1321" y="449"/>
                  </a:lnTo>
                  <a:lnTo>
                    <a:pt x="1319" y="441"/>
                  </a:lnTo>
                  <a:lnTo>
                    <a:pt x="1317" y="439"/>
                  </a:lnTo>
                  <a:lnTo>
                    <a:pt x="1313" y="437"/>
                  </a:lnTo>
                  <a:lnTo>
                    <a:pt x="1309" y="439"/>
                  </a:lnTo>
                  <a:lnTo>
                    <a:pt x="1304" y="441"/>
                  </a:lnTo>
                  <a:lnTo>
                    <a:pt x="1300" y="441"/>
                  </a:lnTo>
                  <a:lnTo>
                    <a:pt x="1300" y="441"/>
                  </a:lnTo>
                  <a:lnTo>
                    <a:pt x="1298" y="439"/>
                  </a:lnTo>
                  <a:lnTo>
                    <a:pt x="1298" y="437"/>
                  </a:lnTo>
                  <a:lnTo>
                    <a:pt x="1298" y="437"/>
                  </a:lnTo>
                  <a:lnTo>
                    <a:pt x="1298" y="435"/>
                  </a:lnTo>
                  <a:lnTo>
                    <a:pt x="1302" y="435"/>
                  </a:lnTo>
                  <a:lnTo>
                    <a:pt x="1302" y="435"/>
                  </a:lnTo>
                  <a:lnTo>
                    <a:pt x="1304" y="430"/>
                  </a:lnTo>
                  <a:lnTo>
                    <a:pt x="1300" y="428"/>
                  </a:lnTo>
                  <a:lnTo>
                    <a:pt x="1298" y="428"/>
                  </a:lnTo>
                  <a:lnTo>
                    <a:pt x="1294" y="428"/>
                  </a:lnTo>
                  <a:lnTo>
                    <a:pt x="1292" y="428"/>
                  </a:lnTo>
                  <a:lnTo>
                    <a:pt x="1288" y="430"/>
                  </a:lnTo>
                  <a:lnTo>
                    <a:pt x="1286" y="430"/>
                  </a:lnTo>
                  <a:lnTo>
                    <a:pt x="1284" y="428"/>
                  </a:lnTo>
                  <a:lnTo>
                    <a:pt x="1284" y="428"/>
                  </a:lnTo>
                  <a:lnTo>
                    <a:pt x="1282" y="426"/>
                  </a:lnTo>
                  <a:lnTo>
                    <a:pt x="1282" y="424"/>
                  </a:lnTo>
                  <a:lnTo>
                    <a:pt x="1280" y="422"/>
                  </a:lnTo>
                  <a:lnTo>
                    <a:pt x="1276" y="420"/>
                  </a:lnTo>
                  <a:lnTo>
                    <a:pt x="1274" y="420"/>
                  </a:lnTo>
                  <a:lnTo>
                    <a:pt x="1269" y="420"/>
                  </a:lnTo>
                  <a:lnTo>
                    <a:pt x="1267" y="418"/>
                  </a:lnTo>
                  <a:lnTo>
                    <a:pt x="1265" y="416"/>
                  </a:lnTo>
                  <a:lnTo>
                    <a:pt x="1263" y="414"/>
                  </a:lnTo>
                  <a:lnTo>
                    <a:pt x="1259" y="416"/>
                  </a:lnTo>
                  <a:lnTo>
                    <a:pt x="1259" y="418"/>
                  </a:lnTo>
                  <a:lnTo>
                    <a:pt x="1259" y="420"/>
                  </a:lnTo>
                  <a:lnTo>
                    <a:pt x="1259" y="420"/>
                  </a:lnTo>
                  <a:lnTo>
                    <a:pt x="1257" y="422"/>
                  </a:lnTo>
                  <a:lnTo>
                    <a:pt x="1251" y="422"/>
                  </a:lnTo>
                  <a:lnTo>
                    <a:pt x="1249" y="420"/>
                  </a:lnTo>
                  <a:lnTo>
                    <a:pt x="1249" y="418"/>
                  </a:lnTo>
                  <a:lnTo>
                    <a:pt x="1249" y="416"/>
                  </a:lnTo>
                  <a:lnTo>
                    <a:pt x="1249" y="414"/>
                  </a:lnTo>
                  <a:lnTo>
                    <a:pt x="1249" y="412"/>
                  </a:lnTo>
                  <a:lnTo>
                    <a:pt x="1243" y="408"/>
                  </a:lnTo>
                  <a:lnTo>
                    <a:pt x="1243" y="408"/>
                  </a:lnTo>
                  <a:lnTo>
                    <a:pt x="1243" y="404"/>
                  </a:lnTo>
                  <a:lnTo>
                    <a:pt x="1241" y="402"/>
                  </a:lnTo>
                  <a:lnTo>
                    <a:pt x="1241" y="400"/>
                  </a:lnTo>
                  <a:lnTo>
                    <a:pt x="1236" y="400"/>
                  </a:lnTo>
                  <a:lnTo>
                    <a:pt x="1232" y="400"/>
                  </a:lnTo>
                  <a:lnTo>
                    <a:pt x="1226" y="398"/>
                  </a:lnTo>
                  <a:lnTo>
                    <a:pt x="1220" y="393"/>
                  </a:lnTo>
                  <a:lnTo>
                    <a:pt x="1212" y="383"/>
                  </a:lnTo>
                  <a:lnTo>
                    <a:pt x="1206" y="379"/>
                  </a:lnTo>
                  <a:lnTo>
                    <a:pt x="1201" y="381"/>
                  </a:lnTo>
                  <a:lnTo>
                    <a:pt x="1197" y="381"/>
                  </a:lnTo>
                  <a:lnTo>
                    <a:pt x="1191" y="377"/>
                  </a:lnTo>
                  <a:lnTo>
                    <a:pt x="1185" y="377"/>
                  </a:lnTo>
                  <a:lnTo>
                    <a:pt x="1183" y="379"/>
                  </a:lnTo>
                  <a:lnTo>
                    <a:pt x="1185" y="383"/>
                  </a:lnTo>
                  <a:lnTo>
                    <a:pt x="1185" y="389"/>
                  </a:lnTo>
                  <a:lnTo>
                    <a:pt x="1185" y="389"/>
                  </a:lnTo>
                  <a:lnTo>
                    <a:pt x="1183" y="389"/>
                  </a:lnTo>
                  <a:lnTo>
                    <a:pt x="1179" y="389"/>
                  </a:lnTo>
                  <a:lnTo>
                    <a:pt x="1175" y="387"/>
                  </a:lnTo>
                  <a:lnTo>
                    <a:pt x="1173" y="387"/>
                  </a:lnTo>
                  <a:lnTo>
                    <a:pt x="1168" y="387"/>
                  </a:lnTo>
                  <a:lnTo>
                    <a:pt x="1164" y="389"/>
                  </a:lnTo>
                  <a:lnTo>
                    <a:pt x="1160" y="398"/>
                  </a:lnTo>
                  <a:lnTo>
                    <a:pt x="1156" y="400"/>
                  </a:lnTo>
                  <a:lnTo>
                    <a:pt x="1152" y="402"/>
                  </a:lnTo>
                  <a:lnTo>
                    <a:pt x="1150" y="404"/>
                  </a:lnTo>
                  <a:lnTo>
                    <a:pt x="1150" y="402"/>
                  </a:lnTo>
                  <a:lnTo>
                    <a:pt x="1148" y="400"/>
                  </a:lnTo>
                  <a:lnTo>
                    <a:pt x="1146" y="400"/>
                  </a:lnTo>
                  <a:lnTo>
                    <a:pt x="1142" y="402"/>
                  </a:lnTo>
                  <a:lnTo>
                    <a:pt x="1140" y="404"/>
                  </a:lnTo>
                  <a:lnTo>
                    <a:pt x="1136" y="404"/>
                  </a:lnTo>
                  <a:lnTo>
                    <a:pt x="1133" y="402"/>
                  </a:lnTo>
                  <a:lnTo>
                    <a:pt x="1121" y="408"/>
                  </a:lnTo>
                  <a:lnTo>
                    <a:pt x="1115" y="408"/>
                  </a:lnTo>
                  <a:lnTo>
                    <a:pt x="1113" y="406"/>
                  </a:lnTo>
                  <a:lnTo>
                    <a:pt x="1115" y="404"/>
                  </a:lnTo>
                  <a:lnTo>
                    <a:pt x="1117" y="402"/>
                  </a:lnTo>
                  <a:lnTo>
                    <a:pt x="1117" y="400"/>
                  </a:lnTo>
                  <a:lnTo>
                    <a:pt x="1117" y="398"/>
                  </a:lnTo>
                  <a:lnTo>
                    <a:pt x="1113" y="393"/>
                  </a:lnTo>
                  <a:lnTo>
                    <a:pt x="1109" y="387"/>
                  </a:lnTo>
                  <a:lnTo>
                    <a:pt x="1109" y="387"/>
                  </a:lnTo>
                  <a:lnTo>
                    <a:pt x="1105" y="389"/>
                  </a:lnTo>
                  <a:lnTo>
                    <a:pt x="1105" y="395"/>
                  </a:lnTo>
                  <a:lnTo>
                    <a:pt x="1103" y="398"/>
                  </a:lnTo>
                  <a:lnTo>
                    <a:pt x="1100" y="398"/>
                  </a:lnTo>
                  <a:lnTo>
                    <a:pt x="1098" y="393"/>
                  </a:lnTo>
                  <a:lnTo>
                    <a:pt x="1098" y="387"/>
                  </a:lnTo>
                  <a:lnTo>
                    <a:pt x="1096" y="383"/>
                  </a:lnTo>
                  <a:lnTo>
                    <a:pt x="1094" y="383"/>
                  </a:lnTo>
                  <a:lnTo>
                    <a:pt x="1086" y="379"/>
                  </a:lnTo>
                  <a:lnTo>
                    <a:pt x="1082" y="379"/>
                  </a:lnTo>
                  <a:lnTo>
                    <a:pt x="1078" y="375"/>
                  </a:lnTo>
                  <a:lnTo>
                    <a:pt x="1076" y="373"/>
                  </a:lnTo>
                  <a:lnTo>
                    <a:pt x="1072" y="373"/>
                  </a:lnTo>
                  <a:lnTo>
                    <a:pt x="1065" y="375"/>
                  </a:lnTo>
                  <a:lnTo>
                    <a:pt x="1061" y="377"/>
                  </a:lnTo>
                  <a:lnTo>
                    <a:pt x="1059" y="373"/>
                  </a:lnTo>
                  <a:lnTo>
                    <a:pt x="1061" y="367"/>
                  </a:lnTo>
                  <a:lnTo>
                    <a:pt x="1059" y="367"/>
                  </a:lnTo>
                  <a:lnTo>
                    <a:pt x="1055" y="369"/>
                  </a:lnTo>
                  <a:lnTo>
                    <a:pt x="1045" y="375"/>
                  </a:lnTo>
                  <a:lnTo>
                    <a:pt x="1043" y="375"/>
                  </a:lnTo>
                  <a:lnTo>
                    <a:pt x="1043" y="377"/>
                  </a:lnTo>
                  <a:lnTo>
                    <a:pt x="1037" y="385"/>
                  </a:lnTo>
                  <a:lnTo>
                    <a:pt x="1028" y="391"/>
                  </a:lnTo>
                  <a:lnTo>
                    <a:pt x="1026" y="393"/>
                  </a:lnTo>
                  <a:lnTo>
                    <a:pt x="1026" y="398"/>
                  </a:lnTo>
                  <a:lnTo>
                    <a:pt x="1024" y="400"/>
                  </a:lnTo>
                  <a:lnTo>
                    <a:pt x="1020" y="400"/>
                  </a:lnTo>
                  <a:lnTo>
                    <a:pt x="1010" y="400"/>
                  </a:lnTo>
                  <a:lnTo>
                    <a:pt x="1004" y="400"/>
                  </a:lnTo>
                  <a:lnTo>
                    <a:pt x="1000" y="402"/>
                  </a:lnTo>
                  <a:lnTo>
                    <a:pt x="993" y="406"/>
                  </a:lnTo>
                  <a:lnTo>
                    <a:pt x="987" y="414"/>
                  </a:lnTo>
                  <a:lnTo>
                    <a:pt x="983" y="414"/>
                  </a:lnTo>
                  <a:lnTo>
                    <a:pt x="973" y="412"/>
                  </a:lnTo>
                  <a:lnTo>
                    <a:pt x="971" y="412"/>
                  </a:lnTo>
                  <a:lnTo>
                    <a:pt x="967" y="414"/>
                  </a:lnTo>
                  <a:lnTo>
                    <a:pt x="967" y="414"/>
                  </a:lnTo>
                  <a:lnTo>
                    <a:pt x="967" y="418"/>
                  </a:lnTo>
                  <a:lnTo>
                    <a:pt x="965" y="418"/>
                  </a:lnTo>
                  <a:lnTo>
                    <a:pt x="965" y="420"/>
                  </a:lnTo>
                  <a:lnTo>
                    <a:pt x="960" y="420"/>
                  </a:lnTo>
                  <a:lnTo>
                    <a:pt x="952" y="422"/>
                  </a:lnTo>
                  <a:lnTo>
                    <a:pt x="948" y="422"/>
                  </a:lnTo>
                  <a:lnTo>
                    <a:pt x="946" y="420"/>
                  </a:lnTo>
                  <a:lnTo>
                    <a:pt x="942" y="420"/>
                  </a:lnTo>
                  <a:lnTo>
                    <a:pt x="940" y="418"/>
                  </a:lnTo>
                  <a:lnTo>
                    <a:pt x="940" y="416"/>
                  </a:lnTo>
                  <a:lnTo>
                    <a:pt x="938" y="414"/>
                  </a:lnTo>
                  <a:lnTo>
                    <a:pt x="919" y="412"/>
                  </a:lnTo>
                  <a:lnTo>
                    <a:pt x="917" y="410"/>
                  </a:lnTo>
                  <a:lnTo>
                    <a:pt x="909" y="404"/>
                  </a:lnTo>
                  <a:lnTo>
                    <a:pt x="905" y="402"/>
                  </a:lnTo>
                  <a:lnTo>
                    <a:pt x="903" y="402"/>
                  </a:lnTo>
                  <a:lnTo>
                    <a:pt x="901" y="404"/>
                  </a:lnTo>
                  <a:lnTo>
                    <a:pt x="897" y="414"/>
                  </a:lnTo>
                  <a:lnTo>
                    <a:pt x="892" y="416"/>
                  </a:lnTo>
                  <a:lnTo>
                    <a:pt x="890" y="416"/>
                  </a:lnTo>
                  <a:lnTo>
                    <a:pt x="890" y="416"/>
                  </a:lnTo>
                  <a:lnTo>
                    <a:pt x="888" y="412"/>
                  </a:lnTo>
                  <a:lnTo>
                    <a:pt x="888" y="410"/>
                  </a:lnTo>
                  <a:lnTo>
                    <a:pt x="888" y="408"/>
                  </a:lnTo>
                  <a:lnTo>
                    <a:pt x="886" y="408"/>
                  </a:lnTo>
                  <a:lnTo>
                    <a:pt x="884" y="408"/>
                  </a:lnTo>
                  <a:lnTo>
                    <a:pt x="884" y="410"/>
                  </a:lnTo>
                  <a:lnTo>
                    <a:pt x="882" y="412"/>
                  </a:lnTo>
                  <a:lnTo>
                    <a:pt x="882" y="414"/>
                  </a:lnTo>
                  <a:lnTo>
                    <a:pt x="878" y="410"/>
                  </a:lnTo>
                  <a:lnTo>
                    <a:pt x="874" y="410"/>
                  </a:lnTo>
                  <a:lnTo>
                    <a:pt x="870" y="412"/>
                  </a:lnTo>
                  <a:lnTo>
                    <a:pt x="866" y="414"/>
                  </a:lnTo>
                  <a:lnTo>
                    <a:pt x="864" y="416"/>
                  </a:lnTo>
                  <a:lnTo>
                    <a:pt x="861" y="416"/>
                  </a:lnTo>
                  <a:lnTo>
                    <a:pt x="853" y="418"/>
                  </a:lnTo>
                  <a:lnTo>
                    <a:pt x="851" y="418"/>
                  </a:lnTo>
                  <a:lnTo>
                    <a:pt x="851" y="416"/>
                  </a:lnTo>
                  <a:lnTo>
                    <a:pt x="849" y="414"/>
                  </a:lnTo>
                  <a:lnTo>
                    <a:pt x="845" y="406"/>
                  </a:lnTo>
                  <a:lnTo>
                    <a:pt x="843" y="404"/>
                  </a:lnTo>
                  <a:lnTo>
                    <a:pt x="843" y="402"/>
                  </a:lnTo>
                  <a:lnTo>
                    <a:pt x="831" y="395"/>
                  </a:lnTo>
                  <a:lnTo>
                    <a:pt x="831" y="398"/>
                  </a:lnTo>
                  <a:lnTo>
                    <a:pt x="829" y="402"/>
                  </a:lnTo>
                  <a:lnTo>
                    <a:pt x="826" y="404"/>
                  </a:lnTo>
                  <a:lnTo>
                    <a:pt x="824" y="400"/>
                  </a:lnTo>
                  <a:lnTo>
                    <a:pt x="822" y="398"/>
                  </a:lnTo>
                  <a:lnTo>
                    <a:pt x="816" y="395"/>
                  </a:lnTo>
                  <a:lnTo>
                    <a:pt x="812" y="393"/>
                  </a:lnTo>
                  <a:lnTo>
                    <a:pt x="812" y="393"/>
                  </a:lnTo>
                  <a:lnTo>
                    <a:pt x="812" y="387"/>
                  </a:lnTo>
                  <a:lnTo>
                    <a:pt x="810" y="387"/>
                  </a:lnTo>
                  <a:lnTo>
                    <a:pt x="808" y="385"/>
                  </a:lnTo>
                  <a:lnTo>
                    <a:pt x="808" y="385"/>
                  </a:lnTo>
                  <a:lnTo>
                    <a:pt x="808" y="383"/>
                  </a:lnTo>
                  <a:lnTo>
                    <a:pt x="806" y="381"/>
                  </a:lnTo>
                  <a:lnTo>
                    <a:pt x="806" y="379"/>
                  </a:lnTo>
                  <a:lnTo>
                    <a:pt x="806" y="377"/>
                  </a:lnTo>
                  <a:lnTo>
                    <a:pt x="806" y="375"/>
                  </a:lnTo>
                  <a:lnTo>
                    <a:pt x="808" y="375"/>
                  </a:lnTo>
                  <a:lnTo>
                    <a:pt x="814" y="369"/>
                  </a:lnTo>
                  <a:lnTo>
                    <a:pt x="816" y="365"/>
                  </a:lnTo>
                  <a:lnTo>
                    <a:pt x="820" y="356"/>
                  </a:lnTo>
                  <a:lnTo>
                    <a:pt x="818" y="354"/>
                  </a:lnTo>
                  <a:lnTo>
                    <a:pt x="818" y="350"/>
                  </a:lnTo>
                  <a:lnTo>
                    <a:pt x="816" y="346"/>
                  </a:lnTo>
                  <a:lnTo>
                    <a:pt x="814" y="342"/>
                  </a:lnTo>
                  <a:lnTo>
                    <a:pt x="812" y="338"/>
                  </a:lnTo>
                  <a:lnTo>
                    <a:pt x="810" y="336"/>
                  </a:lnTo>
                  <a:lnTo>
                    <a:pt x="810" y="334"/>
                  </a:lnTo>
                  <a:lnTo>
                    <a:pt x="810" y="332"/>
                  </a:lnTo>
                  <a:lnTo>
                    <a:pt x="812" y="328"/>
                  </a:lnTo>
                  <a:lnTo>
                    <a:pt x="812" y="325"/>
                  </a:lnTo>
                  <a:lnTo>
                    <a:pt x="812" y="321"/>
                  </a:lnTo>
                  <a:lnTo>
                    <a:pt x="808" y="317"/>
                  </a:lnTo>
                  <a:lnTo>
                    <a:pt x="806" y="315"/>
                  </a:lnTo>
                  <a:lnTo>
                    <a:pt x="808" y="309"/>
                  </a:lnTo>
                  <a:lnTo>
                    <a:pt x="806" y="307"/>
                  </a:lnTo>
                  <a:lnTo>
                    <a:pt x="806" y="305"/>
                  </a:lnTo>
                  <a:lnTo>
                    <a:pt x="804" y="305"/>
                  </a:lnTo>
                  <a:lnTo>
                    <a:pt x="802" y="303"/>
                  </a:lnTo>
                  <a:lnTo>
                    <a:pt x="798" y="299"/>
                  </a:lnTo>
                  <a:lnTo>
                    <a:pt x="796" y="299"/>
                  </a:lnTo>
                  <a:lnTo>
                    <a:pt x="796" y="303"/>
                  </a:lnTo>
                  <a:lnTo>
                    <a:pt x="793" y="303"/>
                  </a:lnTo>
                  <a:lnTo>
                    <a:pt x="787" y="303"/>
                  </a:lnTo>
                  <a:lnTo>
                    <a:pt x="785" y="303"/>
                  </a:lnTo>
                  <a:lnTo>
                    <a:pt x="783" y="305"/>
                  </a:lnTo>
                  <a:lnTo>
                    <a:pt x="781" y="307"/>
                  </a:lnTo>
                  <a:lnTo>
                    <a:pt x="779" y="307"/>
                  </a:lnTo>
                  <a:lnTo>
                    <a:pt x="775" y="303"/>
                  </a:lnTo>
                  <a:lnTo>
                    <a:pt x="773" y="301"/>
                  </a:lnTo>
                  <a:lnTo>
                    <a:pt x="771" y="301"/>
                  </a:lnTo>
                  <a:lnTo>
                    <a:pt x="769" y="301"/>
                  </a:lnTo>
                  <a:lnTo>
                    <a:pt x="767" y="301"/>
                  </a:lnTo>
                  <a:lnTo>
                    <a:pt x="765" y="301"/>
                  </a:lnTo>
                  <a:lnTo>
                    <a:pt x="763" y="301"/>
                  </a:lnTo>
                  <a:lnTo>
                    <a:pt x="763" y="301"/>
                  </a:lnTo>
                  <a:lnTo>
                    <a:pt x="763" y="299"/>
                  </a:lnTo>
                  <a:lnTo>
                    <a:pt x="763" y="297"/>
                  </a:lnTo>
                  <a:lnTo>
                    <a:pt x="750" y="290"/>
                  </a:lnTo>
                  <a:lnTo>
                    <a:pt x="748" y="286"/>
                  </a:lnTo>
                  <a:lnTo>
                    <a:pt x="748" y="280"/>
                  </a:lnTo>
                  <a:lnTo>
                    <a:pt x="750" y="274"/>
                  </a:lnTo>
                  <a:lnTo>
                    <a:pt x="752" y="272"/>
                  </a:lnTo>
                  <a:lnTo>
                    <a:pt x="756" y="268"/>
                  </a:lnTo>
                  <a:lnTo>
                    <a:pt x="756" y="266"/>
                  </a:lnTo>
                  <a:lnTo>
                    <a:pt x="754" y="258"/>
                  </a:lnTo>
                  <a:lnTo>
                    <a:pt x="754" y="255"/>
                  </a:lnTo>
                  <a:lnTo>
                    <a:pt x="754" y="253"/>
                  </a:lnTo>
                  <a:lnTo>
                    <a:pt x="754" y="251"/>
                  </a:lnTo>
                  <a:lnTo>
                    <a:pt x="752" y="249"/>
                  </a:lnTo>
                  <a:lnTo>
                    <a:pt x="748" y="247"/>
                  </a:lnTo>
                  <a:lnTo>
                    <a:pt x="746" y="245"/>
                  </a:lnTo>
                  <a:lnTo>
                    <a:pt x="740" y="241"/>
                  </a:lnTo>
                  <a:lnTo>
                    <a:pt x="738" y="239"/>
                  </a:lnTo>
                  <a:lnTo>
                    <a:pt x="742" y="235"/>
                  </a:lnTo>
                  <a:lnTo>
                    <a:pt x="742" y="233"/>
                  </a:lnTo>
                  <a:lnTo>
                    <a:pt x="740" y="233"/>
                  </a:lnTo>
                  <a:lnTo>
                    <a:pt x="738" y="231"/>
                  </a:lnTo>
                  <a:lnTo>
                    <a:pt x="738" y="231"/>
                  </a:lnTo>
                  <a:lnTo>
                    <a:pt x="738" y="229"/>
                  </a:lnTo>
                  <a:lnTo>
                    <a:pt x="738" y="225"/>
                  </a:lnTo>
                  <a:lnTo>
                    <a:pt x="736" y="223"/>
                  </a:lnTo>
                  <a:lnTo>
                    <a:pt x="736" y="223"/>
                  </a:lnTo>
                  <a:lnTo>
                    <a:pt x="736" y="223"/>
                  </a:lnTo>
                  <a:lnTo>
                    <a:pt x="734" y="223"/>
                  </a:lnTo>
                  <a:lnTo>
                    <a:pt x="732" y="223"/>
                  </a:lnTo>
                  <a:lnTo>
                    <a:pt x="732" y="220"/>
                  </a:lnTo>
                  <a:lnTo>
                    <a:pt x="732" y="220"/>
                  </a:lnTo>
                  <a:lnTo>
                    <a:pt x="730" y="216"/>
                  </a:lnTo>
                  <a:lnTo>
                    <a:pt x="730" y="214"/>
                  </a:lnTo>
                  <a:lnTo>
                    <a:pt x="730" y="214"/>
                  </a:lnTo>
                  <a:lnTo>
                    <a:pt x="725" y="212"/>
                  </a:lnTo>
                  <a:lnTo>
                    <a:pt x="721" y="210"/>
                  </a:lnTo>
                  <a:lnTo>
                    <a:pt x="719" y="208"/>
                  </a:lnTo>
                  <a:lnTo>
                    <a:pt x="715" y="208"/>
                  </a:lnTo>
                  <a:lnTo>
                    <a:pt x="713" y="206"/>
                  </a:lnTo>
                  <a:lnTo>
                    <a:pt x="711" y="204"/>
                  </a:lnTo>
                  <a:lnTo>
                    <a:pt x="709" y="200"/>
                  </a:lnTo>
                  <a:lnTo>
                    <a:pt x="707" y="202"/>
                  </a:lnTo>
                  <a:lnTo>
                    <a:pt x="703" y="206"/>
                  </a:lnTo>
                  <a:lnTo>
                    <a:pt x="701" y="208"/>
                  </a:lnTo>
                  <a:lnTo>
                    <a:pt x="699" y="208"/>
                  </a:lnTo>
                  <a:lnTo>
                    <a:pt x="695" y="208"/>
                  </a:lnTo>
                  <a:lnTo>
                    <a:pt x="690" y="206"/>
                  </a:lnTo>
                  <a:lnTo>
                    <a:pt x="688" y="204"/>
                  </a:lnTo>
                  <a:lnTo>
                    <a:pt x="686" y="202"/>
                  </a:lnTo>
                  <a:lnTo>
                    <a:pt x="684" y="198"/>
                  </a:lnTo>
                  <a:lnTo>
                    <a:pt x="680" y="190"/>
                  </a:lnTo>
                  <a:lnTo>
                    <a:pt x="680" y="190"/>
                  </a:lnTo>
                  <a:lnTo>
                    <a:pt x="676" y="188"/>
                  </a:lnTo>
                  <a:lnTo>
                    <a:pt x="672" y="190"/>
                  </a:lnTo>
                  <a:lnTo>
                    <a:pt x="670" y="188"/>
                  </a:lnTo>
                  <a:lnTo>
                    <a:pt x="670" y="185"/>
                  </a:lnTo>
                  <a:lnTo>
                    <a:pt x="670" y="183"/>
                  </a:lnTo>
                  <a:lnTo>
                    <a:pt x="670" y="181"/>
                  </a:lnTo>
                  <a:lnTo>
                    <a:pt x="668" y="181"/>
                  </a:lnTo>
                  <a:lnTo>
                    <a:pt x="668" y="181"/>
                  </a:lnTo>
                  <a:lnTo>
                    <a:pt x="668" y="181"/>
                  </a:lnTo>
                  <a:lnTo>
                    <a:pt x="666" y="183"/>
                  </a:lnTo>
                  <a:lnTo>
                    <a:pt x="666" y="183"/>
                  </a:lnTo>
                  <a:lnTo>
                    <a:pt x="664" y="185"/>
                  </a:lnTo>
                  <a:lnTo>
                    <a:pt x="664" y="185"/>
                  </a:lnTo>
                  <a:lnTo>
                    <a:pt x="662" y="183"/>
                  </a:lnTo>
                  <a:lnTo>
                    <a:pt x="660" y="183"/>
                  </a:lnTo>
                  <a:lnTo>
                    <a:pt x="658" y="181"/>
                  </a:lnTo>
                  <a:lnTo>
                    <a:pt x="655" y="169"/>
                  </a:lnTo>
                  <a:lnTo>
                    <a:pt x="653" y="167"/>
                  </a:lnTo>
                  <a:lnTo>
                    <a:pt x="649" y="173"/>
                  </a:lnTo>
                  <a:lnTo>
                    <a:pt x="645" y="173"/>
                  </a:lnTo>
                  <a:lnTo>
                    <a:pt x="635" y="169"/>
                  </a:lnTo>
                  <a:lnTo>
                    <a:pt x="625" y="167"/>
                  </a:lnTo>
                  <a:lnTo>
                    <a:pt x="618" y="165"/>
                  </a:lnTo>
                  <a:lnTo>
                    <a:pt x="616" y="159"/>
                  </a:lnTo>
                  <a:lnTo>
                    <a:pt x="612" y="150"/>
                  </a:lnTo>
                  <a:lnTo>
                    <a:pt x="612" y="148"/>
                  </a:lnTo>
                  <a:lnTo>
                    <a:pt x="606" y="146"/>
                  </a:lnTo>
                  <a:lnTo>
                    <a:pt x="606" y="144"/>
                  </a:lnTo>
                  <a:lnTo>
                    <a:pt x="606" y="142"/>
                  </a:lnTo>
                  <a:lnTo>
                    <a:pt x="610" y="142"/>
                  </a:lnTo>
                  <a:lnTo>
                    <a:pt x="612" y="142"/>
                  </a:lnTo>
                  <a:lnTo>
                    <a:pt x="614" y="142"/>
                  </a:lnTo>
                  <a:lnTo>
                    <a:pt x="616" y="140"/>
                  </a:lnTo>
                  <a:lnTo>
                    <a:pt x="614" y="138"/>
                  </a:lnTo>
                  <a:lnTo>
                    <a:pt x="612" y="136"/>
                  </a:lnTo>
                  <a:lnTo>
                    <a:pt x="612" y="134"/>
                  </a:lnTo>
                  <a:lnTo>
                    <a:pt x="612" y="132"/>
                  </a:lnTo>
                  <a:lnTo>
                    <a:pt x="612" y="130"/>
                  </a:lnTo>
                  <a:lnTo>
                    <a:pt x="608" y="130"/>
                  </a:lnTo>
                  <a:lnTo>
                    <a:pt x="606" y="130"/>
                  </a:lnTo>
                  <a:lnTo>
                    <a:pt x="606" y="130"/>
                  </a:lnTo>
                  <a:lnTo>
                    <a:pt x="600" y="124"/>
                  </a:lnTo>
                  <a:lnTo>
                    <a:pt x="598" y="120"/>
                  </a:lnTo>
                  <a:lnTo>
                    <a:pt x="598" y="118"/>
                  </a:lnTo>
                  <a:lnTo>
                    <a:pt x="600" y="115"/>
                  </a:lnTo>
                  <a:lnTo>
                    <a:pt x="602" y="113"/>
                  </a:lnTo>
                  <a:lnTo>
                    <a:pt x="602" y="111"/>
                  </a:lnTo>
                  <a:lnTo>
                    <a:pt x="594" y="95"/>
                  </a:lnTo>
                  <a:lnTo>
                    <a:pt x="594" y="93"/>
                  </a:lnTo>
                  <a:lnTo>
                    <a:pt x="594" y="93"/>
                  </a:lnTo>
                  <a:lnTo>
                    <a:pt x="594" y="91"/>
                  </a:lnTo>
                  <a:lnTo>
                    <a:pt x="594" y="89"/>
                  </a:lnTo>
                  <a:lnTo>
                    <a:pt x="592" y="89"/>
                  </a:lnTo>
                  <a:lnTo>
                    <a:pt x="590" y="89"/>
                  </a:lnTo>
                  <a:lnTo>
                    <a:pt x="590" y="89"/>
                  </a:lnTo>
                  <a:lnTo>
                    <a:pt x="587" y="85"/>
                  </a:lnTo>
                  <a:lnTo>
                    <a:pt x="585" y="83"/>
                  </a:lnTo>
                  <a:lnTo>
                    <a:pt x="583" y="80"/>
                  </a:lnTo>
                  <a:lnTo>
                    <a:pt x="573" y="74"/>
                  </a:lnTo>
                  <a:lnTo>
                    <a:pt x="567" y="70"/>
                  </a:lnTo>
                  <a:lnTo>
                    <a:pt x="561" y="64"/>
                  </a:lnTo>
                  <a:lnTo>
                    <a:pt x="554" y="56"/>
                  </a:lnTo>
                  <a:lnTo>
                    <a:pt x="554" y="54"/>
                  </a:lnTo>
                  <a:lnTo>
                    <a:pt x="552" y="54"/>
                  </a:lnTo>
                  <a:lnTo>
                    <a:pt x="550" y="56"/>
                  </a:lnTo>
                  <a:lnTo>
                    <a:pt x="550" y="56"/>
                  </a:lnTo>
                  <a:lnTo>
                    <a:pt x="548" y="56"/>
                  </a:lnTo>
                  <a:lnTo>
                    <a:pt x="546" y="56"/>
                  </a:lnTo>
                  <a:lnTo>
                    <a:pt x="544" y="56"/>
                  </a:lnTo>
                  <a:lnTo>
                    <a:pt x="544" y="54"/>
                  </a:lnTo>
                  <a:lnTo>
                    <a:pt x="544" y="54"/>
                  </a:lnTo>
                  <a:lnTo>
                    <a:pt x="542" y="54"/>
                  </a:lnTo>
                  <a:lnTo>
                    <a:pt x="542" y="52"/>
                  </a:lnTo>
                  <a:lnTo>
                    <a:pt x="540" y="52"/>
                  </a:lnTo>
                  <a:lnTo>
                    <a:pt x="536" y="52"/>
                  </a:lnTo>
                  <a:lnTo>
                    <a:pt x="532" y="50"/>
                  </a:lnTo>
                  <a:lnTo>
                    <a:pt x="532" y="50"/>
                  </a:lnTo>
                  <a:lnTo>
                    <a:pt x="528" y="50"/>
                  </a:lnTo>
                  <a:lnTo>
                    <a:pt x="530" y="48"/>
                  </a:lnTo>
                  <a:lnTo>
                    <a:pt x="534" y="43"/>
                  </a:lnTo>
                  <a:lnTo>
                    <a:pt x="528" y="31"/>
                  </a:lnTo>
                  <a:lnTo>
                    <a:pt x="526" y="27"/>
                  </a:lnTo>
                  <a:lnTo>
                    <a:pt x="522" y="25"/>
                  </a:lnTo>
                  <a:lnTo>
                    <a:pt x="519" y="25"/>
                  </a:lnTo>
                  <a:lnTo>
                    <a:pt x="515" y="31"/>
                  </a:lnTo>
                  <a:lnTo>
                    <a:pt x="513" y="33"/>
                  </a:lnTo>
                  <a:lnTo>
                    <a:pt x="511" y="33"/>
                  </a:lnTo>
                  <a:lnTo>
                    <a:pt x="509" y="33"/>
                  </a:lnTo>
                  <a:lnTo>
                    <a:pt x="503" y="31"/>
                  </a:lnTo>
                  <a:lnTo>
                    <a:pt x="499" y="29"/>
                  </a:lnTo>
                  <a:lnTo>
                    <a:pt x="497" y="27"/>
                  </a:lnTo>
                  <a:lnTo>
                    <a:pt x="491" y="21"/>
                  </a:lnTo>
                  <a:lnTo>
                    <a:pt x="489" y="19"/>
                  </a:lnTo>
                  <a:lnTo>
                    <a:pt x="486" y="19"/>
                  </a:lnTo>
                  <a:lnTo>
                    <a:pt x="484" y="19"/>
                  </a:lnTo>
                  <a:lnTo>
                    <a:pt x="482" y="19"/>
                  </a:lnTo>
                  <a:lnTo>
                    <a:pt x="480" y="17"/>
                  </a:lnTo>
                  <a:lnTo>
                    <a:pt x="474" y="6"/>
                  </a:lnTo>
                  <a:lnTo>
                    <a:pt x="470" y="4"/>
                  </a:lnTo>
                  <a:lnTo>
                    <a:pt x="466" y="2"/>
                  </a:lnTo>
                  <a:lnTo>
                    <a:pt x="460" y="0"/>
                  </a:lnTo>
                  <a:lnTo>
                    <a:pt x="456" y="0"/>
                  </a:lnTo>
                  <a:lnTo>
                    <a:pt x="454" y="0"/>
                  </a:lnTo>
                  <a:lnTo>
                    <a:pt x="451" y="2"/>
                  </a:lnTo>
                  <a:lnTo>
                    <a:pt x="449" y="4"/>
                  </a:lnTo>
                  <a:lnTo>
                    <a:pt x="449" y="8"/>
                  </a:lnTo>
                  <a:lnTo>
                    <a:pt x="447" y="10"/>
                  </a:lnTo>
                  <a:lnTo>
                    <a:pt x="445" y="13"/>
                  </a:lnTo>
                  <a:lnTo>
                    <a:pt x="441" y="13"/>
                  </a:lnTo>
                  <a:lnTo>
                    <a:pt x="439" y="17"/>
                  </a:lnTo>
                  <a:lnTo>
                    <a:pt x="435" y="19"/>
                  </a:lnTo>
                  <a:lnTo>
                    <a:pt x="433" y="19"/>
                  </a:lnTo>
                  <a:lnTo>
                    <a:pt x="431" y="21"/>
                  </a:lnTo>
                  <a:lnTo>
                    <a:pt x="429" y="21"/>
                  </a:lnTo>
                  <a:lnTo>
                    <a:pt x="423" y="21"/>
                  </a:lnTo>
                  <a:lnTo>
                    <a:pt x="421" y="21"/>
                  </a:lnTo>
                  <a:lnTo>
                    <a:pt x="416" y="23"/>
                  </a:lnTo>
                  <a:lnTo>
                    <a:pt x="412" y="23"/>
                  </a:lnTo>
                  <a:lnTo>
                    <a:pt x="400" y="17"/>
                  </a:lnTo>
                  <a:lnTo>
                    <a:pt x="398" y="15"/>
                  </a:lnTo>
                  <a:lnTo>
                    <a:pt x="396" y="15"/>
                  </a:lnTo>
                  <a:lnTo>
                    <a:pt x="392" y="17"/>
                  </a:lnTo>
                  <a:lnTo>
                    <a:pt x="390" y="15"/>
                  </a:lnTo>
                  <a:lnTo>
                    <a:pt x="386" y="15"/>
                  </a:lnTo>
                  <a:lnTo>
                    <a:pt x="383" y="13"/>
                  </a:lnTo>
                  <a:lnTo>
                    <a:pt x="379" y="15"/>
                  </a:lnTo>
                  <a:lnTo>
                    <a:pt x="379" y="17"/>
                  </a:lnTo>
                  <a:lnTo>
                    <a:pt x="379" y="21"/>
                  </a:lnTo>
                  <a:lnTo>
                    <a:pt x="381" y="25"/>
                  </a:lnTo>
                  <a:lnTo>
                    <a:pt x="383" y="27"/>
                  </a:lnTo>
                  <a:lnTo>
                    <a:pt x="386" y="27"/>
                  </a:lnTo>
                  <a:lnTo>
                    <a:pt x="390" y="27"/>
                  </a:lnTo>
                  <a:lnTo>
                    <a:pt x="390" y="27"/>
                  </a:lnTo>
                  <a:lnTo>
                    <a:pt x="392" y="27"/>
                  </a:lnTo>
                  <a:lnTo>
                    <a:pt x="396" y="31"/>
                  </a:lnTo>
                  <a:lnTo>
                    <a:pt x="398" y="33"/>
                  </a:lnTo>
                  <a:lnTo>
                    <a:pt x="402" y="33"/>
                  </a:lnTo>
                  <a:lnTo>
                    <a:pt x="404" y="35"/>
                  </a:lnTo>
                  <a:lnTo>
                    <a:pt x="406" y="37"/>
                  </a:lnTo>
                  <a:lnTo>
                    <a:pt x="412" y="58"/>
                  </a:lnTo>
                  <a:lnTo>
                    <a:pt x="416" y="64"/>
                  </a:lnTo>
                  <a:lnTo>
                    <a:pt x="421" y="72"/>
                  </a:lnTo>
                  <a:lnTo>
                    <a:pt x="425" y="74"/>
                  </a:lnTo>
                  <a:lnTo>
                    <a:pt x="427" y="76"/>
                  </a:lnTo>
                  <a:lnTo>
                    <a:pt x="427" y="76"/>
                  </a:lnTo>
                  <a:lnTo>
                    <a:pt x="429" y="76"/>
                  </a:lnTo>
                  <a:lnTo>
                    <a:pt x="431" y="76"/>
                  </a:lnTo>
                  <a:lnTo>
                    <a:pt x="431" y="78"/>
                  </a:lnTo>
                  <a:lnTo>
                    <a:pt x="439" y="83"/>
                  </a:lnTo>
                  <a:lnTo>
                    <a:pt x="439" y="85"/>
                  </a:lnTo>
                  <a:lnTo>
                    <a:pt x="439" y="87"/>
                  </a:lnTo>
                  <a:lnTo>
                    <a:pt x="441" y="87"/>
                  </a:lnTo>
                  <a:lnTo>
                    <a:pt x="441" y="87"/>
                  </a:lnTo>
                  <a:lnTo>
                    <a:pt x="443" y="87"/>
                  </a:lnTo>
                  <a:lnTo>
                    <a:pt x="443" y="87"/>
                  </a:lnTo>
                  <a:lnTo>
                    <a:pt x="445" y="89"/>
                  </a:lnTo>
                  <a:lnTo>
                    <a:pt x="447" y="93"/>
                  </a:lnTo>
                  <a:lnTo>
                    <a:pt x="445" y="99"/>
                  </a:lnTo>
                  <a:lnTo>
                    <a:pt x="445" y="101"/>
                  </a:lnTo>
                  <a:lnTo>
                    <a:pt x="447" y="101"/>
                  </a:lnTo>
                  <a:lnTo>
                    <a:pt x="447" y="103"/>
                  </a:lnTo>
                  <a:lnTo>
                    <a:pt x="447" y="105"/>
                  </a:lnTo>
                  <a:lnTo>
                    <a:pt x="445" y="107"/>
                  </a:lnTo>
                  <a:lnTo>
                    <a:pt x="445" y="107"/>
                  </a:lnTo>
                  <a:lnTo>
                    <a:pt x="443" y="107"/>
                  </a:lnTo>
                  <a:lnTo>
                    <a:pt x="441" y="109"/>
                  </a:lnTo>
                  <a:lnTo>
                    <a:pt x="439" y="111"/>
                  </a:lnTo>
                  <a:lnTo>
                    <a:pt x="441" y="113"/>
                  </a:lnTo>
                  <a:lnTo>
                    <a:pt x="441" y="115"/>
                  </a:lnTo>
                  <a:lnTo>
                    <a:pt x="441" y="118"/>
                  </a:lnTo>
                  <a:lnTo>
                    <a:pt x="441" y="120"/>
                  </a:lnTo>
                  <a:lnTo>
                    <a:pt x="439" y="122"/>
                  </a:lnTo>
                  <a:lnTo>
                    <a:pt x="439" y="124"/>
                  </a:lnTo>
                  <a:lnTo>
                    <a:pt x="447" y="150"/>
                  </a:lnTo>
                  <a:lnTo>
                    <a:pt x="447" y="153"/>
                  </a:lnTo>
                  <a:lnTo>
                    <a:pt x="447" y="155"/>
                  </a:lnTo>
                  <a:lnTo>
                    <a:pt x="447" y="157"/>
                  </a:lnTo>
                  <a:lnTo>
                    <a:pt x="449" y="159"/>
                  </a:lnTo>
                  <a:lnTo>
                    <a:pt x="449" y="161"/>
                  </a:lnTo>
                  <a:lnTo>
                    <a:pt x="451" y="163"/>
                  </a:lnTo>
                  <a:lnTo>
                    <a:pt x="451" y="163"/>
                  </a:lnTo>
                  <a:lnTo>
                    <a:pt x="449" y="163"/>
                  </a:lnTo>
                  <a:lnTo>
                    <a:pt x="441" y="163"/>
                  </a:lnTo>
                  <a:lnTo>
                    <a:pt x="435" y="165"/>
                  </a:lnTo>
                  <a:lnTo>
                    <a:pt x="431" y="165"/>
                  </a:lnTo>
                  <a:lnTo>
                    <a:pt x="429" y="163"/>
                  </a:lnTo>
                  <a:lnTo>
                    <a:pt x="429" y="161"/>
                  </a:lnTo>
                  <a:lnTo>
                    <a:pt x="425" y="159"/>
                  </a:lnTo>
                  <a:lnTo>
                    <a:pt x="421" y="155"/>
                  </a:lnTo>
                  <a:lnTo>
                    <a:pt x="418" y="155"/>
                  </a:lnTo>
                  <a:lnTo>
                    <a:pt x="416" y="165"/>
                  </a:lnTo>
                  <a:lnTo>
                    <a:pt x="412" y="185"/>
                  </a:lnTo>
                  <a:lnTo>
                    <a:pt x="406" y="206"/>
                  </a:lnTo>
                  <a:lnTo>
                    <a:pt x="402" y="227"/>
                  </a:lnTo>
                  <a:lnTo>
                    <a:pt x="396" y="247"/>
                  </a:lnTo>
                  <a:lnTo>
                    <a:pt x="394" y="255"/>
                  </a:lnTo>
                  <a:lnTo>
                    <a:pt x="392" y="262"/>
                  </a:lnTo>
                  <a:lnTo>
                    <a:pt x="390" y="264"/>
                  </a:lnTo>
                  <a:lnTo>
                    <a:pt x="388" y="268"/>
                  </a:lnTo>
                  <a:lnTo>
                    <a:pt x="377" y="276"/>
                  </a:lnTo>
                  <a:lnTo>
                    <a:pt x="371" y="284"/>
                  </a:lnTo>
                  <a:lnTo>
                    <a:pt x="363" y="295"/>
                  </a:lnTo>
                  <a:lnTo>
                    <a:pt x="353" y="305"/>
                  </a:lnTo>
                  <a:lnTo>
                    <a:pt x="344" y="315"/>
                  </a:lnTo>
                  <a:lnTo>
                    <a:pt x="336" y="325"/>
                  </a:lnTo>
                  <a:lnTo>
                    <a:pt x="328" y="336"/>
                  </a:lnTo>
                  <a:lnTo>
                    <a:pt x="318" y="346"/>
                  </a:lnTo>
                  <a:lnTo>
                    <a:pt x="309" y="356"/>
                  </a:lnTo>
                  <a:lnTo>
                    <a:pt x="301" y="367"/>
                  </a:lnTo>
                  <a:lnTo>
                    <a:pt x="291" y="373"/>
                  </a:lnTo>
                  <a:lnTo>
                    <a:pt x="280" y="381"/>
                  </a:lnTo>
                  <a:lnTo>
                    <a:pt x="270" y="389"/>
                  </a:lnTo>
                  <a:lnTo>
                    <a:pt x="260" y="398"/>
                  </a:lnTo>
                  <a:lnTo>
                    <a:pt x="250" y="406"/>
                  </a:lnTo>
                  <a:lnTo>
                    <a:pt x="239" y="414"/>
                  </a:lnTo>
                  <a:lnTo>
                    <a:pt x="229" y="422"/>
                  </a:lnTo>
                  <a:lnTo>
                    <a:pt x="219" y="428"/>
                  </a:lnTo>
                  <a:lnTo>
                    <a:pt x="208" y="437"/>
                  </a:lnTo>
                  <a:lnTo>
                    <a:pt x="200" y="441"/>
                  </a:lnTo>
                  <a:lnTo>
                    <a:pt x="198" y="443"/>
                  </a:lnTo>
                  <a:lnTo>
                    <a:pt x="182" y="449"/>
                  </a:lnTo>
                  <a:lnTo>
                    <a:pt x="159" y="457"/>
                  </a:lnTo>
                  <a:lnTo>
                    <a:pt x="138" y="463"/>
                  </a:lnTo>
                  <a:lnTo>
                    <a:pt x="116" y="472"/>
                  </a:lnTo>
                  <a:lnTo>
                    <a:pt x="93" y="480"/>
                  </a:lnTo>
                  <a:lnTo>
                    <a:pt x="72" y="488"/>
                  </a:lnTo>
                  <a:lnTo>
                    <a:pt x="50" y="494"/>
                  </a:lnTo>
                  <a:lnTo>
                    <a:pt x="27" y="503"/>
                  </a:lnTo>
                  <a:lnTo>
                    <a:pt x="6" y="511"/>
                  </a:lnTo>
                  <a:lnTo>
                    <a:pt x="0" y="513"/>
                  </a:lnTo>
                  <a:lnTo>
                    <a:pt x="0" y="513"/>
                  </a:lnTo>
                  <a:lnTo>
                    <a:pt x="4" y="531"/>
                  </a:lnTo>
                  <a:lnTo>
                    <a:pt x="8" y="544"/>
                  </a:lnTo>
                  <a:lnTo>
                    <a:pt x="8" y="548"/>
                  </a:lnTo>
                  <a:lnTo>
                    <a:pt x="8" y="562"/>
                  </a:lnTo>
                  <a:lnTo>
                    <a:pt x="8" y="566"/>
                  </a:lnTo>
                  <a:lnTo>
                    <a:pt x="11" y="568"/>
                  </a:lnTo>
                  <a:lnTo>
                    <a:pt x="19" y="583"/>
                  </a:lnTo>
                  <a:lnTo>
                    <a:pt x="23" y="595"/>
                  </a:lnTo>
                  <a:lnTo>
                    <a:pt x="25" y="601"/>
                  </a:lnTo>
                  <a:lnTo>
                    <a:pt x="27" y="618"/>
                  </a:lnTo>
                  <a:lnTo>
                    <a:pt x="31" y="628"/>
                  </a:lnTo>
                  <a:lnTo>
                    <a:pt x="31" y="630"/>
                  </a:lnTo>
                  <a:lnTo>
                    <a:pt x="31" y="632"/>
                  </a:lnTo>
                  <a:lnTo>
                    <a:pt x="31" y="636"/>
                  </a:lnTo>
                  <a:lnTo>
                    <a:pt x="31" y="643"/>
                  </a:lnTo>
                  <a:lnTo>
                    <a:pt x="31" y="647"/>
                  </a:lnTo>
                  <a:lnTo>
                    <a:pt x="31" y="651"/>
                  </a:lnTo>
                  <a:lnTo>
                    <a:pt x="33" y="653"/>
                  </a:lnTo>
                  <a:lnTo>
                    <a:pt x="33" y="655"/>
                  </a:lnTo>
                  <a:lnTo>
                    <a:pt x="41" y="665"/>
                  </a:lnTo>
                  <a:lnTo>
                    <a:pt x="41" y="669"/>
                  </a:lnTo>
                  <a:lnTo>
                    <a:pt x="43" y="673"/>
                  </a:lnTo>
                  <a:lnTo>
                    <a:pt x="46" y="675"/>
                  </a:lnTo>
                  <a:lnTo>
                    <a:pt x="46" y="686"/>
                  </a:lnTo>
                  <a:lnTo>
                    <a:pt x="48" y="692"/>
                  </a:lnTo>
                  <a:lnTo>
                    <a:pt x="48" y="694"/>
                  </a:lnTo>
                  <a:lnTo>
                    <a:pt x="50" y="696"/>
                  </a:lnTo>
                  <a:lnTo>
                    <a:pt x="50" y="698"/>
                  </a:lnTo>
                  <a:lnTo>
                    <a:pt x="46" y="704"/>
                  </a:lnTo>
                  <a:lnTo>
                    <a:pt x="46" y="710"/>
                  </a:lnTo>
                  <a:lnTo>
                    <a:pt x="43" y="739"/>
                  </a:lnTo>
                  <a:lnTo>
                    <a:pt x="43" y="752"/>
                  </a:lnTo>
                  <a:lnTo>
                    <a:pt x="43" y="764"/>
                  </a:lnTo>
                  <a:lnTo>
                    <a:pt x="41" y="768"/>
                  </a:lnTo>
                  <a:lnTo>
                    <a:pt x="39" y="772"/>
                  </a:lnTo>
                  <a:lnTo>
                    <a:pt x="35" y="778"/>
                  </a:lnTo>
                  <a:lnTo>
                    <a:pt x="31" y="791"/>
                  </a:lnTo>
                  <a:lnTo>
                    <a:pt x="27" y="799"/>
                  </a:lnTo>
                  <a:lnTo>
                    <a:pt x="25" y="801"/>
                  </a:lnTo>
                  <a:lnTo>
                    <a:pt x="23" y="803"/>
                  </a:lnTo>
                  <a:lnTo>
                    <a:pt x="19" y="807"/>
                  </a:lnTo>
                  <a:lnTo>
                    <a:pt x="17" y="811"/>
                  </a:lnTo>
                  <a:lnTo>
                    <a:pt x="13" y="815"/>
                  </a:lnTo>
                  <a:lnTo>
                    <a:pt x="8" y="826"/>
                  </a:lnTo>
                  <a:lnTo>
                    <a:pt x="8" y="832"/>
                  </a:lnTo>
                  <a:lnTo>
                    <a:pt x="6" y="840"/>
                  </a:lnTo>
                  <a:lnTo>
                    <a:pt x="6" y="846"/>
                  </a:lnTo>
                  <a:lnTo>
                    <a:pt x="8" y="848"/>
                  </a:lnTo>
                  <a:lnTo>
                    <a:pt x="8" y="853"/>
                  </a:lnTo>
                  <a:lnTo>
                    <a:pt x="11" y="857"/>
                  </a:lnTo>
                  <a:lnTo>
                    <a:pt x="13" y="865"/>
                  </a:lnTo>
                  <a:lnTo>
                    <a:pt x="15" y="890"/>
                  </a:lnTo>
                  <a:lnTo>
                    <a:pt x="19" y="908"/>
                  </a:lnTo>
                  <a:lnTo>
                    <a:pt x="31" y="935"/>
                  </a:lnTo>
                  <a:lnTo>
                    <a:pt x="35" y="939"/>
                  </a:lnTo>
                  <a:lnTo>
                    <a:pt x="41" y="945"/>
                  </a:lnTo>
                  <a:lnTo>
                    <a:pt x="48" y="947"/>
                  </a:lnTo>
                  <a:lnTo>
                    <a:pt x="68" y="955"/>
                  </a:lnTo>
                  <a:lnTo>
                    <a:pt x="79" y="962"/>
                  </a:lnTo>
                  <a:lnTo>
                    <a:pt x="85" y="968"/>
                  </a:lnTo>
                  <a:lnTo>
                    <a:pt x="87" y="970"/>
                  </a:lnTo>
                  <a:lnTo>
                    <a:pt x="91" y="974"/>
                  </a:lnTo>
                  <a:lnTo>
                    <a:pt x="99" y="982"/>
                  </a:lnTo>
                  <a:lnTo>
                    <a:pt x="107" y="984"/>
                  </a:lnTo>
                  <a:lnTo>
                    <a:pt x="111" y="986"/>
                  </a:lnTo>
                  <a:lnTo>
                    <a:pt x="149" y="988"/>
                  </a:lnTo>
                  <a:lnTo>
                    <a:pt x="155" y="990"/>
                  </a:lnTo>
                  <a:lnTo>
                    <a:pt x="159" y="993"/>
                  </a:lnTo>
                  <a:lnTo>
                    <a:pt x="163" y="995"/>
                  </a:lnTo>
                  <a:lnTo>
                    <a:pt x="171" y="1001"/>
                  </a:lnTo>
                  <a:lnTo>
                    <a:pt x="175" y="1007"/>
                  </a:lnTo>
                  <a:lnTo>
                    <a:pt x="179" y="1013"/>
                  </a:lnTo>
                  <a:lnTo>
                    <a:pt x="186" y="1030"/>
                  </a:lnTo>
                  <a:lnTo>
                    <a:pt x="190" y="1038"/>
                  </a:lnTo>
                  <a:lnTo>
                    <a:pt x="194" y="1044"/>
                  </a:lnTo>
                  <a:lnTo>
                    <a:pt x="200" y="1048"/>
                  </a:lnTo>
                  <a:lnTo>
                    <a:pt x="202" y="1048"/>
                  </a:lnTo>
                  <a:lnTo>
                    <a:pt x="208" y="1050"/>
                  </a:lnTo>
                  <a:lnTo>
                    <a:pt x="210" y="1050"/>
                  </a:lnTo>
                  <a:lnTo>
                    <a:pt x="215" y="1050"/>
                  </a:lnTo>
                  <a:lnTo>
                    <a:pt x="219" y="1050"/>
                  </a:lnTo>
                  <a:lnTo>
                    <a:pt x="225" y="1048"/>
                  </a:lnTo>
                  <a:lnTo>
                    <a:pt x="250" y="1030"/>
                  </a:lnTo>
                  <a:lnTo>
                    <a:pt x="256" y="1028"/>
                  </a:lnTo>
                  <a:lnTo>
                    <a:pt x="258" y="1028"/>
                  </a:lnTo>
                  <a:lnTo>
                    <a:pt x="262" y="1030"/>
                  </a:lnTo>
                  <a:lnTo>
                    <a:pt x="264" y="1030"/>
                  </a:lnTo>
                  <a:lnTo>
                    <a:pt x="268" y="1032"/>
                  </a:lnTo>
                  <a:lnTo>
                    <a:pt x="272" y="1036"/>
                  </a:lnTo>
                  <a:lnTo>
                    <a:pt x="276" y="1042"/>
                  </a:lnTo>
                  <a:lnTo>
                    <a:pt x="289" y="1056"/>
                  </a:lnTo>
                  <a:lnTo>
                    <a:pt x="293" y="1058"/>
                  </a:lnTo>
                  <a:lnTo>
                    <a:pt x="295" y="1060"/>
                  </a:lnTo>
                  <a:lnTo>
                    <a:pt x="303" y="1063"/>
                  </a:lnTo>
                  <a:lnTo>
                    <a:pt x="305" y="1063"/>
                  </a:lnTo>
                  <a:lnTo>
                    <a:pt x="309" y="1063"/>
                  </a:lnTo>
                  <a:lnTo>
                    <a:pt x="315" y="1063"/>
                  </a:lnTo>
                  <a:lnTo>
                    <a:pt x="332" y="1060"/>
                  </a:lnTo>
                  <a:lnTo>
                    <a:pt x="344" y="1060"/>
                  </a:lnTo>
                  <a:lnTo>
                    <a:pt x="365" y="1067"/>
                  </a:lnTo>
                  <a:lnTo>
                    <a:pt x="375" y="1069"/>
                  </a:lnTo>
                  <a:lnTo>
                    <a:pt x="386" y="1073"/>
                  </a:lnTo>
                  <a:lnTo>
                    <a:pt x="392" y="1075"/>
                  </a:lnTo>
                  <a:lnTo>
                    <a:pt x="402" y="1087"/>
                  </a:lnTo>
                  <a:lnTo>
                    <a:pt x="404" y="1089"/>
                  </a:lnTo>
                  <a:lnTo>
                    <a:pt x="408" y="1095"/>
                  </a:lnTo>
                  <a:lnTo>
                    <a:pt x="408" y="1098"/>
                  </a:lnTo>
                  <a:lnTo>
                    <a:pt x="410" y="1100"/>
                  </a:lnTo>
                  <a:lnTo>
                    <a:pt x="410" y="1104"/>
                  </a:lnTo>
                  <a:lnTo>
                    <a:pt x="410" y="1106"/>
                  </a:lnTo>
                  <a:lnTo>
                    <a:pt x="404" y="1155"/>
                  </a:lnTo>
                  <a:lnTo>
                    <a:pt x="406" y="1161"/>
                  </a:lnTo>
                  <a:lnTo>
                    <a:pt x="406" y="1163"/>
                  </a:lnTo>
                  <a:lnTo>
                    <a:pt x="402" y="1178"/>
                  </a:lnTo>
                  <a:lnTo>
                    <a:pt x="402" y="1180"/>
                  </a:lnTo>
                  <a:lnTo>
                    <a:pt x="400" y="1182"/>
                  </a:lnTo>
                  <a:lnTo>
                    <a:pt x="392" y="1196"/>
                  </a:lnTo>
                  <a:lnTo>
                    <a:pt x="388" y="1203"/>
                  </a:lnTo>
                  <a:lnTo>
                    <a:pt x="386" y="1205"/>
                  </a:lnTo>
                  <a:lnTo>
                    <a:pt x="383" y="1207"/>
                  </a:lnTo>
                  <a:lnTo>
                    <a:pt x="381" y="1207"/>
                  </a:lnTo>
                  <a:lnTo>
                    <a:pt x="379" y="1209"/>
                  </a:lnTo>
                  <a:lnTo>
                    <a:pt x="377" y="1207"/>
                  </a:lnTo>
                  <a:lnTo>
                    <a:pt x="375" y="1207"/>
                  </a:lnTo>
                  <a:lnTo>
                    <a:pt x="373" y="1205"/>
                  </a:lnTo>
                  <a:lnTo>
                    <a:pt x="357" y="1186"/>
                  </a:lnTo>
                  <a:lnTo>
                    <a:pt x="353" y="1182"/>
                  </a:lnTo>
                  <a:lnTo>
                    <a:pt x="348" y="1178"/>
                  </a:lnTo>
                  <a:lnTo>
                    <a:pt x="344" y="1178"/>
                  </a:lnTo>
                  <a:lnTo>
                    <a:pt x="338" y="1176"/>
                  </a:lnTo>
                  <a:lnTo>
                    <a:pt x="334" y="1174"/>
                  </a:lnTo>
                  <a:lnTo>
                    <a:pt x="328" y="1174"/>
                  </a:lnTo>
                  <a:lnTo>
                    <a:pt x="324" y="1176"/>
                  </a:lnTo>
                  <a:lnTo>
                    <a:pt x="322" y="1176"/>
                  </a:lnTo>
                  <a:lnTo>
                    <a:pt x="318" y="1178"/>
                  </a:lnTo>
                  <a:lnTo>
                    <a:pt x="315" y="1180"/>
                  </a:lnTo>
                  <a:lnTo>
                    <a:pt x="309" y="1188"/>
                  </a:lnTo>
                  <a:lnTo>
                    <a:pt x="301" y="1207"/>
                  </a:lnTo>
                  <a:lnTo>
                    <a:pt x="297" y="1217"/>
                  </a:lnTo>
                  <a:lnTo>
                    <a:pt x="297" y="1219"/>
                  </a:lnTo>
                  <a:lnTo>
                    <a:pt x="297" y="1219"/>
                  </a:lnTo>
                  <a:lnTo>
                    <a:pt x="299" y="1225"/>
                  </a:lnTo>
                  <a:lnTo>
                    <a:pt x="301" y="1227"/>
                  </a:lnTo>
                  <a:lnTo>
                    <a:pt x="301" y="1231"/>
                  </a:lnTo>
                  <a:lnTo>
                    <a:pt x="303" y="1238"/>
                  </a:lnTo>
                  <a:lnTo>
                    <a:pt x="299" y="1275"/>
                  </a:lnTo>
                  <a:lnTo>
                    <a:pt x="301" y="1285"/>
                  </a:lnTo>
                  <a:lnTo>
                    <a:pt x="303" y="1295"/>
                  </a:lnTo>
                  <a:lnTo>
                    <a:pt x="307" y="1305"/>
                  </a:lnTo>
                  <a:lnTo>
                    <a:pt x="348" y="1396"/>
                  </a:lnTo>
                  <a:lnTo>
                    <a:pt x="355" y="1415"/>
                  </a:lnTo>
                  <a:lnTo>
                    <a:pt x="357" y="1421"/>
                  </a:lnTo>
                  <a:lnTo>
                    <a:pt x="357" y="1425"/>
                  </a:lnTo>
                  <a:lnTo>
                    <a:pt x="355" y="1427"/>
                  </a:lnTo>
                  <a:lnTo>
                    <a:pt x="355" y="1429"/>
                  </a:lnTo>
                  <a:lnTo>
                    <a:pt x="353" y="1433"/>
                  </a:lnTo>
                  <a:lnTo>
                    <a:pt x="336" y="1452"/>
                  </a:lnTo>
                  <a:lnTo>
                    <a:pt x="334" y="1456"/>
                  </a:lnTo>
                  <a:lnTo>
                    <a:pt x="334" y="1458"/>
                  </a:lnTo>
                  <a:lnTo>
                    <a:pt x="332" y="1468"/>
                  </a:lnTo>
                  <a:lnTo>
                    <a:pt x="330" y="1476"/>
                  </a:lnTo>
                  <a:lnTo>
                    <a:pt x="326" y="1493"/>
                  </a:lnTo>
                  <a:lnTo>
                    <a:pt x="322" y="1507"/>
                  </a:lnTo>
                  <a:lnTo>
                    <a:pt x="338" y="1499"/>
                  </a:lnTo>
                  <a:lnTo>
                    <a:pt x="346" y="1493"/>
                  </a:lnTo>
                  <a:lnTo>
                    <a:pt x="351" y="1487"/>
                  </a:lnTo>
                  <a:lnTo>
                    <a:pt x="357" y="1483"/>
                  </a:lnTo>
                  <a:lnTo>
                    <a:pt x="369" y="1474"/>
                  </a:lnTo>
                  <a:lnTo>
                    <a:pt x="373" y="1472"/>
                  </a:lnTo>
                  <a:lnTo>
                    <a:pt x="375" y="1468"/>
                  </a:lnTo>
                  <a:lnTo>
                    <a:pt x="377" y="1466"/>
                  </a:lnTo>
                  <a:lnTo>
                    <a:pt x="379" y="1462"/>
                  </a:lnTo>
                  <a:lnTo>
                    <a:pt x="381" y="1462"/>
                  </a:lnTo>
                  <a:lnTo>
                    <a:pt x="386" y="1462"/>
                  </a:lnTo>
                  <a:lnTo>
                    <a:pt x="390" y="1462"/>
                  </a:lnTo>
                  <a:lnTo>
                    <a:pt x="392" y="1464"/>
                  </a:lnTo>
                  <a:lnTo>
                    <a:pt x="394" y="1464"/>
                  </a:lnTo>
                  <a:lnTo>
                    <a:pt x="406" y="1476"/>
                  </a:lnTo>
                  <a:lnTo>
                    <a:pt x="408" y="1476"/>
                  </a:lnTo>
                  <a:lnTo>
                    <a:pt x="412" y="1478"/>
                  </a:lnTo>
                  <a:lnTo>
                    <a:pt x="416" y="1478"/>
                  </a:lnTo>
                  <a:lnTo>
                    <a:pt x="418" y="1476"/>
                  </a:lnTo>
                  <a:lnTo>
                    <a:pt x="418" y="1474"/>
                  </a:lnTo>
                  <a:lnTo>
                    <a:pt x="418" y="1472"/>
                  </a:lnTo>
                  <a:lnTo>
                    <a:pt x="418" y="1470"/>
                  </a:lnTo>
                  <a:lnTo>
                    <a:pt x="408" y="1458"/>
                  </a:lnTo>
                  <a:lnTo>
                    <a:pt x="406" y="1454"/>
                  </a:lnTo>
                  <a:lnTo>
                    <a:pt x="404" y="1452"/>
                  </a:lnTo>
                  <a:lnTo>
                    <a:pt x="402" y="1445"/>
                  </a:lnTo>
                  <a:lnTo>
                    <a:pt x="402" y="1441"/>
                  </a:lnTo>
                  <a:lnTo>
                    <a:pt x="402" y="1439"/>
                  </a:lnTo>
                  <a:lnTo>
                    <a:pt x="404" y="1435"/>
                  </a:lnTo>
                  <a:lnTo>
                    <a:pt x="406" y="1433"/>
                  </a:lnTo>
                  <a:lnTo>
                    <a:pt x="410" y="1431"/>
                  </a:lnTo>
                  <a:lnTo>
                    <a:pt x="412" y="1429"/>
                  </a:lnTo>
                  <a:lnTo>
                    <a:pt x="414" y="1429"/>
                  </a:lnTo>
                  <a:lnTo>
                    <a:pt x="416" y="1429"/>
                  </a:lnTo>
                  <a:lnTo>
                    <a:pt x="421" y="1429"/>
                  </a:lnTo>
                  <a:lnTo>
                    <a:pt x="423" y="1427"/>
                  </a:lnTo>
                  <a:lnTo>
                    <a:pt x="425" y="1425"/>
                  </a:lnTo>
                  <a:lnTo>
                    <a:pt x="425" y="1423"/>
                  </a:lnTo>
                  <a:lnTo>
                    <a:pt x="427" y="1421"/>
                  </a:lnTo>
                  <a:lnTo>
                    <a:pt x="427" y="1417"/>
                  </a:lnTo>
                  <a:lnTo>
                    <a:pt x="429" y="1415"/>
                  </a:lnTo>
                  <a:lnTo>
                    <a:pt x="431" y="1413"/>
                  </a:lnTo>
                  <a:lnTo>
                    <a:pt x="433" y="1413"/>
                  </a:lnTo>
                  <a:lnTo>
                    <a:pt x="435" y="1413"/>
                  </a:lnTo>
                  <a:lnTo>
                    <a:pt x="437" y="1415"/>
                  </a:lnTo>
                  <a:lnTo>
                    <a:pt x="460" y="1415"/>
                  </a:lnTo>
                  <a:lnTo>
                    <a:pt x="468" y="1413"/>
                  </a:lnTo>
                  <a:lnTo>
                    <a:pt x="472" y="1410"/>
                  </a:lnTo>
                  <a:lnTo>
                    <a:pt x="476" y="1408"/>
                  </a:lnTo>
                  <a:lnTo>
                    <a:pt x="486" y="1402"/>
                  </a:lnTo>
                  <a:lnTo>
                    <a:pt x="491" y="1398"/>
                  </a:lnTo>
                  <a:lnTo>
                    <a:pt x="505" y="1394"/>
                  </a:lnTo>
                  <a:lnTo>
                    <a:pt x="546" y="1388"/>
                  </a:lnTo>
                  <a:lnTo>
                    <a:pt x="550" y="1386"/>
                  </a:lnTo>
                  <a:lnTo>
                    <a:pt x="561" y="1380"/>
                  </a:lnTo>
                  <a:lnTo>
                    <a:pt x="565" y="1378"/>
                  </a:lnTo>
                  <a:lnTo>
                    <a:pt x="567" y="1375"/>
                  </a:lnTo>
                  <a:lnTo>
                    <a:pt x="569" y="1373"/>
                  </a:lnTo>
                  <a:lnTo>
                    <a:pt x="569" y="1371"/>
                  </a:lnTo>
                  <a:lnTo>
                    <a:pt x="569" y="1367"/>
                  </a:lnTo>
                  <a:lnTo>
                    <a:pt x="571" y="1353"/>
                  </a:lnTo>
                  <a:lnTo>
                    <a:pt x="567" y="1336"/>
                  </a:lnTo>
                  <a:lnTo>
                    <a:pt x="569" y="1324"/>
                  </a:lnTo>
                  <a:lnTo>
                    <a:pt x="567" y="1318"/>
                  </a:lnTo>
                  <a:lnTo>
                    <a:pt x="563" y="1295"/>
                  </a:lnTo>
                  <a:lnTo>
                    <a:pt x="563" y="1291"/>
                  </a:lnTo>
                  <a:lnTo>
                    <a:pt x="561" y="1287"/>
                  </a:lnTo>
                  <a:lnTo>
                    <a:pt x="561" y="1285"/>
                  </a:lnTo>
                  <a:lnTo>
                    <a:pt x="561" y="1281"/>
                  </a:lnTo>
                  <a:lnTo>
                    <a:pt x="561" y="1277"/>
                  </a:lnTo>
                  <a:lnTo>
                    <a:pt x="563" y="1275"/>
                  </a:lnTo>
                  <a:lnTo>
                    <a:pt x="565" y="1275"/>
                  </a:lnTo>
                  <a:lnTo>
                    <a:pt x="569" y="1275"/>
                  </a:lnTo>
                  <a:lnTo>
                    <a:pt x="575" y="1275"/>
                  </a:lnTo>
                  <a:lnTo>
                    <a:pt x="592" y="1285"/>
                  </a:lnTo>
                  <a:lnTo>
                    <a:pt x="600" y="1289"/>
                  </a:lnTo>
                  <a:lnTo>
                    <a:pt x="612" y="1289"/>
                  </a:lnTo>
                  <a:lnTo>
                    <a:pt x="616" y="1289"/>
                  </a:lnTo>
                  <a:lnTo>
                    <a:pt x="627" y="1291"/>
                  </a:lnTo>
                  <a:lnTo>
                    <a:pt x="653" y="1301"/>
                  </a:lnTo>
                  <a:lnTo>
                    <a:pt x="662" y="1305"/>
                  </a:lnTo>
                  <a:lnTo>
                    <a:pt x="664" y="1308"/>
                  </a:lnTo>
                  <a:lnTo>
                    <a:pt x="666" y="1310"/>
                  </a:lnTo>
                  <a:lnTo>
                    <a:pt x="668" y="1312"/>
                  </a:lnTo>
                  <a:lnTo>
                    <a:pt x="668" y="1312"/>
                  </a:lnTo>
                  <a:lnTo>
                    <a:pt x="668" y="1312"/>
                  </a:lnTo>
                  <a:lnTo>
                    <a:pt x="670" y="1310"/>
                  </a:lnTo>
                  <a:lnTo>
                    <a:pt x="674" y="1305"/>
                  </a:lnTo>
                  <a:lnTo>
                    <a:pt x="674" y="1301"/>
                  </a:lnTo>
                  <a:lnTo>
                    <a:pt x="674" y="1299"/>
                  </a:lnTo>
                  <a:lnTo>
                    <a:pt x="676" y="1297"/>
                  </a:lnTo>
                  <a:lnTo>
                    <a:pt x="674" y="1293"/>
                  </a:lnTo>
                  <a:lnTo>
                    <a:pt x="670" y="1283"/>
                  </a:lnTo>
                  <a:lnTo>
                    <a:pt x="668" y="1281"/>
                  </a:lnTo>
                  <a:lnTo>
                    <a:pt x="672" y="1281"/>
                  </a:lnTo>
                  <a:lnTo>
                    <a:pt x="680" y="1283"/>
                  </a:lnTo>
                  <a:lnTo>
                    <a:pt x="682" y="1283"/>
                  </a:lnTo>
                  <a:lnTo>
                    <a:pt x="686" y="1283"/>
                  </a:lnTo>
                  <a:lnTo>
                    <a:pt x="693" y="1279"/>
                  </a:lnTo>
                  <a:lnTo>
                    <a:pt x="697" y="1277"/>
                  </a:lnTo>
                  <a:lnTo>
                    <a:pt x="701" y="1277"/>
                  </a:lnTo>
                  <a:lnTo>
                    <a:pt x="707" y="1277"/>
                  </a:lnTo>
                  <a:lnTo>
                    <a:pt x="711" y="1277"/>
                  </a:lnTo>
                  <a:lnTo>
                    <a:pt x="713" y="1275"/>
                  </a:lnTo>
                  <a:lnTo>
                    <a:pt x="715" y="1270"/>
                  </a:lnTo>
                  <a:lnTo>
                    <a:pt x="715" y="1268"/>
                  </a:lnTo>
                  <a:lnTo>
                    <a:pt x="713" y="1264"/>
                  </a:lnTo>
                  <a:lnTo>
                    <a:pt x="713" y="1258"/>
                  </a:lnTo>
                  <a:lnTo>
                    <a:pt x="701" y="1240"/>
                  </a:lnTo>
                  <a:lnTo>
                    <a:pt x="699" y="1238"/>
                  </a:lnTo>
                  <a:lnTo>
                    <a:pt x="699" y="1235"/>
                  </a:lnTo>
                  <a:lnTo>
                    <a:pt x="699" y="1231"/>
                  </a:lnTo>
                  <a:lnTo>
                    <a:pt x="703" y="1227"/>
                  </a:lnTo>
                  <a:lnTo>
                    <a:pt x="707" y="1211"/>
                  </a:lnTo>
                  <a:lnTo>
                    <a:pt x="707" y="1200"/>
                  </a:lnTo>
                  <a:lnTo>
                    <a:pt x="707" y="1198"/>
                  </a:lnTo>
                  <a:lnTo>
                    <a:pt x="709" y="1196"/>
                  </a:lnTo>
                  <a:lnTo>
                    <a:pt x="717" y="1192"/>
                  </a:lnTo>
                  <a:lnTo>
                    <a:pt x="719" y="1190"/>
                  </a:lnTo>
                  <a:lnTo>
                    <a:pt x="721" y="1184"/>
                  </a:lnTo>
                  <a:lnTo>
                    <a:pt x="723" y="1182"/>
                  </a:lnTo>
                  <a:lnTo>
                    <a:pt x="728" y="1180"/>
                  </a:lnTo>
                  <a:lnTo>
                    <a:pt x="736" y="1174"/>
                  </a:lnTo>
                  <a:lnTo>
                    <a:pt x="750" y="1165"/>
                  </a:lnTo>
                  <a:lnTo>
                    <a:pt x="763" y="1155"/>
                  </a:lnTo>
                  <a:lnTo>
                    <a:pt x="769" y="1151"/>
                  </a:lnTo>
                  <a:lnTo>
                    <a:pt x="775" y="1145"/>
                  </a:lnTo>
                  <a:lnTo>
                    <a:pt x="779" y="1143"/>
                  </a:lnTo>
                  <a:lnTo>
                    <a:pt x="791" y="1143"/>
                  </a:lnTo>
                  <a:lnTo>
                    <a:pt x="800" y="1141"/>
                  </a:lnTo>
                  <a:lnTo>
                    <a:pt x="806" y="1139"/>
                  </a:lnTo>
                  <a:lnTo>
                    <a:pt x="810" y="1133"/>
                  </a:lnTo>
                  <a:lnTo>
                    <a:pt x="814" y="1126"/>
                  </a:lnTo>
                  <a:lnTo>
                    <a:pt x="818" y="1118"/>
                  </a:lnTo>
                  <a:lnTo>
                    <a:pt x="818" y="1114"/>
                  </a:lnTo>
                  <a:lnTo>
                    <a:pt x="818" y="1112"/>
                  </a:lnTo>
                  <a:lnTo>
                    <a:pt x="816" y="1108"/>
                  </a:lnTo>
                  <a:lnTo>
                    <a:pt x="814" y="1100"/>
                  </a:lnTo>
                  <a:lnTo>
                    <a:pt x="812" y="1095"/>
                  </a:lnTo>
                  <a:lnTo>
                    <a:pt x="810" y="1081"/>
                  </a:lnTo>
                  <a:lnTo>
                    <a:pt x="810" y="1077"/>
                  </a:lnTo>
                  <a:lnTo>
                    <a:pt x="802" y="1069"/>
                  </a:lnTo>
                  <a:lnTo>
                    <a:pt x="800" y="1065"/>
                  </a:lnTo>
                  <a:lnTo>
                    <a:pt x="800" y="1056"/>
                  </a:lnTo>
                  <a:lnTo>
                    <a:pt x="802" y="1050"/>
                  </a:lnTo>
                  <a:lnTo>
                    <a:pt x="806" y="1044"/>
                  </a:lnTo>
                  <a:lnTo>
                    <a:pt x="816" y="1021"/>
                  </a:lnTo>
                  <a:lnTo>
                    <a:pt x="822" y="1015"/>
                  </a:lnTo>
                  <a:lnTo>
                    <a:pt x="841" y="990"/>
                  </a:lnTo>
                  <a:lnTo>
                    <a:pt x="843" y="986"/>
                  </a:lnTo>
                  <a:lnTo>
                    <a:pt x="845" y="982"/>
                  </a:lnTo>
                  <a:lnTo>
                    <a:pt x="847" y="966"/>
                  </a:lnTo>
                  <a:lnTo>
                    <a:pt x="847" y="960"/>
                  </a:lnTo>
                  <a:lnTo>
                    <a:pt x="845" y="955"/>
                  </a:lnTo>
                  <a:lnTo>
                    <a:pt x="845" y="949"/>
                  </a:lnTo>
                  <a:lnTo>
                    <a:pt x="847" y="943"/>
                  </a:lnTo>
                  <a:lnTo>
                    <a:pt x="851" y="933"/>
                  </a:lnTo>
                  <a:lnTo>
                    <a:pt x="853" y="929"/>
                  </a:lnTo>
                  <a:lnTo>
                    <a:pt x="853" y="923"/>
                  </a:lnTo>
                  <a:lnTo>
                    <a:pt x="855" y="920"/>
                  </a:lnTo>
                  <a:lnTo>
                    <a:pt x="857" y="916"/>
                  </a:lnTo>
                  <a:lnTo>
                    <a:pt x="857" y="914"/>
                  </a:lnTo>
                  <a:lnTo>
                    <a:pt x="859" y="912"/>
                  </a:lnTo>
                  <a:lnTo>
                    <a:pt x="857" y="902"/>
                  </a:lnTo>
                  <a:lnTo>
                    <a:pt x="857" y="898"/>
                  </a:lnTo>
                  <a:lnTo>
                    <a:pt x="855" y="896"/>
                  </a:lnTo>
                  <a:lnTo>
                    <a:pt x="853" y="894"/>
                  </a:lnTo>
                  <a:lnTo>
                    <a:pt x="855" y="890"/>
                  </a:lnTo>
                  <a:lnTo>
                    <a:pt x="859" y="890"/>
                  </a:lnTo>
                  <a:lnTo>
                    <a:pt x="861" y="890"/>
                  </a:lnTo>
                  <a:lnTo>
                    <a:pt x="861" y="890"/>
                  </a:lnTo>
                  <a:lnTo>
                    <a:pt x="866" y="888"/>
                  </a:lnTo>
                  <a:lnTo>
                    <a:pt x="866" y="888"/>
                  </a:lnTo>
                  <a:lnTo>
                    <a:pt x="866" y="883"/>
                  </a:lnTo>
                  <a:lnTo>
                    <a:pt x="866" y="883"/>
                  </a:lnTo>
                  <a:lnTo>
                    <a:pt x="868" y="883"/>
                  </a:lnTo>
                  <a:lnTo>
                    <a:pt x="870" y="883"/>
                  </a:lnTo>
                  <a:lnTo>
                    <a:pt x="870" y="883"/>
                  </a:lnTo>
                  <a:lnTo>
                    <a:pt x="876" y="883"/>
                  </a:lnTo>
                  <a:lnTo>
                    <a:pt x="880" y="881"/>
                  </a:lnTo>
                  <a:lnTo>
                    <a:pt x="882" y="879"/>
                  </a:lnTo>
                  <a:lnTo>
                    <a:pt x="884" y="877"/>
                  </a:lnTo>
                  <a:lnTo>
                    <a:pt x="888" y="877"/>
                  </a:lnTo>
                  <a:lnTo>
                    <a:pt x="890" y="879"/>
                  </a:lnTo>
                  <a:lnTo>
                    <a:pt x="901" y="879"/>
                  </a:lnTo>
                  <a:lnTo>
                    <a:pt x="903" y="877"/>
                  </a:lnTo>
                  <a:lnTo>
                    <a:pt x="905" y="877"/>
                  </a:lnTo>
                  <a:lnTo>
                    <a:pt x="905" y="875"/>
                  </a:lnTo>
                  <a:lnTo>
                    <a:pt x="905" y="873"/>
                  </a:lnTo>
                  <a:lnTo>
                    <a:pt x="905" y="871"/>
                  </a:lnTo>
                  <a:lnTo>
                    <a:pt x="907" y="869"/>
                  </a:lnTo>
                  <a:lnTo>
                    <a:pt x="913" y="867"/>
                  </a:lnTo>
                  <a:lnTo>
                    <a:pt x="917" y="863"/>
                  </a:lnTo>
                  <a:lnTo>
                    <a:pt x="919" y="861"/>
                  </a:lnTo>
                  <a:lnTo>
                    <a:pt x="923" y="859"/>
                  </a:lnTo>
                  <a:lnTo>
                    <a:pt x="925" y="859"/>
                  </a:lnTo>
                  <a:lnTo>
                    <a:pt x="927" y="859"/>
                  </a:lnTo>
                  <a:lnTo>
                    <a:pt x="929" y="857"/>
                  </a:lnTo>
                  <a:lnTo>
                    <a:pt x="929" y="855"/>
                  </a:lnTo>
                  <a:lnTo>
                    <a:pt x="932" y="855"/>
                  </a:lnTo>
                  <a:lnTo>
                    <a:pt x="932" y="853"/>
                  </a:lnTo>
                  <a:lnTo>
                    <a:pt x="932" y="853"/>
                  </a:lnTo>
                  <a:lnTo>
                    <a:pt x="932" y="850"/>
                  </a:lnTo>
                  <a:lnTo>
                    <a:pt x="932" y="850"/>
                  </a:lnTo>
                  <a:lnTo>
                    <a:pt x="932" y="850"/>
                  </a:lnTo>
                  <a:lnTo>
                    <a:pt x="936" y="850"/>
                  </a:lnTo>
                  <a:lnTo>
                    <a:pt x="936" y="850"/>
                  </a:lnTo>
                  <a:lnTo>
                    <a:pt x="940" y="848"/>
                  </a:lnTo>
                  <a:lnTo>
                    <a:pt x="942" y="846"/>
                  </a:lnTo>
                  <a:lnTo>
                    <a:pt x="944" y="842"/>
                  </a:lnTo>
                  <a:lnTo>
                    <a:pt x="946" y="834"/>
                  </a:lnTo>
                  <a:lnTo>
                    <a:pt x="948" y="832"/>
                  </a:lnTo>
                  <a:lnTo>
                    <a:pt x="954" y="830"/>
                  </a:lnTo>
                  <a:lnTo>
                    <a:pt x="956" y="828"/>
                  </a:lnTo>
                  <a:lnTo>
                    <a:pt x="956" y="828"/>
                  </a:lnTo>
                  <a:lnTo>
                    <a:pt x="956" y="826"/>
                  </a:lnTo>
                  <a:lnTo>
                    <a:pt x="958" y="826"/>
                  </a:lnTo>
                  <a:lnTo>
                    <a:pt x="965" y="826"/>
                  </a:lnTo>
                  <a:lnTo>
                    <a:pt x="969" y="826"/>
                  </a:lnTo>
                  <a:lnTo>
                    <a:pt x="971" y="826"/>
                  </a:lnTo>
                  <a:lnTo>
                    <a:pt x="975" y="824"/>
                  </a:lnTo>
                  <a:lnTo>
                    <a:pt x="983" y="818"/>
                  </a:lnTo>
                  <a:lnTo>
                    <a:pt x="993" y="811"/>
                  </a:lnTo>
                  <a:lnTo>
                    <a:pt x="995" y="809"/>
                  </a:lnTo>
                  <a:lnTo>
                    <a:pt x="997" y="805"/>
                  </a:lnTo>
                  <a:lnTo>
                    <a:pt x="1002" y="799"/>
                  </a:lnTo>
                  <a:lnTo>
                    <a:pt x="1002" y="799"/>
                  </a:lnTo>
                  <a:lnTo>
                    <a:pt x="1004" y="799"/>
                  </a:lnTo>
                  <a:lnTo>
                    <a:pt x="1006" y="799"/>
                  </a:lnTo>
                  <a:lnTo>
                    <a:pt x="1008" y="799"/>
                  </a:lnTo>
                  <a:lnTo>
                    <a:pt x="1008" y="799"/>
                  </a:lnTo>
                  <a:lnTo>
                    <a:pt x="1010" y="799"/>
                  </a:lnTo>
                  <a:lnTo>
                    <a:pt x="1014" y="795"/>
                  </a:lnTo>
                  <a:lnTo>
                    <a:pt x="1018" y="795"/>
                  </a:lnTo>
                  <a:lnTo>
                    <a:pt x="1026" y="787"/>
                  </a:lnTo>
                  <a:lnTo>
                    <a:pt x="1030" y="783"/>
                  </a:lnTo>
                  <a:lnTo>
                    <a:pt x="1035" y="783"/>
                  </a:lnTo>
                  <a:lnTo>
                    <a:pt x="1049" y="780"/>
                  </a:lnTo>
                  <a:lnTo>
                    <a:pt x="1049" y="780"/>
                  </a:lnTo>
                  <a:lnTo>
                    <a:pt x="1051" y="778"/>
                  </a:lnTo>
                  <a:lnTo>
                    <a:pt x="1051" y="778"/>
                  </a:lnTo>
                  <a:lnTo>
                    <a:pt x="1051" y="776"/>
                  </a:lnTo>
                  <a:lnTo>
                    <a:pt x="1053" y="776"/>
                  </a:lnTo>
                  <a:lnTo>
                    <a:pt x="1053" y="776"/>
                  </a:lnTo>
                  <a:lnTo>
                    <a:pt x="1057" y="778"/>
                  </a:lnTo>
                  <a:lnTo>
                    <a:pt x="1059" y="778"/>
                  </a:lnTo>
                  <a:lnTo>
                    <a:pt x="1063" y="778"/>
                  </a:lnTo>
                  <a:lnTo>
                    <a:pt x="1065" y="776"/>
                  </a:lnTo>
                  <a:lnTo>
                    <a:pt x="1068" y="776"/>
                  </a:lnTo>
                  <a:lnTo>
                    <a:pt x="1070" y="778"/>
                  </a:lnTo>
                  <a:lnTo>
                    <a:pt x="1072" y="780"/>
                  </a:lnTo>
                  <a:lnTo>
                    <a:pt x="1074" y="780"/>
                  </a:lnTo>
                  <a:lnTo>
                    <a:pt x="1074" y="780"/>
                  </a:lnTo>
                  <a:lnTo>
                    <a:pt x="1078" y="780"/>
                  </a:lnTo>
                  <a:lnTo>
                    <a:pt x="1080" y="776"/>
                  </a:lnTo>
                  <a:lnTo>
                    <a:pt x="1082" y="776"/>
                  </a:lnTo>
                  <a:lnTo>
                    <a:pt x="1082" y="780"/>
                  </a:lnTo>
                  <a:lnTo>
                    <a:pt x="1090" y="776"/>
                  </a:lnTo>
                  <a:lnTo>
                    <a:pt x="1092" y="776"/>
                  </a:lnTo>
                  <a:lnTo>
                    <a:pt x="1096" y="776"/>
                  </a:lnTo>
                  <a:lnTo>
                    <a:pt x="1098" y="776"/>
                  </a:lnTo>
                  <a:lnTo>
                    <a:pt x="1098" y="776"/>
                  </a:lnTo>
                  <a:lnTo>
                    <a:pt x="1100" y="772"/>
                  </a:lnTo>
                  <a:lnTo>
                    <a:pt x="1100" y="770"/>
                  </a:lnTo>
                  <a:lnTo>
                    <a:pt x="1103" y="770"/>
                  </a:lnTo>
                  <a:lnTo>
                    <a:pt x="1107" y="770"/>
                  </a:lnTo>
                  <a:lnTo>
                    <a:pt x="1111" y="770"/>
                  </a:lnTo>
                  <a:lnTo>
                    <a:pt x="1119" y="768"/>
                  </a:lnTo>
                  <a:lnTo>
                    <a:pt x="1121" y="768"/>
                  </a:lnTo>
                  <a:lnTo>
                    <a:pt x="1123" y="770"/>
                  </a:lnTo>
                  <a:lnTo>
                    <a:pt x="1125" y="772"/>
                  </a:lnTo>
                  <a:lnTo>
                    <a:pt x="1125" y="772"/>
                  </a:lnTo>
                  <a:lnTo>
                    <a:pt x="1127" y="772"/>
                  </a:lnTo>
                  <a:lnTo>
                    <a:pt x="1129" y="770"/>
                  </a:lnTo>
                  <a:lnTo>
                    <a:pt x="1131" y="768"/>
                  </a:lnTo>
                  <a:lnTo>
                    <a:pt x="1131" y="768"/>
                  </a:lnTo>
                  <a:lnTo>
                    <a:pt x="1133" y="768"/>
                  </a:lnTo>
                  <a:lnTo>
                    <a:pt x="1133" y="770"/>
                  </a:lnTo>
                  <a:lnTo>
                    <a:pt x="1133" y="770"/>
                  </a:lnTo>
                  <a:lnTo>
                    <a:pt x="1136" y="766"/>
                  </a:lnTo>
                  <a:lnTo>
                    <a:pt x="1136" y="766"/>
                  </a:lnTo>
                  <a:lnTo>
                    <a:pt x="1136" y="764"/>
                  </a:lnTo>
                  <a:lnTo>
                    <a:pt x="1136" y="762"/>
                  </a:lnTo>
                  <a:lnTo>
                    <a:pt x="1140" y="760"/>
                  </a:lnTo>
                  <a:lnTo>
                    <a:pt x="1144" y="758"/>
                  </a:lnTo>
                  <a:lnTo>
                    <a:pt x="1148" y="758"/>
                  </a:lnTo>
                  <a:lnTo>
                    <a:pt x="1152" y="764"/>
                  </a:lnTo>
                  <a:lnTo>
                    <a:pt x="1154" y="762"/>
                  </a:lnTo>
                  <a:lnTo>
                    <a:pt x="1156" y="758"/>
                  </a:lnTo>
                  <a:lnTo>
                    <a:pt x="1160" y="756"/>
                  </a:lnTo>
                  <a:lnTo>
                    <a:pt x="1160" y="758"/>
                  </a:lnTo>
                  <a:lnTo>
                    <a:pt x="1162" y="760"/>
                  </a:lnTo>
                  <a:lnTo>
                    <a:pt x="1164" y="762"/>
                  </a:lnTo>
                  <a:lnTo>
                    <a:pt x="1166" y="762"/>
                  </a:lnTo>
                  <a:lnTo>
                    <a:pt x="1168" y="762"/>
                  </a:lnTo>
                  <a:lnTo>
                    <a:pt x="1171" y="758"/>
                  </a:lnTo>
                  <a:lnTo>
                    <a:pt x="1175" y="756"/>
                  </a:lnTo>
                  <a:lnTo>
                    <a:pt x="1185" y="760"/>
                  </a:lnTo>
                  <a:lnTo>
                    <a:pt x="1187" y="758"/>
                  </a:lnTo>
                  <a:lnTo>
                    <a:pt x="1189" y="754"/>
                  </a:lnTo>
                  <a:lnTo>
                    <a:pt x="1191" y="756"/>
                  </a:lnTo>
                  <a:lnTo>
                    <a:pt x="1195" y="760"/>
                  </a:lnTo>
                  <a:lnTo>
                    <a:pt x="1197" y="756"/>
                  </a:lnTo>
                  <a:lnTo>
                    <a:pt x="1199" y="752"/>
                  </a:lnTo>
                  <a:lnTo>
                    <a:pt x="1201" y="750"/>
                  </a:lnTo>
                  <a:lnTo>
                    <a:pt x="1208" y="745"/>
                  </a:lnTo>
                  <a:lnTo>
                    <a:pt x="1210" y="741"/>
                  </a:lnTo>
                  <a:lnTo>
                    <a:pt x="1210" y="739"/>
                  </a:lnTo>
                  <a:lnTo>
                    <a:pt x="1212" y="735"/>
                  </a:lnTo>
                  <a:lnTo>
                    <a:pt x="1214" y="735"/>
                  </a:lnTo>
                  <a:lnTo>
                    <a:pt x="1216" y="733"/>
                  </a:lnTo>
                  <a:lnTo>
                    <a:pt x="1218" y="733"/>
                  </a:lnTo>
                  <a:lnTo>
                    <a:pt x="1216" y="729"/>
                  </a:lnTo>
                  <a:lnTo>
                    <a:pt x="1216" y="725"/>
                  </a:lnTo>
                  <a:lnTo>
                    <a:pt x="1218" y="723"/>
                  </a:lnTo>
                  <a:lnTo>
                    <a:pt x="1226" y="719"/>
                  </a:lnTo>
                  <a:lnTo>
                    <a:pt x="1228" y="719"/>
                  </a:lnTo>
                  <a:lnTo>
                    <a:pt x="1239" y="723"/>
                  </a:lnTo>
                  <a:lnTo>
                    <a:pt x="1243" y="723"/>
                  </a:lnTo>
                  <a:lnTo>
                    <a:pt x="1245" y="721"/>
                  </a:lnTo>
                  <a:lnTo>
                    <a:pt x="1247" y="717"/>
                  </a:lnTo>
                  <a:lnTo>
                    <a:pt x="1249" y="715"/>
                  </a:lnTo>
                  <a:lnTo>
                    <a:pt x="1251" y="713"/>
                  </a:lnTo>
                  <a:lnTo>
                    <a:pt x="1253" y="713"/>
                  </a:lnTo>
                  <a:lnTo>
                    <a:pt x="1253" y="717"/>
                  </a:lnTo>
                  <a:lnTo>
                    <a:pt x="1253" y="719"/>
                  </a:lnTo>
                  <a:lnTo>
                    <a:pt x="1253" y="721"/>
                  </a:lnTo>
                  <a:lnTo>
                    <a:pt x="1261" y="727"/>
                  </a:lnTo>
                  <a:lnTo>
                    <a:pt x="1263" y="725"/>
                  </a:lnTo>
                  <a:lnTo>
                    <a:pt x="1263" y="721"/>
                  </a:lnTo>
                  <a:lnTo>
                    <a:pt x="1265" y="719"/>
                  </a:lnTo>
                  <a:lnTo>
                    <a:pt x="1267" y="717"/>
                  </a:lnTo>
                  <a:lnTo>
                    <a:pt x="1272" y="719"/>
                  </a:lnTo>
                  <a:lnTo>
                    <a:pt x="1272" y="721"/>
                  </a:lnTo>
                  <a:lnTo>
                    <a:pt x="1272" y="723"/>
                  </a:lnTo>
                  <a:lnTo>
                    <a:pt x="1274" y="725"/>
                  </a:lnTo>
                  <a:lnTo>
                    <a:pt x="1276" y="723"/>
                  </a:lnTo>
                  <a:lnTo>
                    <a:pt x="1284" y="717"/>
                  </a:lnTo>
                  <a:lnTo>
                    <a:pt x="1286" y="717"/>
                  </a:lnTo>
                  <a:lnTo>
                    <a:pt x="1288" y="717"/>
                  </a:lnTo>
                  <a:lnTo>
                    <a:pt x="1292" y="717"/>
                  </a:lnTo>
                  <a:lnTo>
                    <a:pt x="1294" y="717"/>
                  </a:lnTo>
                  <a:lnTo>
                    <a:pt x="1298" y="721"/>
                  </a:lnTo>
                  <a:lnTo>
                    <a:pt x="1300" y="721"/>
                  </a:lnTo>
                  <a:lnTo>
                    <a:pt x="1304" y="717"/>
                  </a:lnTo>
                  <a:lnTo>
                    <a:pt x="1307" y="717"/>
                  </a:lnTo>
                  <a:lnTo>
                    <a:pt x="1309" y="719"/>
                  </a:lnTo>
                  <a:lnTo>
                    <a:pt x="1309" y="723"/>
                  </a:lnTo>
                  <a:lnTo>
                    <a:pt x="1311" y="725"/>
                  </a:lnTo>
                  <a:lnTo>
                    <a:pt x="1309" y="733"/>
                  </a:lnTo>
                  <a:lnTo>
                    <a:pt x="1309" y="735"/>
                  </a:lnTo>
                  <a:lnTo>
                    <a:pt x="1311" y="737"/>
                  </a:lnTo>
                  <a:lnTo>
                    <a:pt x="1319" y="745"/>
                  </a:lnTo>
                  <a:lnTo>
                    <a:pt x="1321" y="745"/>
                  </a:lnTo>
                  <a:lnTo>
                    <a:pt x="1321" y="745"/>
                  </a:lnTo>
                  <a:lnTo>
                    <a:pt x="1323" y="745"/>
                  </a:lnTo>
                  <a:lnTo>
                    <a:pt x="1325" y="748"/>
                  </a:lnTo>
                  <a:lnTo>
                    <a:pt x="1325" y="750"/>
                  </a:lnTo>
                  <a:lnTo>
                    <a:pt x="1327" y="752"/>
                  </a:lnTo>
                  <a:lnTo>
                    <a:pt x="1331" y="750"/>
                  </a:lnTo>
                  <a:lnTo>
                    <a:pt x="1333" y="743"/>
                  </a:lnTo>
                  <a:lnTo>
                    <a:pt x="1335" y="739"/>
                  </a:lnTo>
                  <a:lnTo>
                    <a:pt x="1340" y="737"/>
                  </a:lnTo>
                  <a:lnTo>
                    <a:pt x="1344" y="737"/>
                  </a:lnTo>
                  <a:lnTo>
                    <a:pt x="1348" y="739"/>
                  </a:lnTo>
                  <a:lnTo>
                    <a:pt x="1348" y="741"/>
                  </a:lnTo>
                  <a:lnTo>
                    <a:pt x="1350" y="745"/>
                  </a:lnTo>
                  <a:lnTo>
                    <a:pt x="1350" y="748"/>
                  </a:lnTo>
                  <a:lnTo>
                    <a:pt x="1352" y="750"/>
                  </a:lnTo>
                  <a:lnTo>
                    <a:pt x="1354" y="752"/>
                  </a:lnTo>
                  <a:lnTo>
                    <a:pt x="1358" y="752"/>
                  </a:lnTo>
                  <a:lnTo>
                    <a:pt x="1360" y="752"/>
                  </a:lnTo>
                  <a:lnTo>
                    <a:pt x="1366" y="748"/>
                  </a:lnTo>
                  <a:lnTo>
                    <a:pt x="1368" y="743"/>
                  </a:lnTo>
                  <a:lnTo>
                    <a:pt x="1370" y="739"/>
                  </a:lnTo>
                  <a:lnTo>
                    <a:pt x="1370" y="73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419CC468-3044-E542-B0A5-200BD871D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5900" y="3940175"/>
              <a:ext cx="153987" cy="271463"/>
            </a:xfrm>
            <a:custGeom>
              <a:avLst/>
              <a:gdLst>
                <a:gd name="T0" fmla="*/ 93 w 97"/>
                <a:gd name="T1" fmla="*/ 117 h 171"/>
                <a:gd name="T2" fmla="*/ 87 w 97"/>
                <a:gd name="T3" fmla="*/ 109 h 171"/>
                <a:gd name="T4" fmla="*/ 83 w 97"/>
                <a:gd name="T5" fmla="*/ 101 h 171"/>
                <a:gd name="T6" fmla="*/ 85 w 97"/>
                <a:gd name="T7" fmla="*/ 95 h 171"/>
                <a:gd name="T8" fmla="*/ 91 w 97"/>
                <a:gd name="T9" fmla="*/ 95 h 171"/>
                <a:gd name="T10" fmla="*/ 81 w 97"/>
                <a:gd name="T11" fmla="*/ 86 h 171"/>
                <a:gd name="T12" fmla="*/ 79 w 97"/>
                <a:gd name="T13" fmla="*/ 78 h 171"/>
                <a:gd name="T14" fmla="*/ 83 w 97"/>
                <a:gd name="T15" fmla="*/ 76 h 171"/>
                <a:gd name="T16" fmla="*/ 87 w 97"/>
                <a:gd name="T17" fmla="*/ 68 h 171"/>
                <a:gd name="T18" fmla="*/ 81 w 97"/>
                <a:gd name="T19" fmla="*/ 58 h 171"/>
                <a:gd name="T20" fmla="*/ 72 w 97"/>
                <a:gd name="T21" fmla="*/ 58 h 171"/>
                <a:gd name="T22" fmla="*/ 62 w 97"/>
                <a:gd name="T23" fmla="*/ 68 h 171"/>
                <a:gd name="T24" fmla="*/ 52 w 97"/>
                <a:gd name="T25" fmla="*/ 72 h 171"/>
                <a:gd name="T26" fmla="*/ 48 w 97"/>
                <a:gd name="T27" fmla="*/ 72 h 171"/>
                <a:gd name="T28" fmla="*/ 48 w 97"/>
                <a:gd name="T29" fmla="*/ 66 h 171"/>
                <a:gd name="T30" fmla="*/ 48 w 97"/>
                <a:gd name="T31" fmla="*/ 60 h 171"/>
                <a:gd name="T32" fmla="*/ 48 w 97"/>
                <a:gd name="T33" fmla="*/ 58 h 171"/>
                <a:gd name="T34" fmla="*/ 44 w 97"/>
                <a:gd name="T35" fmla="*/ 55 h 171"/>
                <a:gd name="T36" fmla="*/ 44 w 97"/>
                <a:gd name="T37" fmla="*/ 49 h 171"/>
                <a:gd name="T38" fmla="*/ 48 w 97"/>
                <a:gd name="T39" fmla="*/ 41 h 171"/>
                <a:gd name="T40" fmla="*/ 54 w 97"/>
                <a:gd name="T41" fmla="*/ 41 h 171"/>
                <a:gd name="T42" fmla="*/ 60 w 97"/>
                <a:gd name="T43" fmla="*/ 31 h 171"/>
                <a:gd name="T44" fmla="*/ 48 w 97"/>
                <a:gd name="T45" fmla="*/ 29 h 171"/>
                <a:gd name="T46" fmla="*/ 42 w 97"/>
                <a:gd name="T47" fmla="*/ 33 h 171"/>
                <a:gd name="T48" fmla="*/ 35 w 97"/>
                <a:gd name="T49" fmla="*/ 29 h 171"/>
                <a:gd name="T50" fmla="*/ 33 w 97"/>
                <a:gd name="T51" fmla="*/ 20 h 171"/>
                <a:gd name="T52" fmla="*/ 27 w 97"/>
                <a:gd name="T53" fmla="*/ 18 h 171"/>
                <a:gd name="T54" fmla="*/ 29 w 97"/>
                <a:gd name="T55" fmla="*/ 8 h 171"/>
                <a:gd name="T56" fmla="*/ 23 w 97"/>
                <a:gd name="T57" fmla="*/ 2 h 171"/>
                <a:gd name="T58" fmla="*/ 19 w 97"/>
                <a:gd name="T59" fmla="*/ 0 h 171"/>
                <a:gd name="T60" fmla="*/ 13 w 97"/>
                <a:gd name="T61" fmla="*/ 12 h 171"/>
                <a:gd name="T62" fmla="*/ 11 w 97"/>
                <a:gd name="T63" fmla="*/ 16 h 171"/>
                <a:gd name="T64" fmla="*/ 0 w 97"/>
                <a:gd name="T65" fmla="*/ 23 h 171"/>
                <a:gd name="T66" fmla="*/ 7 w 97"/>
                <a:gd name="T67" fmla="*/ 33 h 171"/>
                <a:gd name="T68" fmla="*/ 0 w 97"/>
                <a:gd name="T69" fmla="*/ 41 h 171"/>
                <a:gd name="T70" fmla="*/ 7 w 97"/>
                <a:gd name="T71" fmla="*/ 58 h 171"/>
                <a:gd name="T72" fmla="*/ 11 w 97"/>
                <a:gd name="T73" fmla="*/ 80 h 171"/>
                <a:gd name="T74" fmla="*/ 17 w 97"/>
                <a:gd name="T75" fmla="*/ 93 h 171"/>
                <a:gd name="T76" fmla="*/ 25 w 97"/>
                <a:gd name="T77" fmla="*/ 101 h 171"/>
                <a:gd name="T78" fmla="*/ 27 w 97"/>
                <a:gd name="T79" fmla="*/ 111 h 171"/>
                <a:gd name="T80" fmla="*/ 33 w 97"/>
                <a:gd name="T81" fmla="*/ 119 h 171"/>
                <a:gd name="T82" fmla="*/ 66 w 97"/>
                <a:gd name="T83" fmla="*/ 142 h 171"/>
                <a:gd name="T84" fmla="*/ 68 w 97"/>
                <a:gd name="T85" fmla="*/ 167 h 171"/>
                <a:gd name="T86" fmla="*/ 75 w 97"/>
                <a:gd name="T87" fmla="*/ 169 h 171"/>
                <a:gd name="T88" fmla="*/ 77 w 97"/>
                <a:gd name="T89" fmla="*/ 160 h 171"/>
                <a:gd name="T90" fmla="*/ 91 w 97"/>
                <a:gd name="T91" fmla="*/ 148 h 171"/>
                <a:gd name="T92" fmla="*/ 91 w 97"/>
                <a:gd name="T93" fmla="*/ 146 h 171"/>
                <a:gd name="T94" fmla="*/ 91 w 97"/>
                <a:gd name="T95" fmla="*/ 140 h 171"/>
                <a:gd name="T96" fmla="*/ 93 w 97"/>
                <a:gd name="T97" fmla="*/ 134 h 171"/>
                <a:gd name="T98" fmla="*/ 97 w 97"/>
                <a:gd name="T99" fmla="*/ 12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" h="171">
                  <a:moveTo>
                    <a:pt x="97" y="121"/>
                  </a:moveTo>
                  <a:lnTo>
                    <a:pt x="97" y="121"/>
                  </a:lnTo>
                  <a:lnTo>
                    <a:pt x="95" y="119"/>
                  </a:lnTo>
                  <a:lnTo>
                    <a:pt x="93" y="117"/>
                  </a:lnTo>
                  <a:lnTo>
                    <a:pt x="91" y="111"/>
                  </a:lnTo>
                  <a:lnTo>
                    <a:pt x="89" y="111"/>
                  </a:lnTo>
                  <a:lnTo>
                    <a:pt x="89" y="111"/>
                  </a:lnTo>
                  <a:lnTo>
                    <a:pt x="87" y="109"/>
                  </a:lnTo>
                  <a:lnTo>
                    <a:pt x="87" y="105"/>
                  </a:lnTo>
                  <a:lnTo>
                    <a:pt x="87" y="103"/>
                  </a:lnTo>
                  <a:lnTo>
                    <a:pt x="85" y="103"/>
                  </a:lnTo>
                  <a:lnTo>
                    <a:pt x="83" y="101"/>
                  </a:lnTo>
                  <a:lnTo>
                    <a:pt x="83" y="99"/>
                  </a:lnTo>
                  <a:lnTo>
                    <a:pt x="83" y="97"/>
                  </a:lnTo>
                  <a:lnTo>
                    <a:pt x="85" y="95"/>
                  </a:lnTo>
                  <a:lnTo>
                    <a:pt x="85" y="95"/>
                  </a:lnTo>
                  <a:lnTo>
                    <a:pt x="87" y="95"/>
                  </a:lnTo>
                  <a:lnTo>
                    <a:pt x="91" y="97"/>
                  </a:lnTo>
                  <a:lnTo>
                    <a:pt x="91" y="97"/>
                  </a:lnTo>
                  <a:lnTo>
                    <a:pt x="91" y="95"/>
                  </a:lnTo>
                  <a:lnTo>
                    <a:pt x="89" y="90"/>
                  </a:lnTo>
                  <a:lnTo>
                    <a:pt x="87" y="88"/>
                  </a:lnTo>
                  <a:lnTo>
                    <a:pt x="83" y="86"/>
                  </a:lnTo>
                  <a:lnTo>
                    <a:pt x="81" y="86"/>
                  </a:lnTo>
                  <a:lnTo>
                    <a:pt x="81" y="86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9" y="78"/>
                  </a:lnTo>
                  <a:lnTo>
                    <a:pt x="79" y="78"/>
                  </a:lnTo>
                  <a:lnTo>
                    <a:pt x="81" y="76"/>
                  </a:lnTo>
                  <a:lnTo>
                    <a:pt x="83" y="76"/>
                  </a:lnTo>
                  <a:lnTo>
                    <a:pt x="83" y="76"/>
                  </a:lnTo>
                  <a:lnTo>
                    <a:pt x="87" y="74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87" y="68"/>
                  </a:lnTo>
                  <a:lnTo>
                    <a:pt x="85" y="64"/>
                  </a:lnTo>
                  <a:lnTo>
                    <a:pt x="85" y="62"/>
                  </a:lnTo>
                  <a:lnTo>
                    <a:pt x="83" y="62"/>
                  </a:lnTo>
                  <a:lnTo>
                    <a:pt x="81" y="58"/>
                  </a:lnTo>
                  <a:lnTo>
                    <a:pt x="79" y="55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2" y="58"/>
                  </a:lnTo>
                  <a:lnTo>
                    <a:pt x="66" y="64"/>
                  </a:lnTo>
                  <a:lnTo>
                    <a:pt x="64" y="66"/>
                  </a:lnTo>
                  <a:lnTo>
                    <a:pt x="62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8" y="70"/>
                  </a:lnTo>
                  <a:lnTo>
                    <a:pt x="56" y="70"/>
                  </a:lnTo>
                  <a:lnTo>
                    <a:pt x="52" y="72"/>
                  </a:lnTo>
                  <a:lnTo>
                    <a:pt x="50" y="7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6" y="72"/>
                  </a:lnTo>
                  <a:lnTo>
                    <a:pt x="46" y="70"/>
                  </a:lnTo>
                  <a:lnTo>
                    <a:pt x="48" y="68"/>
                  </a:lnTo>
                  <a:lnTo>
                    <a:pt x="48" y="66"/>
                  </a:lnTo>
                  <a:lnTo>
                    <a:pt x="48" y="66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50" y="58"/>
                  </a:lnTo>
                  <a:lnTo>
                    <a:pt x="48" y="58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6" y="55"/>
                  </a:lnTo>
                  <a:lnTo>
                    <a:pt x="44" y="55"/>
                  </a:lnTo>
                  <a:lnTo>
                    <a:pt x="44" y="53"/>
                  </a:lnTo>
                  <a:lnTo>
                    <a:pt x="44" y="51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6" y="47"/>
                  </a:lnTo>
                  <a:lnTo>
                    <a:pt x="48" y="45"/>
                  </a:lnTo>
                  <a:lnTo>
                    <a:pt x="48" y="43"/>
                  </a:lnTo>
                  <a:lnTo>
                    <a:pt x="48" y="41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2" y="41"/>
                  </a:lnTo>
                  <a:lnTo>
                    <a:pt x="54" y="41"/>
                  </a:lnTo>
                  <a:lnTo>
                    <a:pt x="56" y="39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1"/>
                  </a:lnTo>
                  <a:lnTo>
                    <a:pt x="58" y="31"/>
                  </a:lnTo>
                  <a:lnTo>
                    <a:pt x="54" y="31"/>
                  </a:lnTo>
                  <a:lnTo>
                    <a:pt x="50" y="29"/>
                  </a:lnTo>
                  <a:lnTo>
                    <a:pt x="48" y="29"/>
                  </a:lnTo>
                  <a:lnTo>
                    <a:pt x="46" y="29"/>
                  </a:lnTo>
                  <a:lnTo>
                    <a:pt x="44" y="31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0" y="31"/>
                  </a:lnTo>
                  <a:lnTo>
                    <a:pt x="40" y="31"/>
                  </a:lnTo>
                  <a:lnTo>
                    <a:pt x="37" y="29"/>
                  </a:lnTo>
                  <a:lnTo>
                    <a:pt x="35" y="29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1" y="20"/>
                  </a:lnTo>
                  <a:lnTo>
                    <a:pt x="27" y="20"/>
                  </a:lnTo>
                  <a:lnTo>
                    <a:pt x="27" y="18"/>
                  </a:lnTo>
                  <a:lnTo>
                    <a:pt x="27" y="18"/>
                  </a:lnTo>
                  <a:lnTo>
                    <a:pt x="25" y="14"/>
                  </a:lnTo>
                  <a:lnTo>
                    <a:pt x="27" y="12"/>
                  </a:lnTo>
                  <a:lnTo>
                    <a:pt x="27" y="10"/>
                  </a:lnTo>
                  <a:lnTo>
                    <a:pt x="29" y="8"/>
                  </a:lnTo>
                  <a:lnTo>
                    <a:pt x="29" y="6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2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1" y="12"/>
                  </a:lnTo>
                  <a:lnTo>
                    <a:pt x="11" y="14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7" y="33"/>
                  </a:lnTo>
                  <a:lnTo>
                    <a:pt x="7" y="37"/>
                  </a:lnTo>
                  <a:lnTo>
                    <a:pt x="4" y="39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2" y="49"/>
                  </a:lnTo>
                  <a:lnTo>
                    <a:pt x="4" y="51"/>
                  </a:lnTo>
                  <a:lnTo>
                    <a:pt x="7" y="58"/>
                  </a:lnTo>
                  <a:lnTo>
                    <a:pt x="7" y="58"/>
                  </a:lnTo>
                  <a:lnTo>
                    <a:pt x="9" y="64"/>
                  </a:lnTo>
                  <a:lnTo>
                    <a:pt x="11" y="68"/>
                  </a:lnTo>
                  <a:lnTo>
                    <a:pt x="11" y="80"/>
                  </a:lnTo>
                  <a:lnTo>
                    <a:pt x="11" y="80"/>
                  </a:lnTo>
                  <a:lnTo>
                    <a:pt x="17" y="82"/>
                  </a:lnTo>
                  <a:lnTo>
                    <a:pt x="17" y="86"/>
                  </a:lnTo>
                  <a:lnTo>
                    <a:pt x="17" y="93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19" y="97"/>
                  </a:lnTo>
                  <a:lnTo>
                    <a:pt x="25" y="101"/>
                  </a:lnTo>
                  <a:lnTo>
                    <a:pt x="29" y="107"/>
                  </a:lnTo>
                  <a:lnTo>
                    <a:pt x="29" y="109"/>
                  </a:lnTo>
                  <a:lnTo>
                    <a:pt x="27" y="111"/>
                  </a:lnTo>
                  <a:lnTo>
                    <a:pt x="27" y="111"/>
                  </a:lnTo>
                  <a:lnTo>
                    <a:pt x="27" y="115"/>
                  </a:lnTo>
                  <a:lnTo>
                    <a:pt x="29" y="117"/>
                  </a:lnTo>
                  <a:lnTo>
                    <a:pt x="31" y="119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44" y="123"/>
                  </a:lnTo>
                  <a:lnTo>
                    <a:pt x="60" y="134"/>
                  </a:lnTo>
                  <a:lnTo>
                    <a:pt x="66" y="142"/>
                  </a:lnTo>
                  <a:lnTo>
                    <a:pt x="72" y="148"/>
                  </a:lnTo>
                  <a:lnTo>
                    <a:pt x="72" y="154"/>
                  </a:lnTo>
                  <a:lnTo>
                    <a:pt x="72" y="160"/>
                  </a:lnTo>
                  <a:lnTo>
                    <a:pt x="68" y="167"/>
                  </a:lnTo>
                  <a:lnTo>
                    <a:pt x="70" y="171"/>
                  </a:lnTo>
                  <a:lnTo>
                    <a:pt x="72" y="171"/>
                  </a:lnTo>
                  <a:lnTo>
                    <a:pt x="72" y="169"/>
                  </a:lnTo>
                  <a:lnTo>
                    <a:pt x="75" y="169"/>
                  </a:lnTo>
                  <a:lnTo>
                    <a:pt x="77" y="167"/>
                  </a:lnTo>
                  <a:lnTo>
                    <a:pt x="77" y="165"/>
                  </a:lnTo>
                  <a:lnTo>
                    <a:pt x="79" y="163"/>
                  </a:lnTo>
                  <a:lnTo>
                    <a:pt x="77" y="160"/>
                  </a:lnTo>
                  <a:lnTo>
                    <a:pt x="77" y="158"/>
                  </a:lnTo>
                  <a:lnTo>
                    <a:pt x="79" y="154"/>
                  </a:lnTo>
                  <a:lnTo>
                    <a:pt x="89" y="150"/>
                  </a:lnTo>
                  <a:lnTo>
                    <a:pt x="91" y="148"/>
                  </a:lnTo>
                  <a:lnTo>
                    <a:pt x="91" y="148"/>
                  </a:lnTo>
                  <a:lnTo>
                    <a:pt x="91" y="146"/>
                  </a:lnTo>
                  <a:lnTo>
                    <a:pt x="91" y="146"/>
                  </a:lnTo>
                  <a:lnTo>
                    <a:pt x="91" y="146"/>
                  </a:lnTo>
                  <a:lnTo>
                    <a:pt x="89" y="144"/>
                  </a:lnTo>
                  <a:lnTo>
                    <a:pt x="89" y="144"/>
                  </a:lnTo>
                  <a:lnTo>
                    <a:pt x="89" y="140"/>
                  </a:lnTo>
                  <a:lnTo>
                    <a:pt x="91" y="140"/>
                  </a:lnTo>
                  <a:lnTo>
                    <a:pt x="91" y="138"/>
                  </a:lnTo>
                  <a:lnTo>
                    <a:pt x="91" y="136"/>
                  </a:lnTo>
                  <a:lnTo>
                    <a:pt x="93" y="136"/>
                  </a:lnTo>
                  <a:lnTo>
                    <a:pt x="93" y="134"/>
                  </a:lnTo>
                  <a:lnTo>
                    <a:pt x="93" y="132"/>
                  </a:lnTo>
                  <a:lnTo>
                    <a:pt x="95" y="130"/>
                  </a:lnTo>
                  <a:lnTo>
                    <a:pt x="97" y="125"/>
                  </a:lnTo>
                  <a:lnTo>
                    <a:pt x="97" y="123"/>
                  </a:lnTo>
                  <a:lnTo>
                    <a:pt x="97" y="123"/>
                  </a:lnTo>
                  <a:lnTo>
                    <a:pt x="97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B183D86F-E1EC-0142-8690-F423B3228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6988" y="3582988"/>
              <a:ext cx="669925" cy="857250"/>
            </a:xfrm>
            <a:custGeom>
              <a:avLst/>
              <a:gdLst>
                <a:gd name="T0" fmla="*/ 408 w 422"/>
                <a:gd name="T1" fmla="*/ 396 h 540"/>
                <a:gd name="T2" fmla="*/ 393 w 422"/>
                <a:gd name="T3" fmla="*/ 328 h 540"/>
                <a:gd name="T4" fmla="*/ 346 w 422"/>
                <a:gd name="T5" fmla="*/ 303 h 540"/>
                <a:gd name="T6" fmla="*/ 315 w 422"/>
                <a:gd name="T7" fmla="*/ 287 h 540"/>
                <a:gd name="T8" fmla="*/ 292 w 422"/>
                <a:gd name="T9" fmla="*/ 260 h 540"/>
                <a:gd name="T10" fmla="*/ 284 w 422"/>
                <a:gd name="T11" fmla="*/ 229 h 540"/>
                <a:gd name="T12" fmla="*/ 266 w 422"/>
                <a:gd name="T13" fmla="*/ 221 h 540"/>
                <a:gd name="T14" fmla="*/ 243 w 422"/>
                <a:gd name="T15" fmla="*/ 145 h 540"/>
                <a:gd name="T16" fmla="*/ 229 w 422"/>
                <a:gd name="T17" fmla="*/ 122 h 540"/>
                <a:gd name="T18" fmla="*/ 214 w 422"/>
                <a:gd name="T19" fmla="*/ 64 h 540"/>
                <a:gd name="T20" fmla="*/ 187 w 422"/>
                <a:gd name="T21" fmla="*/ 23 h 540"/>
                <a:gd name="T22" fmla="*/ 171 w 422"/>
                <a:gd name="T23" fmla="*/ 11 h 540"/>
                <a:gd name="T24" fmla="*/ 128 w 422"/>
                <a:gd name="T25" fmla="*/ 21 h 540"/>
                <a:gd name="T26" fmla="*/ 82 w 422"/>
                <a:gd name="T27" fmla="*/ 75 h 540"/>
                <a:gd name="T28" fmla="*/ 51 w 422"/>
                <a:gd name="T29" fmla="*/ 77 h 540"/>
                <a:gd name="T30" fmla="*/ 51 w 422"/>
                <a:gd name="T31" fmla="*/ 58 h 540"/>
                <a:gd name="T32" fmla="*/ 37 w 422"/>
                <a:gd name="T33" fmla="*/ 44 h 540"/>
                <a:gd name="T34" fmla="*/ 23 w 422"/>
                <a:gd name="T35" fmla="*/ 38 h 540"/>
                <a:gd name="T36" fmla="*/ 35 w 422"/>
                <a:gd name="T37" fmla="*/ 19 h 540"/>
                <a:gd name="T38" fmla="*/ 16 w 422"/>
                <a:gd name="T39" fmla="*/ 25 h 540"/>
                <a:gd name="T40" fmla="*/ 12 w 422"/>
                <a:gd name="T41" fmla="*/ 48 h 540"/>
                <a:gd name="T42" fmla="*/ 10 w 422"/>
                <a:gd name="T43" fmla="*/ 73 h 540"/>
                <a:gd name="T44" fmla="*/ 23 w 422"/>
                <a:gd name="T45" fmla="*/ 91 h 540"/>
                <a:gd name="T46" fmla="*/ 39 w 422"/>
                <a:gd name="T47" fmla="*/ 118 h 540"/>
                <a:gd name="T48" fmla="*/ 43 w 422"/>
                <a:gd name="T49" fmla="*/ 138 h 540"/>
                <a:gd name="T50" fmla="*/ 49 w 422"/>
                <a:gd name="T51" fmla="*/ 163 h 540"/>
                <a:gd name="T52" fmla="*/ 41 w 422"/>
                <a:gd name="T53" fmla="*/ 173 h 540"/>
                <a:gd name="T54" fmla="*/ 93 w 422"/>
                <a:gd name="T55" fmla="*/ 208 h 540"/>
                <a:gd name="T56" fmla="*/ 105 w 422"/>
                <a:gd name="T57" fmla="*/ 227 h 540"/>
                <a:gd name="T58" fmla="*/ 117 w 422"/>
                <a:gd name="T59" fmla="*/ 241 h 540"/>
                <a:gd name="T60" fmla="*/ 130 w 422"/>
                <a:gd name="T61" fmla="*/ 241 h 540"/>
                <a:gd name="T62" fmla="*/ 138 w 422"/>
                <a:gd name="T63" fmla="*/ 225 h 540"/>
                <a:gd name="T64" fmla="*/ 148 w 422"/>
                <a:gd name="T65" fmla="*/ 233 h 540"/>
                <a:gd name="T66" fmla="*/ 152 w 422"/>
                <a:gd name="T67" fmla="*/ 245 h 540"/>
                <a:gd name="T68" fmla="*/ 161 w 422"/>
                <a:gd name="T69" fmla="*/ 258 h 540"/>
                <a:gd name="T70" fmla="*/ 179 w 422"/>
                <a:gd name="T71" fmla="*/ 256 h 540"/>
                <a:gd name="T72" fmla="*/ 167 w 422"/>
                <a:gd name="T73" fmla="*/ 266 h 540"/>
                <a:gd name="T74" fmla="*/ 163 w 422"/>
                <a:gd name="T75" fmla="*/ 280 h 540"/>
                <a:gd name="T76" fmla="*/ 167 w 422"/>
                <a:gd name="T77" fmla="*/ 285 h 540"/>
                <a:gd name="T78" fmla="*/ 167 w 422"/>
                <a:gd name="T79" fmla="*/ 297 h 540"/>
                <a:gd name="T80" fmla="*/ 181 w 422"/>
                <a:gd name="T81" fmla="*/ 293 h 540"/>
                <a:gd name="T82" fmla="*/ 200 w 422"/>
                <a:gd name="T83" fmla="*/ 283 h 540"/>
                <a:gd name="T84" fmla="*/ 202 w 422"/>
                <a:gd name="T85" fmla="*/ 301 h 540"/>
                <a:gd name="T86" fmla="*/ 200 w 422"/>
                <a:gd name="T87" fmla="*/ 311 h 540"/>
                <a:gd name="T88" fmla="*/ 204 w 422"/>
                <a:gd name="T89" fmla="*/ 320 h 540"/>
                <a:gd name="T90" fmla="*/ 206 w 422"/>
                <a:gd name="T91" fmla="*/ 334 h 540"/>
                <a:gd name="T92" fmla="*/ 216 w 422"/>
                <a:gd name="T93" fmla="*/ 348 h 540"/>
                <a:gd name="T94" fmla="*/ 210 w 422"/>
                <a:gd name="T95" fmla="*/ 363 h 540"/>
                <a:gd name="T96" fmla="*/ 210 w 422"/>
                <a:gd name="T97" fmla="*/ 373 h 540"/>
                <a:gd name="T98" fmla="*/ 196 w 422"/>
                <a:gd name="T99" fmla="*/ 392 h 540"/>
                <a:gd name="T100" fmla="*/ 208 w 422"/>
                <a:gd name="T101" fmla="*/ 414 h 540"/>
                <a:gd name="T102" fmla="*/ 237 w 422"/>
                <a:gd name="T103" fmla="*/ 455 h 540"/>
                <a:gd name="T104" fmla="*/ 264 w 422"/>
                <a:gd name="T105" fmla="*/ 515 h 540"/>
                <a:gd name="T106" fmla="*/ 330 w 422"/>
                <a:gd name="T107" fmla="*/ 497 h 540"/>
                <a:gd name="T108" fmla="*/ 340 w 422"/>
                <a:gd name="T109" fmla="*/ 484 h 540"/>
                <a:gd name="T110" fmla="*/ 393 w 422"/>
                <a:gd name="T111" fmla="*/ 480 h 540"/>
                <a:gd name="T112" fmla="*/ 422 w 422"/>
                <a:gd name="T113" fmla="*/ 433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2" h="540">
                  <a:moveTo>
                    <a:pt x="412" y="420"/>
                  </a:moveTo>
                  <a:lnTo>
                    <a:pt x="406" y="416"/>
                  </a:lnTo>
                  <a:lnTo>
                    <a:pt x="404" y="416"/>
                  </a:lnTo>
                  <a:lnTo>
                    <a:pt x="404" y="414"/>
                  </a:lnTo>
                  <a:lnTo>
                    <a:pt x="404" y="410"/>
                  </a:lnTo>
                  <a:lnTo>
                    <a:pt x="404" y="404"/>
                  </a:lnTo>
                  <a:lnTo>
                    <a:pt x="408" y="398"/>
                  </a:lnTo>
                  <a:lnTo>
                    <a:pt x="408" y="396"/>
                  </a:lnTo>
                  <a:lnTo>
                    <a:pt x="410" y="379"/>
                  </a:lnTo>
                  <a:lnTo>
                    <a:pt x="408" y="373"/>
                  </a:lnTo>
                  <a:lnTo>
                    <a:pt x="406" y="369"/>
                  </a:lnTo>
                  <a:lnTo>
                    <a:pt x="393" y="344"/>
                  </a:lnTo>
                  <a:lnTo>
                    <a:pt x="391" y="340"/>
                  </a:lnTo>
                  <a:lnTo>
                    <a:pt x="389" y="336"/>
                  </a:lnTo>
                  <a:lnTo>
                    <a:pt x="393" y="330"/>
                  </a:lnTo>
                  <a:lnTo>
                    <a:pt x="393" y="328"/>
                  </a:lnTo>
                  <a:lnTo>
                    <a:pt x="391" y="326"/>
                  </a:lnTo>
                  <a:lnTo>
                    <a:pt x="383" y="320"/>
                  </a:lnTo>
                  <a:lnTo>
                    <a:pt x="369" y="313"/>
                  </a:lnTo>
                  <a:lnTo>
                    <a:pt x="365" y="311"/>
                  </a:lnTo>
                  <a:lnTo>
                    <a:pt x="365" y="309"/>
                  </a:lnTo>
                  <a:lnTo>
                    <a:pt x="363" y="309"/>
                  </a:lnTo>
                  <a:lnTo>
                    <a:pt x="348" y="303"/>
                  </a:lnTo>
                  <a:lnTo>
                    <a:pt x="346" y="303"/>
                  </a:lnTo>
                  <a:lnTo>
                    <a:pt x="342" y="303"/>
                  </a:lnTo>
                  <a:lnTo>
                    <a:pt x="340" y="303"/>
                  </a:lnTo>
                  <a:lnTo>
                    <a:pt x="332" y="307"/>
                  </a:lnTo>
                  <a:lnTo>
                    <a:pt x="327" y="307"/>
                  </a:lnTo>
                  <a:lnTo>
                    <a:pt x="327" y="307"/>
                  </a:lnTo>
                  <a:lnTo>
                    <a:pt x="323" y="305"/>
                  </a:lnTo>
                  <a:lnTo>
                    <a:pt x="323" y="303"/>
                  </a:lnTo>
                  <a:lnTo>
                    <a:pt x="315" y="287"/>
                  </a:lnTo>
                  <a:lnTo>
                    <a:pt x="311" y="283"/>
                  </a:lnTo>
                  <a:lnTo>
                    <a:pt x="307" y="280"/>
                  </a:lnTo>
                  <a:lnTo>
                    <a:pt x="305" y="280"/>
                  </a:lnTo>
                  <a:lnTo>
                    <a:pt x="305" y="278"/>
                  </a:lnTo>
                  <a:lnTo>
                    <a:pt x="303" y="272"/>
                  </a:lnTo>
                  <a:lnTo>
                    <a:pt x="303" y="270"/>
                  </a:lnTo>
                  <a:lnTo>
                    <a:pt x="295" y="262"/>
                  </a:lnTo>
                  <a:lnTo>
                    <a:pt x="292" y="260"/>
                  </a:lnTo>
                  <a:lnTo>
                    <a:pt x="292" y="258"/>
                  </a:lnTo>
                  <a:lnTo>
                    <a:pt x="292" y="252"/>
                  </a:lnTo>
                  <a:lnTo>
                    <a:pt x="290" y="243"/>
                  </a:lnTo>
                  <a:lnTo>
                    <a:pt x="290" y="235"/>
                  </a:lnTo>
                  <a:lnTo>
                    <a:pt x="290" y="233"/>
                  </a:lnTo>
                  <a:lnTo>
                    <a:pt x="288" y="231"/>
                  </a:lnTo>
                  <a:lnTo>
                    <a:pt x="288" y="229"/>
                  </a:lnTo>
                  <a:lnTo>
                    <a:pt x="284" y="229"/>
                  </a:lnTo>
                  <a:lnTo>
                    <a:pt x="282" y="229"/>
                  </a:lnTo>
                  <a:lnTo>
                    <a:pt x="278" y="231"/>
                  </a:lnTo>
                  <a:lnTo>
                    <a:pt x="278" y="231"/>
                  </a:lnTo>
                  <a:lnTo>
                    <a:pt x="276" y="229"/>
                  </a:lnTo>
                  <a:lnTo>
                    <a:pt x="274" y="227"/>
                  </a:lnTo>
                  <a:lnTo>
                    <a:pt x="270" y="225"/>
                  </a:lnTo>
                  <a:lnTo>
                    <a:pt x="268" y="223"/>
                  </a:lnTo>
                  <a:lnTo>
                    <a:pt x="266" y="221"/>
                  </a:lnTo>
                  <a:lnTo>
                    <a:pt x="264" y="217"/>
                  </a:lnTo>
                  <a:lnTo>
                    <a:pt x="257" y="198"/>
                  </a:lnTo>
                  <a:lnTo>
                    <a:pt x="257" y="194"/>
                  </a:lnTo>
                  <a:lnTo>
                    <a:pt x="255" y="192"/>
                  </a:lnTo>
                  <a:lnTo>
                    <a:pt x="245" y="182"/>
                  </a:lnTo>
                  <a:lnTo>
                    <a:pt x="245" y="175"/>
                  </a:lnTo>
                  <a:lnTo>
                    <a:pt x="243" y="157"/>
                  </a:lnTo>
                  <a:lnTo>
                    <a:pt x="243" y="145"/>
                  </a:lnTo>
                  <a:lnTo>
                    <a:pt x="243" y="143"/>
                  </a:lnTo>
                  <a:lnTo>
                    <a:pt x="243" y="138"/>
                  </a:lnTo>
                  <a:lnTo>
                    <a:pt x="243" y="134"/>
                  </a:lnTo>
                  <a:lnTo>
                    <a:pt x="239" y="132"/>
                  </a:lnTo>
                  <a:lnTo>
                    <a:pt x="231" y="128"/>
                  </a:lnTo>
                  <a:lnTo>
                    <a:pt x="231" y="126"/>
                  </a:lnTo>
                  <a:lnTo>
                    <a:pt x="231" y="124"/>
                  </a:lnTo>
                  <a:lnTo>
                    <a:pt x="229" y="122"/>
                  </a:lnTo>
                  <a:lnTo>
                    <a:pt x="231" y="112"/>
                  </a:lnTo>
                  <a:lnTo>
                    <a:pt x="229" y="97"/>
                  </a:lnTo>
                  <a:lnTo>
                    <a:pt x="227" y="93"/>
                  </a:lnTo>
                  <a:lnTo>
                    <a:pt x="220" y="87"/>
                  </a:lnTo>
                  <a:lnTo>
                    <a:pt x="218" y="81"/>
                  </a:lnTo>
                  <a:lnTo>
                    <a:pt x="216" y="70"/>
                  </a:lnTo>
                  <a:lnTo>
                    <a:pt x="214" y="66"/>
                  </a:lnTo>
                  <a:lnTo>
                    <a:pt x="214" y="64"/>
                  </a:lnTo>
                  <a:lnTo>
                    <a:pt x="208" y="56"/>
                  </a:lnTo>
                  <a:lnTo>
                    <a:pt x="208" y="52"/>
                  </a:lnTo>
                  <a:lnTo>
                    <a:pt x="204" y="40"/>
                  </a:lnTo>
                  <a:lnTo>
                    <a:pt x="202" y="35"/>
                  </a:lnTo>
                  <a:lnTo>
                    <a:pt x="198" y="27"/>
                  </a:lnTo>
                  <a:lnTo>
                    <a:pt x="196" y="27"/>
                  </a:lnTo>
                  <a:lnTo>
                    <a:pt x="194" y="27"/>
                  </a:lnTo>
                  <a:lnTo>
                    <a:pt x="187" y="23"/>
                  </a:lnTo>
                  <a:lnTo>
                    <a:pt x="185" y="19"/>
                  </a:lnTo>
                  <a:lnTo>
                    <a:pt x="185" y="15"/>
                  </a:lnTo>
                  <a:lnTo>
                    <a:pt x="183" y="13"/>
                  </a:lnTo>
                  <a:lnTo>
                    <a:pt x="183" y="13"/>
                  </a:lnTo>
                  <a:lnTo>
                    <a:pt x="179" y="11"/>
                  </a:lnTo>
                  <a:lnTo>
                    <a:pt x="177" y="11"/>
                  </a:lnTo>
                  <a:lnTo>
                    <a:pt x="173" y="11"/>
                  </a:lnTo>
                  <a:lnTo>
                    <a:pt x="171" y="11"/>
                  </a:lnTo>
                  <a:lnTo>
                    <a:pt x="171" y="11"/>
                  </a:lnTo>
                  <a:lnTo>
                    <a:pt x="169" y="9"/>
                  </a:lnTo>
                  <a:lnTo>
                    <a:pt x="167" y="7"/>
                  </a:lnTo>
                  <a:lnTo>
                    <a:pt x="167" y="0"/>
                  </a:lnTo>
                  <a:lnTo>
                    <a:pt x="136" y="13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1"/>
                  </a:lnTo>
                  <a:lnTo>
                    <a:pt x="126" y="29"/>
                  </a:lnTo>
                  <a:lnTo>
                    <a:pt x="126" y="31"/>
                  </a:lnTo>
                  <a:lnTo>
                    <a:pt x="123" y="35"/>
                  </a:lnTo>
                  <a:lnTo>
                    <a:pt x="119" y="42"/>
                  </a:lnTo>
                  <a:lnTo>
                    <a:pt x="111" y="50"/>
                  </a:lnTo>
                  <a:lnTo>
                    <a:pt x="107" y="54"/>
                  </a:lnTo>
                  <a:lnTo>
                    <a:pt x="88" y="64"/>
                  </a:lnTo>
                  <a:lnTo>
                    <a:pt x="82" y="75"/>
                  </a:lnTo>
                  <a:lnTo>
                    <a:pt x="78" y="79"/>
                  </a:lnTo>
                  <a:lnTo>
                    <a:pt x="68" y="81"/>
                  </a:lnTo>
                  <a:lnTo>
                    <a:pt x="66" y="83"/>
                  </a:lnTo>
                  <a:lnTo>
                    <a:pt x="55" y="83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1" y="79"/>
                  </a:lnTo>
                  <a:lnTo>
                    <a:pt x="51" y="77"/>
                  </a:lnTo>
                  <a:lnTo>
                    <a:pt x="51" y="75"/>
                  </a:lnTo>
                  <a:lnTo>
                    <a:pt x="51" y="73"/>
                  </a:lnTo>
                  <a:lnTo>
                    <a:pt x="49" y="68"/>
                  </a:lnTo>
                  <a:lnTo>
                    <a:pt x="49" y="68"/>
                  </a:lnTo>
                  <a:lnTo>
                    <a:pt x="49" y="66"/>
                  </a:lnTo>
                  <a:lnTo>
                    <a:pt x="49" y="64"/>
                  </a:lnTo>
                  <a:lnTo>
                    <a:pt x="49" y="62"/>
                  </a:lnTo>
                  <a:lnTo>
                    <a:pt x="51" y="58"/>
                  </a:lnTo>
                  <a:lnTo>
                    <a:pt x="51" y="56"/>
                  </a:lnTo>
                  <a:lnTo>
                    <a:pt x="51" y="54"/>
                  </a:lnTo>
                  <a:lnTo>
                    <a:pt x="49" y="52"/>
                  </a:lnTo>
                  <a:lnTo>
                    <a:pt x="47" y="52"/>
                  </a:lnTo>
                  <a:lnTo>
                    <a:pt x="43" y="50"/>
                  </a:lnTo>
                  <a:lnTo>
                    <a:pt x="41" y="48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5" y="44"/>
                  </a:lnTo>
                  <a:lnTo>
                    <a:pt x="31" y="44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3" y="4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38"/>
                  </a:lnTo>
                  <a:lnTo>
                    <a:pt x="27" y="35"/>
                  </a:lnTo>
                  <a:lnTo>
                    <a:pt x="31" y="33"/>
                  </a:lnTo>
                  <a:lnTo>
                    <a:pt x="33" y="31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7" y="25"/>
                  </a:lnTo>
                  <a:lnTo>
                    <a:pt x="37" y="21"/>
                  </a:lnTo>
                  <a:lnTo>
                    <a:pt x="35" y="19"/>
                  </a:lnTo>
                  <a:lnTo>
                    <a:pt x="35" y="17"/>
                  </a:lnTo>
                  <a:lnTo>
                    <a:pt x="33" y="15"/>
                  </a:lnTo>
                  <a:lnTo>
                    <a:pt x="23" y="13"/>
                  </a:lnTo>
                  <a:lnTo>
                    <a:pt x="20" y="13"/>
                  </a:lnTo>
                  <a:lnTo>
                    <a:pt x="18" y="15"/>
                  </a:lnTo>
                  <a:lnTo>
                    <a:pt x="16" y="17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4" y="31"/>
                  </a:lnTo>
                  <a:lnTo>
                    <a:pt x="14" y="33"/>
                  </a:lnTo>
                  <a:lnTo>
                    <a:pt x="14" y="35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12" y="48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8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0" y="56"/>
                  </a:lnTo>
                  <a:lnTo>
                    <a:pt x="6" y="68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2" y="77"/>
                  </a:lnTo>
                  <a:lnTo>
                    <a:pt x="14" y="79"/>
                  </a:lnTo>
                  <a:lnTo>
                    <a:pt x="16" y="81"/>
                  </a:lnTo>
                  <a:lnTo>
                    <a:pt x="20" y="85"/>
                  </a:lnTo>
                  <a:lnTo>
                    <a:pt x="20" y="85"/>
                  </a:lnTo>
                  <a:lnTo>
                    <a:pt x="25" y="89"/>
                  </a:lnTo>
                  <a:lnTo>
                    <a:pt x="23" y="91"/>
                  </a:lnTo>
                  <a:lnTo>
                    <a:pt x="23" y="95"/>
                  </a:lnTo>
                  <a:lnTo>
                    <a:pt x="27" y="97"/>
                  </a:lnTo>
                  <a:lnTo>
                    <a:pt x="31" y="101"/>
                  </a:lnTo>
                  <a:lnTo>
                    <a:pt x="31" y="103"/>
                  </a:lnTo>
                  <a:lnTo>
                    <a:pt x="33" y="108"/>
                  </a:lnTo>
                  <a:lnTo>
                    <a:pt x="35" y="112"/>
                  </a:lnTo>
                  <a:lnTo>
                    <a:pt x="37" y="114"/>
                  </a:lnTo>
                  <a:lnTo>
                    <a:pt x="39" y="118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1" y="126"/>
                  </a:lnTo>
                  <a:lnTo>
                    <a:pt x="39" y="128"/>
                  </a:lnTo>
                  <a:lnTo>
                    <a:pt x="39" y="130"/>
                  </a:lnTo>
                  <a:lnTo>
                    <a:pt x="43" y="134"/>
                  </a:lnTo>
                  <a:lnTo>
                    <a:pt x="43" y="136"/>
                  </a:lnTo>
                  <a:lnTo>
                    <a:pt x="43" y="138"/>
                  </a:lnTo>
                  <a:lnTo>
                    <a:pt x="45" y="143"/>
                  </a:lnTo>
                  <a:lnTo>
                    <a:pt x="43" y="143"/>
                  </a:lnTo>
                  <a:lnTo>
                    <a:pt x="47" y="147"/>
                  </a:lnTo>
                  <a:lnTo>
                    <a:pt x="47" y="149"/>
                  </a:lnTo>
                  <a:lnTo>
                    <a:pt x="49" y="153"/>
                  </a:lnTo>
                  <a:lnTo>
                    <a:pt x="51" y="157"/>
                  </a:lnTo>
                  <a:lnTo>
                    <a:pt x="51" y="161"/>
                  </a:lnTo>
                  <a:lnTo>
                    <a:pt x="49" y="163"/>
                  </a:lnTo>
                  <a:lnTo>
                    <a:pt x="47" y="165"/>
                  </a:lnTo>
                  <a:lnTo>
                    <a:pt x="47" y="165"/>
                  </a:lnTo>
                  <a:lnTo>
                    <a:pt x="45" y="165"/>
                  </a:lnTo>
                  <a:lnTo>
                    <a:pt x="43" y="165"/>
                  </a:lnTo>
                  <a:lnTo>
                    <a:pt x="41" y="167"/>
                  </a:lnTo>
                  <a:lnTo>
                    <a:pt x="41" y="167"/>
                  </a:lnTo>
                  <a:lnTo>
                    <a:pt x="41" y="169"/>
                  </a:lnTo>
                  <a:lnTo>
                    <a:pt x="41" y="173"/>
                  </a:lnTo>
                  <a:lnTo>
                    <a:pt x="41" y="178"/>
                  </a:lnTo>
                  <a:lnTo>
                    <a:pt x="41" y="180"/>
                  </a:lnTo>
                  <a:lnTo>
                    <a:pt x="43" y="182"/>
                  </a:lnTo>
                  <a:lnTo>
                    <a:pt x="47" y="184"/>
                  </a:lnTo>
                  <a:lnTo>
                    <a:pt x="76" y="198"/>
                  </a:lnTo>
                  <a:lnTo>
                    <a:pt x="80" y="204"/>
                  </a:lnTo>
                  <a:lnTo>
                    <a:pt x="88" y="206"/>
                  </a:lnTo>
                  <a:lnTo>
                    <a:pt x="93" y="208"/>
                  </a:lnTo>
                  <a:lnTo>
                    <a:pt x="95" y="213"/>
                  </a:lnTo>
                  <a:lnTo>
                    <a:pt x="95" y="213"/>
                  </a:lnTo>
                  <a:lnTo>
                    <a:pt x="97" y="215"/>
                  </a:lnTo>
                  <a:lnTo>
                    <a:pt x="99" y="215"/>
                  </a:lnTo>
                  <a:lnTo>
                    <a:pt x="101" y="217"/>
                  </a:lnTo>
                  <a:lnTo>
                    <a:pt x="103" y="221"/>
                  </a:lnTo>
                  <a:lnTo>
                    <a:pt x="105" y="225"/>
                  </a:lnTo>
                  <a:lnTo>
                    <a:pt x="105" y="227"/>
                  </a:lnTo>
                  <a:lnTo>
                    <a:pt x="107" y="227"/>
                  </a:lnTo>
                  <a:lnTo>
                    <a:pt x="105" y="229"/>
                  </a:lnTo>
                  <a:lnTo>
                    <a:pt x="105" y="231"/>
                  </a:lnTo>
                  <a:lnTo>
                    <a:pt x="109" y="235"/>
                  </a:lnTo>
                  <a:lnTo>
                    <a:pt x="111" y="237"/>
                  </a:lnTo>
                  <a:lnTo>
                    <a:pt x="113" y="237"/>
                  </a:lnTo>
                  <a:lnTo>
                    <a:pt x="115" y="239"/>
                  </a:lnTo>
                  <a:lnTo>
                    <a:pt x="117" y="241"/>
                  </a:lnTo>
                  <a:lnTo>
                    <a:pt x="119" y="245"/>
                  </a:lnTo>
                  <a:lnTo>
                    <a:pt x="119" y="248"/>
                  </a:lnTo>
                  <a:lnTo>
                    <a:pt x="119" y="248"/>
                  </a:lnTo>
                  <a:lnTo>
                    <a:pt x="119" y="248"/>
                  </a:lnTo>
                  <a:lnTo>
                    <a:pt x="126" y="243"/>
                  </a:lnTo>
                  <a:lnTo>
                    <a:pt x="130" y="243"/>
                  </a:lnTo>
                  <a:lnTo>
                    <a:pt x="130" y="243"/>
                  </a:lnTo>
                  <a:lnTo>
                    <a:pt x="130" y="241"/>
                  </a:lnTo>
                  <a:lnTo>
                    <a:pt x="130" y="241"/>
                  </a:lnTo>
                  <a:lnTo>
                    <a:pt x="130" y="239"/>
                  </a:lnTo>
                  <a:lnTo>
                    <a:pt x="130" y="237"/>
                  </a:lnTo>
                  <a:lnTo>
                    <a:pt x="132" y="237"/>
                  </a:lnTo>
                  <a:lnTo>
                    <a:pt x="134" y="235"/>
                  </a:lnTo>
                  <a:lnTo>
                    <a:pt x="136" y="233"/>
                  </a:lnTo>
                  <a:lnTo>
                    <a:pt x="138" y="227"/>
                  </a:lnTo>
                  <a:lnTo>
                    <a:pt x="138" y="225"/>
                  </a:lnTo>
                  <a:lnTo>
                    <a:pt x="138" y="225"/>
                  </a:lnTo>
                  <a:lnTo>
                    <a:pt x="140" y="225"/>
                  </a:lnTo>
                  <a:lnTo>
                    <a:pt x="142" y="227"/>
                  </a:lnTo>
                  <a:lnTo>
                    <a:pt x="142" y="227"/>
                  </a:lnTo>
                  <a:lnTo>
                    <a:pt x="144" y="229"/>
                  </a:lnTo>
                  <a:lnTo>
                    <a:pt x="146" y="231"/>
                  </a:lnTo>
                  <a:lnTo>
                    <a:pt x="148" y="231"/>
                  </a:lnTo>
                  <a:lnTo>
                    <a:pt x="148" y="233"/>
                  </a:lnTo>
                  <a:lnTo>
                    <a:pt x="146" y="235"/>
                  </a:lnTo>
                  <a:lnTo>
                    <a:pt x="146" y="237"/>
                  </a:lnTo>
                  <a:lnTo>
                    <a:pt x="144" y="239"/>
                  </a:lnTo>
                  <a:lnTo>
                    <a:pt x="146" y="243"/>
                  </a:lnTo>
                  <a:lnTo>
                    <a:pt x="146" y="243"/>
                  </a:lnTo>
                  <a:lnTo>
                    <a:pt x="146" y="245"/>
                  </a:lnTo>
                  <a:lnTo>
                    <a:pt x="150" y="245"/>
                  </a:lnTo>
                  <a:lnTo>
                    <a:pt x="152" y="245"/>
                  </a:lnTo>
                  <a:lnTo>
                    <a:pt x="152" y="245"/>
                  </a:lnTo>
                  <a:lnTo>
                    <a:pt x="154" y="245"/>
                  </a:lnTo>
                  <a:lnTo>
                    <a:pt x="154" y="248"/>
                  </a:lnTo>
                  <a:lnTo>
                    <a:pt x="154" y="254"/>
                  </a:lnTo>
                  <a:lnTo>
                    <a:pt x="156" y="254"/>
                  </a:lnTo>
                  <a:lnTo>
                    <a:pt x="159" y="256"/>
                  </a:lnTo>
                  <a:lnTo>
                    <a:pt x="159" y="256"/>
                  </a:lnTo>
                  <a:lnTo>
                    <a:pt x="161" y="258"/>
                  </a:lnTo>
                  <a:lnTo>
                    <a:pt x="161" y="258"/>
                  </a:lnTo>
                  <a:lnTo>
                    <a:pt x="163" y="256"/>
                  </a:lnTo>
                  <a:lnTo>
                    <a:pt x="165" y="254"/>
                  </a:lnTo>
                  <a:lnTo>
                    <a:pt x="167" y="254"/>
                  </a:lnTo>
                  <a:lnTo>
                    <a:pt x="169" y="254"/>
                  </a:lnTo>
                  <a:lnTo>
                    <a:pt x="173" y="256"/>
                  </a:lnTo>
                  <a:lnTo>
                    <a:pt x="177" y="256"/>
                  </a:lnTo>
                  <a:lnTo>
                    <a:pt x="179" y="256"/>
                  </a:lnTo>
                  <a:lnTo>
                    <a:pt x="179" y="258"/>
                  </a:lnTo>
                  <a:lnTo>
                    <a:pt x="179" y="258"/>
                  </a:lnTo>
                  <a:lnTo>
                    <a:pt x="175" y="264"/>
                  </a:lnTo>
                  <a:lnTo>
                    <a:pt x="173" y="266"/>
                  </a:lnTo>
                  <a:lnTo>
                    <a:pt x="171" y="266"/>
                  </a:lnTo>
                  <a:lnTo>
                    <a:pt x="169" y="266"/>
                  </a:lnTo>
                  <a:lnTo>
                    <a:pt x="169" y="266"/>
                  </a:lnTo>
                  <a:lnTo>
                    <a:pt x="167" y="266"/>
                  </a:lnTo>
                  <a:lnTo>
                    <a:pt x="167" y="268"/>
                  </a:lnTo>
                  <a:lnTo>
                    <a:pt x="167" y="270"/>
                  </a:lnTo>
                  <a:lnTo>
                    <a:pt x="165" y="272"/>
                  </a:lnTo>
                  <a:lnTo>
                    <a:pt x="163" y="274"/>
                  </a:lnTo>
                  <a:lnTo>
                    <a:pt x="163" y="274"/>
                  </a:lnTo>
                  <a:lnTo>
                    <a:pt x="163" y="276"/>
                  </a:lnTo>
                  <a:lnTo>
                    <a:pt x="163" y="278"/>
                  </a:lnTo>
                  <a:lnTo>
                    <a:pt x="163" y="280"/>
                  </a:lnTo>
                  <a:lnTo>
                    <a:pt x="165" y="280"/>
                  </a:lnTo>
                  <a:lnTo>
                    <a:pt x="165" y="280"/>
                  </a:lnTo>
                  <a:lnTo>
                    <a:pt x="167" y="280"/>
                  </a:lnTo>
                  <a:lnTo>
                    <a:pt x="167" y="283"/>
                  </a:lnTo>
                  <a:lnTo>
                    <a:pt x="169" y="283"/>
                  </a:lnTo>
                  <a:lnTo>
                    <a:pt x="167" y="285"/>
                  </a:lnTo>
                  <a:lnTo>
                    <a:pt x="167" y="285"/>
                  </a:lnTo>
                  <a:lnTo>
                    <a:pt x="167" y="285"/>
                  </a:lnTo>
                  <a:lnTo>
                    <a:pt x="165" y="289"/>
                  </a:lnTo>
                  <a:lnTo>
                    <a:pt x="167" y="289"/>
                  </a:lnTo>
                  <a:lnTo>
                    <a:pt x="167" y="291"/>
                  </a:lnTo>
                  <a:lnTo>
                    <a:pt x="167" y="291"/>
                  </a:lnTo>
                  <a:lnTo>
                    <a:pt x="167" y="293"/>
                  </a:lnTo>
                  <a:lnTo>
                    <a:pt x="165" y="295"/>
                  </a:lnTo>
                  <a:lnTo>
                    <a:pt x="165" y="297"/>
                  </a:lnTo>
                  <a:lnTo>
                    <a:pt x="167" y="297"/>
                  </a:lnTo>
                  <a:lnTo>
                    <a:pt x="167" y="297"/>
                  </a:lnTo>
                  <a:lnTo>
                    <a:pt x="167" y="297"/>
                  </a:lnTo>
                  <a:lnTo>
                    <a:pt x="169" y="297"/>
                  </a:lnTo>
                  <a:lnTo>
                    <a:pt x="171" y="297"/>
                  </a:lnTo>
                  <a:lnTo>
                    <a:pt x="175" y="295"/>
                  </a:lnTo>
                  <a:lnTo>
                    <a:pt x="177" y="295"/>
                  </a:lnTo>
                  <a:lnTo>
                    <a:pt x="179" y="293"/>
                  </a:lnTo>
                  <a:lnTo>
                    <a:pt x="181" y="293"/>
                  </a:lnTo>
                  <a:lnTo>
                    <a:pt x="181" y="291"/>
                  </a:lnTo>
                  <a:lnTo>
                    <a:pt x="183" y="291"/>
                  </a:lnTo>
                  <a:lnTo>
                    <a:pt x="185" y="289"/>
                  </a:lnTo>
                  <a:lnTo>
                    <a:pt x="191" y="283"/>
                  </a:lnTo>
                  <a:lnTo>
                    <a:pt x="194" y="280"/>
                  </a:lnTo>
                  <a:lnTo>
                    <a:pt x="196" y="280"/>
                  </a:lnTo>
                  <a:lnTo>
                    <a:pt x="198" y="280"/>
                  </a:lnTo>
                  <a:lnTo>
                    <a:pt x="200" y="283"/>
                  </a:lnTo>
                  <a:lnTo>
                    <a:pt x="202" y="287"/>
                  </a:lnTo>
                  <a:lnTo>
                    <a:pt x="204" y="287"/>
                  </a:lnTo>
                  <a:lnTo>
                    <a:pt x="204" y="289"/>
                  </a:lnTo>
                  <a:lnTo>
                    <a:pt x="206" y="293"/>
                  </a:lnTo>
                  <a:lnTo>
                    <a:pt x="208" y="295"/>
                  </a:lnTo>
                  <a:lnTo>
                    <a:pt x="208" y="295"/>
                  </a:lnTo>
                  <a:lnTo>
                    <a:pt x="206" y="299"/>
                  </a:lnTo>
                  <a:lnTo>
                    <a:pt x="202" y="301"/>
                  </a:lnTo>
                  <a:lnTo>
                    <a:pt x="202" y="301"/>
                  </a:lnTo>
                  <a:lnTo>
                    <a:pt x="200" y="301"/>
                  </a:lnTo>
                  <a:lnTo>
                    <a:pt x="198" y="303"/>
                  </a:lnTo>
                  <a:lnTo>
                    <a:pt x="198" y="303"/>
                  </a:lnTo>
                  <a:lnTo>
                    <a:pt x="198" y="309"/>
                  </a:lnTo>
                  <a:lnTo>
                    <a:pt x="198" y="309"/>
                  </a:lnTo>
                  <a:lnTo>
                    <a:pt x="200" y="311"/>
                  </a:lnTo>
                  <a:lnTo>
                    <a:pt x="200" y="311"/>
                  </a:lnTo>
                  <a:lnTo>
                    <a:pt x="202" y="311"/>
                  </a:lnTo>
                  <a:lnTo>
                    <a:pt x="206" y="313"/>
                  </a:lnTo>
                  <a:lnTo>
                    <a:pt x="208" y="315"/>
                  </a:lnTo>
                  <a:lnTo>
                    <a:pt x="210" y="320"/>
                  </a:lnTo>
                  <a:lnTo>
                    <a:pt x="210" y="322"/>
                  </a:lnTo>
                  <a:lnTo>
                    <a:pt x="210" y="322"/>
                  </a:lnTo>
                  <a:lnTo>
                    <a:pt x="206" y="320"/>
                  </a:lnTo>
                  <a:lnTo>
                    <a:pt x="204" y="320"/>
                  </a:lnTo>
                  <a:lnTo>
                    <a:pt x="204" y="320"/>
                  </a:lnTo>
                  <a:lnTo>
                    <a:pt x="202" y="322"/>
                  </a:lnTo>
                  <a:lnTo>
                    <a:pt x="202" y="324"/>
                  </a:lnTo>
                  <a:lnTo>
                    <a:pt x="202" y="326"/>
                  </a:lnTo>
                  <a:lnTo>
                    <a:pt x="204" y="328"/>
                  </a:lnTo>
                  <a:lnTo>
                    <a:pt x="206" y="328"/>
                  </a:lnTo>
                  <a:lnTo>
                    <a:pt x="206" y="330"/>
                  </a:lnTo>
                  <a:lnTo>
                    <a:pt x="206" y="334"/>
                  </a:lnTo>
                  <a:lnTo>
                    <a:pt x="208" y="336"/>
                  </a:lnTo>
                  <a:lnTo>
                    <a:pt x="208" y="336"/>
                  </a:lnTo>
                  <a:lnTo>
                    <a:pt x="210" y="336"/>
                  </a:lnTo>
                  <a:lnTo>
                    <a:pt x="212" y="342"/>
                  </a:lnTo>
                  <a:lnTo>
                    <a:pt x="214" y="344"/>
                  </a:lnTo>
                  <a:lnTo>
                    <a:pt x="216" y="346"/>
                  </a:lnTo>
                  <a:lnTo>
                    <a:pt x="216" y="346"/>
                  </a:lnTo>
                  <a:lnTo>
                    <a:pt x="216" y="348"/>
                  </a:lnTo>
                  <a:lnTo>
                    <a:pt x="216" y="348"/>
                  </a:lnTo>
                  <a:lnTo>
                    <a:pt x="216" y="350"/>
                  </a:lnTo>
                  <a:lnTo>
                    <a:pt x="214" y="355"/>
                  </a:lnTo>
                  <a:lnTo>
                    <a:pt x="212" y="357"/>
                  </a:lnTo>
                  <a:lnTo>
                    <a:pt x="212" y="359"/>
                  </a:lnTo>
                  <a:lnTo>
                    <a:pt x="212" y="361"/>
                  </a:lnTo>
                  <a:lnTo>
                    <a:pt x="210" y="361"/>
                  </a:lnTo>
                  <a:lnTo>
                    <a:pt x="210" y="363"/>
                  </a:lnTo>
                  <a:lnTo>
                    <a:pt x="210" y="365"/>
                  </a:lnTo>
                  <a:lnTo>
                    <a:pt x="208" y="365"/>
                  </a:lnTo>
                  <a:lnTo>
                    <a:pt x="208" y="369"/>
                  </a:lnTo>
                  <a:lnTo>
                    <a:pt x="208" y="369"/>
                  </a:lnTo>
                  <a:lnTo>
                    <a:pt x="210" y="371"/>
                  </a:lnTo>
                  <a:lnTo>
                    <a:pt x="210" y="371"/>
                  </a:lnTo>
                  <a:lnTo>
                    <a:pt x="210" y="371"/>
                  </a:lnTo>
                  <a:lnTo>
                    <a:pt x="210" y="373"/>
                  </a:lnTo>
                  <a:lnTo>
                    <a:pt x="210" y="373"/>
                  </a:lnTo>
                  <a:lnTo>
                    <a:pt x="208" y="375"/>
                  </a:lnTo>
                  <a:lnTo>
                    <a:pt x="198" y="379"/>
                  </a:lnTo>
                  <a:lnTo>
                    <a:pt x="196" y="383"/>
                  </a:lnTo>
                  <a:lnTo>
                    <a:pt x="196" y="385"/>
                  </a:lnTo>
                  <a:lnTo>
                    <a:pt x="198" y="388"/>
                  </a:lnTo>
                  <a:lnTo>
                    <a:pt x="196" y="390"/>
                  </a:lnTo>
                  <a:lnTo>
                    <a:pt x="196" y="392"/>
                  </a:lnTo>
                  <a:lnTo>
                    <a:pt x="194" y="394"/>
                  </a:lnTo>
                  <a:lnTo>
                    <a:pt x="191" y="394"/>
                  </a:lnTo>
                  <a:lnTo>
                    <a:pt x="191" y="396"/>
                  </a:lnTo>
                  <a:lnTo>
                    <a:pt x="189" y="396"/>
                  </a:lnTo>
                  <a:lnTo>
                    <a:pt x="194" y="398"/>
                  </a:lnTo>
                  <a:lnTo>
                    <a:pt x="200" y="404"/>
                  </a:lnTo>
                  <a:lnTo>
                    <a:pt x="206" y="410"/>
                  </a:lnTo>
                  <a:lnTo>
                    <a:pt x="208" y="414"/>
                  </a:lnTo>
                  <a:lnTo>
                    <a:pt x="210" y="414"/>
                  </a:lnTo>
                  <a:lnTo>
                    <a:pt x="210" y="416"/>
                  </a:lnTo>
                  <a:lnTo>
                    <a:pt x="210" y="423"/>
                  </a:lnTo>
                  <a:lnTo>
                    <a:pt x="212" y="425"/>
                  </a:lnTo>
                  <a:lnTo>
                    <a:pt x="218" y="439"/>
                  </a:lnTo>
                  <a:lnTo>
                    <a:pt x="222" y="443"/>
                  </a:lnTo>
                  <a:lnTo>
                    <a:pt x="235" y="453"/>
                  </a:lnTo>
                  <a:lnTo>
                    <a:pt x="237" y="455"/>
                  </a:lnTo>
                  <a:lnTo>
                    <a:pt x="239" y="460"/>
                  </a:lnTo>
                  <a:lnTo>
                    <a:pt x="239" y="468"/>
                  </a:lnTo>
                  <a:lnTo>
                    <a:pt x="239" y="474"/>
                  </a:lnTo>
                  <a:lnTo>
                    <a:pt x="241" y="482"/>
                  </a:lnTo>
                  <a:lnTo>
                    <a:pt x="243" y="486"/>
                  </a:lnTo>
                  <a:lnTo>
                    <a:pt x="245" y="490"/>
                  </a:lnTo>
                  <a:lnTo>
                    <a:pt x="251" y="497"/>
                  </a:lnTo>
                  <a:lnTo>
                    <a:pt x="264" y="515"/>
                  </a:lnTo>
                  <a:lnTo>
                    <a:pt x="276" y="530"/>
                  </a:lnTo>
                  <a:lnTo>
                    <a:pt x="280" y="536"/>
                  </a:lnTo>
                  <a:lnTo>
                    <a:pt x="286" y="540"/>
                  </a:lnTo>
                  <a:lnTo>
                    <a:pt x="295" y="536"/>
                  </a:lnTo>
                  <a:lnTo>
                    <a:pt x="297" y="532"/>
                  </a:lnTo>
                  <a:lnTo>
                    <a:pt x="303" y="519"/>
                  </a:lnTo>
                  <a:lnTo>
                    <a:pt x="305" y="517"/>
                  </a:lnTo>
                  <a:lnTo>
                    <a:pt x="330" y="497"/>
                  </a:lnTo>
                  <a:lnTo>
                    <a:pt x="332" y="495"/>
                  </a:lnTo>
                  <a:lnTo>
                    <a:pt x="332" y="493"/>
                  </a:lnTo>
                  <a:lnTo>
                    <a:pt x="334" y="486"/>
                  </a:lnTo>
                  <a:lnTo>
                    <a:pt x="336" y="484"/>
                  </a:lnTo>
                  <a:lnTo>
                    <a:pt x="338" y="484"/>
                  </a:lnTo>
                  <a:lnTo>
                    <a:pt x="338" y="482"/>
                  </a:lnTo>
                  <a:lnTo>
                    <a:pt x="340" y="484"/>
                  </a:lnTo>
                  <a:lnTo>
                    <a:pt x="340" y="484"/>
                  </a:lnTo>
                  <a:lnTo>
                    <a:pt x="340" y="484"/>
                  </a:lnTo>
                  <a:lnTo>
                    <a:pt x="348" y="488"/>
                  </a:lnTo>
                  <a:lnTo>
                    <a:pt x="352" y="488"/>
                  </a:lnTo>
                  <a:lnTo>
                    <a:pt x="365" y="488"/>
                  </a:lnTo>
                  <a:lnTo>
                    <a:pt x="381" y="486"/>
                  </a:lnTo>
                  <a:lnTo>
                    <a:pt x="383" y="486"/>
                  </a:lnTo>
                  <a:lnTo>
                    <a:pt x="387" y="482"/>
                  </a:lnTo>
                  <a:lnTo>
                    <a:pt x="393" y="480"/>
                  </a:lnTo>
                  <a:lnTo>
                    <a:pt x="395" y="474"/>
                  </a:lnTo>
                  <a:lnTo>
                    <a:pt x="398" y="464"/>
                  </a:lnTo>
                  <a:lnTo>
                    <a:pt x="398" y="460"/>
                  </a:lnTo>
                  <a:lnTo>
                    <a:pt x="400" y="458"/>
                  </a:lnTo>
                  <a:lnTo>
                    <a:pt x="406" y="453"/>
                  </a:lnTo>
                  <a:lnTo>
                    <a:pt x="414" y="447"/>
                  </a:lnTo>
                  <a:lnTo>
                    <a:pt x="418" y="441"/>
                  </a:lnTo>
                  <a:lnTo>
                    <a:pt x="422" y="433"/>
                  </a:lnTo>
                  <a:lnTo>
                    <a:pt x="422" y="427"/>
                  </a:lnTo>
                  <a:lnTo>
                    <a:pt x="412" y="4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5DE09BD6-8515-6F43-B571-41715A3BB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8163" y="2260600"/>
              <a:ext cx="404812" cy="447675"/>
            </a:xfrm>
            <a:custGeom>
              <a:avLst/>
              <a:gdLst>
                <a:gd name="T0" fmla="*/ 253 w 255"/>
                <a:gd name="T1" fmla="*/ 204 h 282"/>
                <a:gd name="T2" fmla="*/ 239 w 255"/>
                <a:gd name="T3" fmla="*/ 197 h 282"/>
                <a:gd name="T4" fmla="*/ 226 w 255"/>
                <a:gd name="T5" fmla="*/ 195 h 282"/>
                <a:gd name="T6" fmla="*/ 218 w 255"/>
                <a:gd name="T7" fmla="*/ 177 h 282"/>
                <a:gd name="T8" fmla="*/ 214 w 255"/>
                <a:gd name="T9" fmla="*/ 173 h 282"/>
                <a:gd name="T10" fmla="*/ 208 w 255"/>
                <a:gd name="T11" fmla="*/ 173 h 282"/>
                <a:gd name="T12" fmla="*/ 204 w 255"/>
                <a:gd name="T13" fmla="*/ 162 h 282"/>
                <a:gd name="T14" fmla="*/ 206 w 255"/>
                <a:gd name="T15" fmla="*/ 154 h 282"/>
                <a:gd name="T16" fmla="*/ 202 w 255"/>
                <a:gd name="T17" fmla="*/ 146 h 282"/>
                <a:gd name="T18" fmla="*/ 206 w 255"/>
                <a:gd name="T19" fmla="*/ 140 h 282"/>
                <a:gd name="T20" fmla="*/ 212 w 255"/>
                <a:gd name="T21" fmla="*/ 134 h 282"/>
                <a:gd name="T22" fmla="*/ 233 w 255"/>
                <a:gd name="T23" fmla="*/ 127 h 282"/>
                <a:gd name="T24" fmla="*/ 241 w 255"/>
                <a:gd name="T25" fmla="*/ 113 h 282"/>
                <a:gd name="T26" fmla="*/ 235 w 255"/>
                <a:gd name="T27" fmla="*/ 111 h 282"/>
                <a:gd name="T28" fmla="*/ 233 w 255"/>
                <a:gd name="T29" fmla="*/ 105 h 282"/>
                <a:gd name="T30" fmla="*/ 243 w 255"/>
                <a:gd name="T31" fmla="*/ 92 h 282"/>
                <a:gd name="T32" fmla="*/ 245 w 255"/>
                <a:gd name="T33" fmla="*/ 86 h 282"/>
                <a:gd name="T34" fmla="*/ 243 w 255"/>
                <a:gd name="T35" fmla="*/ 82 h 282"/>
                <a:gd name="T36" fmla="*/ 233 w 255"/>
                <a:gd name="T37" fmla="*/ 78 h 282"/>
                <a:gd name="T38" fmla="*/ 231 w 255"/>
                <a:gd name="T39" fmla="*/ 76 h 282"/>
                <a:gd name="T40" fmla="*/ 224 w 255"/>
                <a:gd name="T41" fmla="*/ 78 h 282"/>
                <a:gd name="T42" fmla="*/ 218 w 255"/>
                <a:gd name="T43" fmla="*/ 78 h 282"/>
                <a:gd name="T44" fmla="*/ 216 w 255"/>
                <a:gd name="T45" fmla="*/ 76 h 282"/>
                <a:gd name="T46" fmla="*/ 210 w 255"/>
                <a:gd name="T47" fmla="*/ 78 h 282"/>
                <a:gd name="T48" fmla="*/ 202 w 255"/>
                <a:gd name="T49" fmla="*/ 72 h 282"/>
                <a:gd name="T50" fmla="*/ 191 w 255"/>
                <a:gd name="T51" fmla="*/ 66 h 282"/>
                <a:gd name="T52" fmla="*/ 183 w 255"/>
                <a:gd name="T53" fmla="*/ 68 h 282"/>
                <a:gd name="T54" fmla="*/ 175 w 255"/>
                <a:gd name="T55" fmla="*/ 68 h 282"/>
                <a:gd name="T56" fmla="*/ 169 w 255"/>
                <a:gd name="T57" fmla="*/ 61 h 282"/>
                <a:gd name="T58" fmla="*/ 163 w 255"/>
                <a:gd name="T59" fmla="*/ 55 h 282"/>
                <a:gd name="T60" fmla="*/ 154 w 255"/>
                <a:gd name="T61" fmla="*/ 53 h 282"/>
                <a:gd name="T62" fmla="*/ 148 w 255"/>
                <a:gd name="T63" fmla="*/ 49 h 282"/>
                <a:gd name="T64" fmla="*/ 148 w 255"/>
                <a:gd name="T65" fmla="*/ 45 h 282"/>
                <a:gd name="T66" fmla="*/ 152 w 255"/>
                <a:gd name="T67" fmla="*/ 39 h 282"/>
                <a:gd name="T68" fmla="*/ 152 w 255"/>
                <a:gd name="T69" fmla="*/ 35 h 282"/>
                <a:gd name="T70" fmla="*/ 148 w 255"/>
                <a:gd name="T71" fmla="*/ 26 h 282"/>
                <a:gd name="T72" fmla="*/ 144 w 255"/>
                <a:gd name="T73" fmla="*/ 20 h 282"/>
                <a:gd name="T74" fmla="*/ 123 w 255"/>
                <a:gd name="T75" fmla="*/ 2 h 282"/>
                <a:gd name="T76" fmla="*/ 117 w 255"/>
                <a:gd name="T77" fmla="*/ 0 h 282"/>
                <a:gd name="T78" fmla="*/ 119 w 255"/>
                <a:gd name="T79" fmla="*/ 39 h 282"/>
                <a:gd name="T80" fmla="*/ 117 w 255"/>
                <a:gd name="T81" fmla="*/ 49 h 282"/>
                <a:gd name="T82" fmla="*/ 53 w 255"/>
                <a:gd name="T83" fmla="*/ 70 h 282"/>
                <a:gd name="T84" fmla="*/ 29 w 255"/>
                <a:gd name="T85" fmla="*/ 101 h 282"/>
                <a:gd name="T86" fmla="*/ 25 w 255"/>
                <a:gd name="T87" fmla="*/ 111 h 282"/>
                <a:gd name="T88" fmla="*/ 0 w 255"/>
                <a:gd name="T89" fmla="*/ 144 h 282"/>
                <a:gd name="T90" fmla="*/ 80 w 255"/>
                <a:gd name="T91" fmla="*/ 187 h 282"/>
                <a:gd name="T92" fmla="*/ 111 w 255"/>
                <a:gd name="T93" fmla="*/ 212 h 282"/>
                <a:gd name="T94" fmla="*/ 119 w 255"/>
                <a:gd name="T95" fmla="*/ 228 h 282"/>
                <a:gd name="T96" fmla="*/ 132 w 255"/>
                <a:gd name="T97" fmla="*/ 245 h 282"/>
                <a:gd name="T98" fmla="*/ 163 w 255"/>
                <a:gd name="T99" fmla="*/ 278 h 282"/>
                <a:gd name="T100" fmla="*/ 167 w 255"/>
                <a:gd name="T101" fmla="*/ 278 h 282"/>
                <a:gd name="T102" fmla="*/ 200 w 255"/>
                <a:gd name="T103" fmla="*/ 247 h 282"/>
                <a:gd name="T104" fmla="*/ 222 w 255"/>
                <a:gd name="T105" fmla="*/ 255 h 282"/>
                <a:gd name="T106" fmla="*/ 226 w 255"/>
                <a:gd name="T107" fmla="*/ 253 h 282"/>
                <a:gd name="T108" fmla="*/ 229 w 255"/>
                <a:gd name="T109" fmla="*/ 236 h 282"/>
                <a:gd name="T110" fmla="*/ 233 w 255"/>
                <a:gd name="T111" fmla="*/ 230 h 282"/>
                <a:gd name="T112" fmla="*/ 247 w 255"/>
                <a:gd name="T113" fmla="*/ 218 h 282"/>
                <a:gd name="T114" fmla="*/ 253 w 255"/>
                <a:gd name="T115" fmla="*/ 214 h 282"/>
                <a:gd name="T116" fmla="*/ 255 w 255"/>
                <a:gd name="T117" fmla="*/ 20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5" h="282">
                  <a:moveTo>
                    <a:pt x="255" y="206"/>
                  </a:moveTo>
                  <a:lnTo>
                    <a:pt x="255" y="204"/>
                  </a:lnTo>
                  <a:lnTo>
                    <a:pt x="253" y="204"/>
                  </a:lnTo>
                  <a:lnTo>
                    <a:pt x="251" y="201"/>
                  </a:lnTo>
                  <a:lnTo>
                    <a:pt x="243" y="199"/>
                  </a:lnTo>
                  <a:lnTo>
                    <a:pt x="239" y="197"/>
                  </a:lnTo>
                  <a:lnTo>
                    <a:pt x="235" y="197"/>
                  </a:lnTo>
                  <a:lnTo>
                    <a:pt x="231" y="197"/>
                  </a:lnTo>
                  <a:lnTo>
                    <a:pt x="226" y="195"/>
                  </a:lnTo>
                  <a:lnTo>
                    <a:pt x="224" y="193"/>
                  </a:lnTo>
                  <a:lnTo>
                    <a:pt x="222" y="187"/>
                  </a:lnTo>
                  <a:lnTo>
                    <a:pt x="218" y="177"/>
                  </a:lnTo>
                  <a:lnTo>
                    <a:pt x="218" y="175"/>
                  </a:lnTo>
                  <a:lnTo>
                    <a:pt x="216" y="173"/>
                  </a:lnTo>
                  <a:lnTo>
                    <a:pt x="214" y="173"/>
                  </a:lnTo>
                  <a:lnTo>
                    <a:pt x="212" y="173"/>
                  </a:lnTo>
                  <a:lnTo>
                    <a:pt x="210" y="173"/>
                  </a:lnTo>
                  <a:lnTo>
                    <a:pt x="208" y="173"/>
                  </a:lnTo>
                  <a:lnTo>
                    <a:pt x="206" y="171"/>
                  </a:lnTo>
                  <a:lnTo>
                    <a:pt x="206" y="169"/>
                  </a:lnTo>
                  <a:lnTo>
                    <a:pt x="204" y="162"/>
                  </a:lnTo>
                  <a:lnTo>
                    <a:pt x="206" y="156"/>
                  </a:lnTo>
                  <a:lnTo>
                    <a:pt x="206" y="156"/>
                  </a:lnTo>
                  <a:lnTo>
                    <a:pt x="206" y="154"/>
                  </a:lnTo>
                  <a:lnTo>
                    <a:pt x="206" y="152"/>
                  </a:lnTo>
                  <a:lnTo>
                    <a:pt x="204" y="148"/>
                  </a:lnTo>
                  <a:lnTo>
                    <a:pt x="202" y="146"/>
                  </a:lnTo>
                  <a:lnTo>
                    <a:pt x="202" y="144"/>
                  </a:lnTo>
                  <a:lnTo>
                    <a:pt x="204" y="142"/>
                  </a:lnTo>
                  <a:lnTo>
                    <a:pt x="206" y="140"/>
                  </a:lnTo>
                  <a:lnTo>
                    <a:pt x="206" y="138"/>
                  </a:lnTo>
                  <a:lnTo>
                    <a:pt x="210" y="134"/>
                  </a:lnTo>
                  <a:lnTo>
                    <a:pt x="212" y="134"/>
                  </a:lnTo>
                  <a:lnTo>
                    <a:pt x="214" y="131"/>
                  </a:lnTo>
                  <a:lnTo>
                    <a:pt x="218" y="129"/>
                  </a:lnTo>
                  <a:lnTo>
                    <a:pt x="233" y="127"/>
                  </a:lnTo>
                  <a:lnTo>
                    <a:pt x="239" y="121"/>
                  </a:lnTo>
                  <a:lnTo>
                    <a:pt x="239" y="115"/>
                  </a:lnTo>
                  <a:lnTo>
                    <a:pt x="241" y="113"/>
                  </a:lnTo>
                  <a:lnTo>
                    <a:pt x="239" y="113"/>
                  </a:lnTo>
                  <a:lnTo>
                    <a:pt x="237" y="111"/>
                  </a:lnTo>
                  <a:lnTo>
                    <a:pt x="235" y="111"/>
                  </a:lnTo>
                  <a:lnTo>
                    <a:pt x="233" y="109"/>
                  </a:lnTo>
                  <a:lnTo>
                    <a:pt x="233" y="107"/>
                  </a:lnTo>
                  <a:lnTo>
                    <a:pt x="233" y="105"/>
                  </a:lnTo>
                  <a:lnTo>
                    <a:pt x="233" y="103"/>
                  </a:lnTo>
                  <a:lnTo>
                    <a:pt x="233" y="101"/>
                  </a:lnTo>
                  <a:lnTo>
                    <a:pt x="243" y="92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5" y="86"/>
                  </a:lnTo>
                  <a:lnTo>
                    <a:pt x="245" y="84"/>
                  </a:lnTo>
                  <a:lnTo>
                    <a:pt x="245" y="84"/>
                  </a:lnTo>
                  <a:lnTo>
                    <a:pt x="243" y="82"/>
                  </a:lnTo>
                  <a:lnTo>
                    <a:pt x="241" y="80"/>
                  </a:lnTo>
                  <a:lnTo>
                    <a:pt x="237" y="80"/>
                  </a:lnTo>
                  <a:lnTo>
                    <a:pt x="233" y="78"/>
                  </a:lnTo>
                  <a:lnTo>
                    <a:pt x="233" y="78"/>
                  </a:lnTo>
                  <a:lnTo>
                    <a:pt x="231" y="76"/>
                  </a:lnTo>
                  <a:lnTo>
                    <a:pt x="231" y="76"/>
                  </a:lnTo>
                  <a:lnTo>
                    <a:pt x="229" y="76"/>
                  </a:lnTo>
                  <a:lnTo>
                    <a:pt x="226" y="76"/>
                  </a:lnTo>
                  <a:lnTo>
                    <a:pt x="224" y="78"/>
                  </a:lnTo>
                  <a:lnTo>
                    <a:pt x="220" y="80"/>
                  </a:lnTo>
                  <a:lnTo>
                    <a:pt x="218" y="80"/>
                  </a:lnTo>
                  <a:lnTo>
                    <a:pt x="218" y="78"/>
                  </a:lnTo>
                  <a:lnTo>
                    <a:pt x="218" y="78"/>
                  </a:lnTo>
                  <a:lnTo>
                    <a:pt x="218" y="76"/>
                  </a:lnTo>
                  <a:lnTo>
                    <a:pt x="216" y="76"/>
                  </a:lnTo>
                  <a:lnTo>
                    <a:pt x="212" y="76"/>
                  </a:lnTo>
                  <a:lnTo>
                    <a:pt x="210" y="78"/>
                  </a:lnTo>
                  <a:lnTo>
                    <a:pt x="210" y="78"/>
                  </a:lnTo>
                  <a:lnTo>
                    <a:pt x="208" y="78"/>
                  </a:lnTo>
                  <a:lnTo>
                    <a:pt x="204" y="76"/>
                  </a:lnTo>
                  <a:lnTo>
                    <a:pt x="202" y="72"/>
                  </a:lnTo>
                  <a:lnTo>
                    <a:pt x="200" y="70"/>
                  </a:lnTo>
                  <a:lnTo>
                    <a:pt x="198" y="70"/>
                  </a:lnTo>
                  <a:lnTo>
                    <a:pt x="191" y="66"/>
                  </a:lnTo>
                  <a:lnTo>
                    <a:pt x="189" y="66"/>
                  </a:lnTo>
                  <a:lnTo>
                    <a:pt x="187" y="68"/>
                  </a:lnTo>
                  <a:lnTo>
                    <a:pt x="183" y="68"/>
                  </a:lnTo>
                  <a:lnTo>
                    <a:pt x="179" y="68"/>
                  </a:lnTo>
                  <a:lnTo>
                    <a:pt x="177" y="68"/>
                  </a:lnTo>
                  <a:lnTo>
                    <a:pt x="175" y="68"/>
                  </a:lnTo>
                  <a:lnTo>
                    <a:pt x="173" y="68"/>
                  </a:lnTo>
                  <a:lnTo>
                    <a:pt x="171" y="66"/>
                  </a:lnTo>
                  <a:lnTo>
                    <a:pt x="169" y="61"/>
                  </a:lnTo>
                  <a:lnTo>
                    <a:pt x="167" y="59"/>
                  </a:lnTo>
                  <a:lnTo>
                    <a:pt x="167" y="57"/>
                  </a:lnTo>
                  <a:lnTo>
                    <a:pt x="163" y="55"/>
                  </a:lnTo>
                  <a:lnTo>
                    <a:pt x="161" y="53"/>
                  </a:lnTo>
                  <a:lnTo>
                    <a:pt x="158" y="53"/>
                  </a:lnTo>
                  <a:lnTo>
                    <a:pt x="154" y="53"/>
                  </a:lnTo>
                  <a:lnTo>
                    <a:pt x="152" y="51"/>
                  </a:lnTo>
                  <a:lnTo>
                    <a:pt x="150" y="51"/>
                  </a:lnTo>
                  <a:lnTo>
                    <a:pt x="148" y="49"/>
                  </a:lnTo>
                  <a:lnTo>
                    <a:pt x="148" y="47"/>
                  </a:lnTo>
                  <a:lnTo>
                    <a:pt x="148" y="47"/>
                  </a:lnTo>
                  <a:lnTo>
                    <a:pt x="148" y="45"/>
                  </a:lnTo>
                  <a:lnTo>
                    <a:pt x="150" y="43"/>
                  </a:lnTo>
                  <a:lnTo>
                    <a:pt x="150" y="41"/>
                  </a:lnTo>
                  <a:lnTo>
                    <a:pt x="152" y="39"/>
                  </a:lnTo>
                  <a:lnTo>
                    <a:pt x="152" y="37"/>
                  </a:lnTo>
                  <a:lnTo>
                    <a:pt x="152" y="35"/>
                  </a:lnTo>
                  <a:lnTo>
                    <a:pt x="152" y="35"/>
                  </a:lnTo>
                  <a:lnTo>
                    <a:pt x="152" y="33"/>
                  </a:lnTo>
                  <a:lnTo>
                    <a:pt x="148" y="29"/>
                  </a:lnTo>
                  <a:lnTo>
                    <a:pt x="148" y="26"/>
                  </a:lnTo>
                  <a:lnTo>
                    <a:pt x="146" y="26"/>
                  </a:lnTo>
                  <a:lnTo>
                    <a:pt x="146" y="22"/>
                  </a:lnTo>
                  <a:lnTo>
                    <a:pt x="144" y="20"/>
                  </a:lnTo>
                  <a:lnTo>
                    <a:pt x="142" y="18"/>
                  </a:lnTo>
                  <a:lnTo>
                    <a:pt x="132" y="10"/>
                  </a:lnTo>
                  <a:lnTo>
                    <a:pt x="123" y="2"/>
                  </a:lnTo>
                  <a:lnTo>
                    <a:pt x="119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5" y="4"/>
                  </a:lnTo>
                  <a:lnTo>
                    <a:pt x="119" y="20"/>
                  </a:lnTo>
                  <a:lnTo>
                    <a:pt x="119" y="39"/>
                  </a:lnTo>
                  <a:lnTo>
                    <a:pt x="119" y="45"/>
                  </a:lnTo>
                  <a:lnTo>
                    <a:pt x="117" y="47"/>
                  </a:lnTo>
                  <a:lnTo>
                    <a:pt x="117" y="49"/>
                  </a:lnTo>
                  <a:lnTo>
                    <a:pt x="109" y="53"/>
                  </a:lnTo>
                  <a:lnTo>
                    <a:pt x="55" y="68"/>
                  </a:lnTo>
                  <a:lnTo>
                    <a:pt x="53" y="70"/>
                  </a:lnTo>
                  <a:lnTo>
                    <a:pt x="51" y="72"/>
                  </a:lnTo>
                  <a:lnTo>
                    <a:pt x="31" y="96"/>
                  </a:lnTo>
                  <a:lnTo>
                    <a:pt x="29" y="101"/>
                  </a:lnTo>
                  <a:lnTo>
                    <a:pt x="27" y="103"/>
                  </a:lnTo>
                  <a:lnTo>
                    <a:pt x="25" y="109"/>
                  </a:lnTo>
                  <a:lnTo>
                    <a:pt x="25" y="111"/>
                  </a:lnTo>
                  <a:lnTo>
                    <a:pt x="8" y="134"/>
                  </a:lnTo>
                  <a:lnTo>
                    <a:pt x="4" y="142"/>
                  </a:lnTo>
                  <a:lnTo>
                    <a:pt x="0" y="144"/>
                  </a:lnTo>
                  <a:lnTo>
                    <a:pt x="29" y="160"/>
                  </a:lnTo>
                  <a:lnTo>
                    <a:pt x="58" y="175"/>
                  </a:lnTo>
                  <a:lnTo>
                    <a:pt x="80" y="187"/>
                  </a:lnTo>
                  <a:lnTo>
                    <a:pt x="88" y="193"/>
                  </a:lnTo>
                  <a:lnTo>
                    <a:pt x="109" y="208"/>
                  </a:lnTo>
                  <a:lnTo>
                    <a:pt x="111" y="212"/>
                  </a:lnTo>
                  <a:lnTo>
                    <a:pt x="115" y="216"/>
                  </a:lnTo>
                  <a:lnTo>
                    <a:pt x="117" y="222"/>
                  </a:lnTo>
                  <a:lnTo>
                    <a:pt x="119" y="228"/>
                  </a:lnTo>
                  <a:lnTo>
                    <a:pt x="121" y="232"/>
                  </a:lnTo>
                  <a:lnTo>
                    <a:pt x="130" y="241"/>
                  </a:lnTo>
                  <a:lnTo>
                    <a:pt x="132" y="245"/>
                  </a:lnTo>
                  <a:lnTo>
                    <a:pt x="142" y="255"/>
                  </a:lnTo>
                  <a:lnTo>
                    <a:pt x="161" y="274"/>
                  </a:lnTo>
                  <a:lnTo>
                    <a:pt x="163" y="278"/>
                  </a:lnTo>
                  <a:lnTo>
                    <a:pt x="163" y="282"/>
                  </a:lnTo>
                  <a:lnTo>
                    <a:pt x="163" y="282"/>
                  </a:lnTo>
                  <a:lnTo>
                    <a:pt x="167" y="278"/>
                  </a:lnTo>
                  <a:lnTo>
                    <a:pt x="196" y="249"/>
                  </a:lnTo>
                  <a:lnTo>
                    <a:pt x="198" y="247"/>
                  </a:lnTo>
                  <a:lnTo>
                    <a:pt x="200" y="247"/>
                  </a:lnTo>
                  <a:lnTo>
                    <a:pt x="202" y="247"/>
                  </a:lnTo>
                  <a:lnTo>
                    <a:pt x="218" y="251"/>
                  </a:lnTo>
                  <a:lnTo>
                    <a:pt x="222" y="255"/>
                  </a:lnTo>
                  <a:lnTo>
                    <a:pt x="224" y="255"/>
                  </a:lnTo>
                  <a:lnTo>
                    <a:pt x="226" y="255"/>
                  </a:lnTo>
                  <a:lnTo>
                    <a:pt x="226" y="253"/>
                  </a:lnTo>
                  <a:lnTo>
                    <a:pt x="229" y="253"/>
                  </a:lnTo>
                  <a:lnTo>
                    <a:pt x="229" y="251"/>
                  </a:lnTo>
                  <a:lnTo>
                    <a:pt x="229" y="236"/>
                  </a:lnTo>
                  <a:lnTo>
                    <a:pt x="229" y="234"/>
                  </a:lnTo>
                  <a:lnTo>
                    <a:pt x="231" y="232"/>
                  </a:lnTo>
                  <a:lnTo>
                    <a:pt x="233" y="230"/>
                  </a:lnTo>
                  <a:lnTo>
                    <a:pt x="237" y="228"/>
                  </a:lnTo>
                  <a:lnTo>
                    <a:pt x="241" y="226"/>
                  </a:lnTo>
                  <a:lnTo>
                    <a:pt x="247" y="218"/>
                  </a:lnTo>
                  <a:lnTo>
                    <a:pt x="249" y="216"/>
                  </a:lnTo>
                  <a:lnTo>
                    <a:pt x="251" y="216"/>
                  </a:lnTo>
                  <a:lnTo>
                    <a:pt x="253" y="214"/>
                  </a:lnTo>
                  <a:lnTo>
                    <a:pt x="255" y="212"/>
                  </a:lnTo>
                  <a:lnTo>
                    <a:pt x="255" y="210"/>
                  </a:lnTo>
                  <a:lnTo>
                    <a:pt x="255" y="208"/>
                  </a:lnTo>
                  <a:lnTo>
                    <a:pt x="255" y="20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CF953BCD-B83E-8446-ACD2-B1C1DB465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6925" y="2652713"/>
              <a:ext cx="784225" cy="558800"/>
            </a:xfrm>
            <a:custGeom>
              <a:avLst/>
              <a:gdLst>
                <a:gd name="T0" fmla="*/ 474 w 494"/>
                <a:gd name="T1" fmla="*/ 212 h 352"/>
                <a:gd name="T2" fmla="*/ 426 w 494"/>
                <a:gd name="T3" fmla="*/ 195 h 352"/>
                <a:gd name="T4" fmla="*/ 406 w 494"/>
                <a:gd name="T5" fmla="*/ 193 h 352"/>
                <a:gd name="T6" fmla="*/ 399 w 494"/>
                <a:gd name="T7" fmla="*/ 181 h 352"/>
                <a:gd name="T8" fmla="*/ 399 w 494"/>
                <a:gd name="T9" fmla="*/ 164 h 352"/>
                <a:gd name="T10" fmla="*/ 387 w 494"/>
                <a:gd name="T11" fmla="*/ 123 h 352"/>
                <a:gd name="T12" fmla="*/ 379 w 494"/>
                <a:gd name="T13" fmla="*/ 90 h 352"/>
                <a:gd name="T14" fmla="*/ 364 w 494"/>
                <a:gd name="T15" fmla="*/ 47 h 352"/>
                <a:gd name="T16" fmla="*/ 346 w 494"/>
                <a:gd name="T17" fmla="*/ 14 h 352"/>
                <a:gd name="T18" fmla="*/ 317 w 494"/>
                <a:gd name="T19" fmla="*/ 4 h 352"/>
                <a:gd name="T20" fmla="*/ 300 w 494"/>
                <a:gd name="T21" fmla="*/ 14 h 352"/>
                <a:gd name="T22" fmla="*/ 313 w 494"/>
                <a:gd name="T23" fmla="*/ 43 h 352"/>
                <a:gd name="T24" fmla="*/ 317 w 494"/>
                <a:gd name="T25" fmla="*/ 51 h 352"/>
                <a:gd name="T26" fmla="*/ 321 w 494"/>
                <a:gd name="T27" fmla="*/ 62 h 352"/>
                <a:gd name="T28" fmla="*/ 338 w 494"/>
                <a:gd name="T29" fmla="*/ 88 h 352"/>
                <a:gd name="T30" fmla="*/ 309 w 494"/>
                <a:gd name="T31" fmla="*/ 97 h 352"/>
                <a:gd name="T32" fmla="*/ 307 w 494"/>
                <a:gd name="T33" fmla="*/ 123 h 352"/>
                <a:gd name="T34" fmla="*/ 280 w 494"/>
                <a:gd name="T35" fmla="*/ 129 h 352"/>
                <a:gd name="T36" fmla="*/ 255 w 494"/>
                <a:gd name="T37" fmla="*/ 138 h 352"/>
                <a:gd name="T38" fmla="*/ 243 w 494"/>
                <a:gd name="T39" fmla="*/ 132 h 352"/>
                <a:gd name="T40" fmla="*/ 228 w 494"/>
                <a:gd name="T41" fmla="*/ 121 h 352"/>
                <a:gd name="T42" fmla="*/ 193 w 494"/>
                <a:gd name="T43" fmla="*/ 107 h 352"/>
                <a:gd name="T44" fmla="*/ 173 w 494"/>
                <a:gd name="T45" fmla="*/ 109 h 352"/>
                <a:gd name="T46" fmla="*/ 146 w 494"/>
                <a:gd name="T47" fmla="*/ 111 h 352"/>
                <a:gd name="T48" fmla="*/ 129 w 494"/>
                <a:gd name="T49" fmla="*/ 115 h 352"/>
                <a:gd name="T50" fmla="*/ 125 w 494"/>
                <a:gd name="T51" fmla="*/ 125 h 352"/>
                <a:gd name="T52" fmla="*/ 109 w 494"/>
                <a:gd name="T53" fmla="*/ 123 h 352"/>
                <a:gd name="T54" fmla="*/ 111 w 494"/>
                <a:gd name="T55" fmla="*/ 107 h 352"/>
                <a:gd name="T56" fmla="*/ 90 w 494"/>
                <a:gd name="T57" fmla="*/ 80 h 352"/>
                <a:gd name="T58" fmla="*/ 55 w 494"/>
                <a:gd name="T59" fmla="*/ 68 h 352"/>
                <a:gd name="T60" fmla="*/ 61 w 494"/>
                <a:gd name="T61" fmla="*/ 49 h 352"/>
                <a:gd name="T62" fmla="*/ 55 w 494"/>
                <a:gd name="T63" fmla="*/ 4 h 352"/>
                <a:gd name="T64" fmla="*/ 0 w 494"/>
                <a:gd name="T65" fmla="*/ 39 h 352"/>
                <a:gd name="T66" fmla="*/ 20 w 494"/>
                <a:gd name="T67" fmla="*/ 74 h 352"/>
                <a:gd name="T68" fmla="*/ 37 w 494"/>
                <a:gd name="T69" fmla="*/ 111 h 352"/>
                <a:gd name="T70" fmla="*/ 41 w 494"/>
                <a:gd name="T71" fmla="*/ 134 h 352"/>
                <a:gd name="T72" fmla="*/ 99 w 494"/>
                <a:gd name="T73" fmla="*/ 193 h 352"/>
                <a:gd name="T74" fmla="*/ 138 w 494"/>
                <a:gd name="T75" fmla="*/ 249 h 352"/>
                <a:gd name="T76" fmla="*/ 134 w 494"/>
                <a:gd name="T77" fmla="*/ 261 h 352"/>
                <a:gd name="T78" fmla="*/ 164 w 494"/>
                <a:gd name="T79" fmla="*/ 296 h 352"/>
                <a:gd name="T80" fmla="*/ 162 w 494"/>
                <a:gd name="T81" fmla="*/ 317 h 352"/>
                <a:gd name="T82" fmla="*/ 181 w 494"/>
                <a:gd name="T83" fmla="*/ 348 h 352"/>
                <a:gd name="T84" fmla="*/ 191 w 494"/>
                <a:gd name="T85" fmla="*/ 327 h 352"/>
                <a:gd name="T86" fmla="*/ 249 w 494"/>
                <a:gd name="T87" fmla="*/ 298 h 352"/>
                <a:gd name="T88" fmla="*/ 253 w 494"/>
                <a:gd name="T89" fmla="*/ 278 h 352"/>
                <a:gd name="T90" fmla="*/ 267 w 494"/>
                <a:gd name="T91" fmla="*/ 251 h 352"/>
                <a:gd name="T92" fmla="*/ 303 w 494"/>
                <a:gd name="T93" fmla="*/ 212 h 352"/>
                <a:gd name="T94" fmla="*/ 317 w 494"/>
                <a:gd name="T95" fmla="*/ 193 h 352"/>
                <a:gd name="T96" fmla="*/ 344 w 494"/>
                <a:gd name="T97" fmla="*/ 191 h 352"/>
                <a:gd name="T98" fmla="*/ 360 w 494"/>
                <a:gd name="T99" fmla="*/ 197 h 352"/>
                <a:gd name="T100" fmla="*/ 381 w 494"/>
                <a:gd name="T101" fmla="*/ 222 h 352"/>
                <a:gd name="T102" fmla="*/ 414 w 494"/>
                <a:gd name="T103" fmla="*/ 269 h 352"/>
                <a:gd name="T104" fmla="*/ 459 w 494"/>
                <a:gd name="T105" fmla="*/ 269 h 352"/>
                <a:gd name="T106" fmla="*/ 469 w 494"/>
                <a:gd name="T107" fmla="*/ 288 h 352"/>
                <a:gd name="T108" fmla="*/ 490 w 494"/>
                <a:gd name="T109" fmla="*/ 29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4" h="352">
                  <a:moveTo>
                    <a:pt x="492" y="278"/>
                  </a:moveTo>
                  <a:lnTo>
                    <a:pt x="492" y="276"/>
                  </a:lnTo>
                  <a:lnTo>
                    <a:pt x="490" y="274"/>
                  </a:lnTo>
                  <a:lnTo>
                    <a:pt x="486" y="232"/>
                  </a:lnTo>
                  <a:lnTo>
                    <a:pt x="486" y="228"/>
                  </a:lnTo>
                  <a:lnTo>
                    <a:pt x="486" y="226"/>
                  </a:lnTo>
                  <a:lnTo>
                    <a:pt x="474" y="212"/>
                  </a:lnTo>
                  <a:lnTo>
                    <a:pt x="471" y="212"/>
                  </a:lnTo>
                  <a:lnTo>
                    <a:pt x="465" y="208"/>
                  </a:lnTo>
                  <a:lnTo>
                    <a:pt x="461" y="206"/>
                  </a:lnTo>
                  <a:lnTo>
                    <a:pt x="453" y="204"/>
                  </a:lnTo>
                  <a:lnTo>
                    <a:pt x="447" y="199"/>
                  </a:lnTo>
                  <a:lnTo>
                    <a:pt x="428" y="195"/>
                  </a:lnTo>
                  <a:lnTo>
                    <a:pt x="426" y="195"/>
                  </a:lnTo>
                  <a:lnTo>
                    <a:pt x="422" y="195"/>
                  </a:lnTo>
                  <a:lnTo>
                    <a:pt x="420" y="197"/>
                  </a:lnTo>
                  <a:lnTo>
                    <a:pt x="418" y="197"/>
                  </a:lnTo>
                  <a:lnTo>
                    <a:pt x="414" y="197"/>
                  </a:lnTo>
                  <a:lnTo>
                    <a:pt x="410" y="195"/>
                  </a:lnTo>
                  <a:lnTo>
                    <a:pt x="408" y="195"/>
                  </a:lnTo>
                  <a:lnTo>
                    <a:pt x="406" y="193"/>
                  </a:lnTo>
                  <a:lnTo>
                    <a:pt x="406" y="191"/>
                  </a:lnTo>
                  <a:lnTo>
                    <a:pt x="403" y="189"/>
                  </a:lnTo>
                  <a:lnTo>
                    <a:pt x="401" y="185"/>
                  </a:lnTo>
                  <a:lnTo>
                    <a:pt x="399" y="185"/>
                  </a:lnTo>
                  <a:lnTo>
                    <a:pt x="399" y="183"/>
                  </a:lnTo>
                  <a:lnTo>
                    <a:pt x="399" y="183"/>
                  </a:lnTo>
                  <a:lnTo>
                    <a:pt x="399" y="181"/>
                  </a:lnTo>
                  <a:lnTo>
                    <a:pt x="399" y="181"/>
                  </a:lnTo>
                  <a:lnTo>
                    <a:pt x="401" y="179"/>
                  </a:lnTo>
                  <a:lnTo>
                    <a:pt x="401" y="177"/>
                  </a:lnTo>
                  <a:lnTo>
                    <a:pt x="401" y="175"/>
                  </a:lnTo>
                  <a:lnTo>
                    <a:pt x="401" y="171"/>
                  </a:lnTo>
                  <a:lnTo>
                    <a:pt x="401" y="169"/>
                  </a:lnTo>
                  <a:lnTo>
                    <a:pt x="399" y="164"/>
                  </a:lnTo>
                  <a:lnTo>
                    <a:pt x="393" y="154"/>
                  </a:lnTo>
                  <a:lnTo>
                    <a:pt x="389" y="148"/>
                  </a:lnTo>
                  <a:lnTo>
                    <a:pt x="389" y="144"/>
                  </a:lnTo>
                  <a:lnTo>
                    <a:pt x="387" y="142"/>
                  </a:lnTo>
                  <a:lnTo>
                    <a:pt x="387" y="134"/>
                  </a:lnTo>
                  <a:lnTo>
                    <a:pt x="387" y="127"/>
                  </a:lnTo>
                  <a:lnTo>
                    <a:pt x="387" y="123"/>
                  </a:lnTo>
                  <a:lnTo>
                    <a:pt x="391" y="113"/>
                  </a:lnTo>
                  <a:lnTo>
                    <a:pt x="391" y="111"/>
                  </a:lnTo>
                  <a:lnTo>
                    <a:pt x="391" y="107"/>
                  </a:lnTo>
                  <a:lnTo>
                    <a:pt x="389" y="105"/>
                  </a:lnTo>
                  <a:lnTo>
                    <a:pt x="385" y="99"/>
                  </a:lnTo>
                  <a:lnTo>
                    <a:pt x="379" y="92"/>
                  </a:lnTo>
                  <a:lnTo>
                    <a:pt x="379" y="90"/>
                  </a:lnTo>
                  <a:lnTo>
                    <a:pt x="373" y="86"/>
                  </a:lnTo>
                  <a:lnTo>
                    <a:pt x="370" y="84"/>
                  </a:lnTo>
                  <a:lnTo>
                    <a:pt x="366" y="78"/>
                  </a:lnTo>
                  <a:lnTo>
                    <a:pt x="360" y="66"/>
                  </a:lnTo>
                  <a:lnTo>
                    <a:pt x="360" y="62"/>
                  </a:lnTo>
                  <a:lnTo>
                    <a:pt x="360" y="57"/>
                  </a:lnTo>
                  <a:lnTo>
                    <a:pt x="364" y="47"/>
                  </a:lnTo>
                  <a:lnTo>
                    <a:pt x="364" y="45"/>
                  </a:lnTo>
                  <a:lnTo>
                    <a:pt x="364" y="41"/>
                  </a:lnTo>
                  <a:lnTo>
                    <a:pt x="362" y="39"/>
                  </a:lnTo>
                  <a:lnTo>
                    <a:pt x="362" y="37"/>
                  </a:lnTo>
                  <a:lnTo>
                    <a:pt x="352" y="31"/>
                  </a:lnTo>
                  <a:lnTo>
                    <a:pt x="350" y="29"/>
                  </a:lnTo>
                  <a:lnTo>
                    <a:pt x="346" y="14"/>
                  </a:lnTo>
                  <a:lnTo>
                    <a:pt x="344" y="10"/>
                  </a:lnTo>
                  <a:lnTo>
                    <a:pt x="342" y="8"/>
                  </a:lnTo>
                  <a:lnTo>
                    <a:pt x="340" y="6"/>
                  </a:lnTo>
                  <a:lnTo>
                    <a:pt x="329" y="8"/>
                  </a:lnTo>
                  <a:lnTo>
                    <a:pt x="325" y="6"/>
                  </a:lnTo>
                  <a:lnTo>
                    <a:pt x="321" y="6"/>
                  </a:lnTo>
                  <a:lnTo>
                    <a:pt x="317" y="4"/>
                  </a:lnTo>
                  <a:lnTo>
                    <a:pt x="315" y="4"/>
                  </a:lnTo>
                  <a:lnTo>
                    <a:pt x="311" y="6"/>
                  </a:lnTo>
                  <a:lnTo>
                    <a:pt x="307" y="6"/>
                  </a:lnTo>
                  <a:lnTo>
                    <a:pt x="300" y="8"/>
                  </a:lnTo>
                  <a:lnTo>
                    <a:pt x="296" y="10"/>
                  </a:lnTo>
                  <a:lnTo>
                    <a:pt x="298" y="12"/>
                  </a:lnTo>
                  <a:lnTo>
                    <a:pt x="300" y="14"/>
                  </a:lnTo>
                  <a:lnTo>
                    <a:pt x="303" y="20"/>
                  </a:lnTo>
                  <a:lnTo>
                    <a:pt x="305" y="33"/>
                  </a:lnTo>
                  <a:lnTo>
                    <a:pt x="307" y="35"/>
                  </a:lnTo>
                  <a:lnTo>
                    <a:pt x="309" y="37"/>
                  </a:lnTo>
                  <a:lnTo>
                    <a:pt x="309" y="37"/>
                  </a:lnTo>
                  <a:lnTo>
                    <a:pt x="311" y="39"/>
                  </a:lnTo>
                  <a:lnTo>
                    <a:pt x="313" y="43"/>
                  </a:lnTo>
                  <a:lnTo>
                    <a:pt x="313" y="43"/>
                  </a:lnTo>
                  <a:lnTo>
                    <a:pt x="313" y="45"/>
                  </a:lnTo>
                  <a:lnTo>
                    <a:pt x="315" y="45"/>
                  </a:lnTo>
                  <a:lnTo>
                    <a:pt x="317" y="45"/>
                  </a:lnTo>
                  <a:lnTo>
                    <a:pt x="317" y="47"/>
                  </a:lnTo>
                  <a:lnTo>
                    <a:pt x="317" y="49"/>
                  </a:lnTo>
                  <a:lnTo>
                    <a:pt x="317" y="51"/>
                  </a:lnTo>
                  <a:lnTo>
                    <a:pt x="317" y="55"/>
                  </a:lnTo>
                  <a:lnTo>
                    <a:pt x="317" y="55"/>
                  </a:lnTo>
                  <a:lnTo>
                    <a:pt x="319" y="57"/>
                  </a:lnTo>
                  <a:lnTo>
                    <a:pt x="319" y="57"/>
                  </a:lnTo>
                  <a:lnTo>
                    <a:pt x="321" y="57"/>
                  </a:lnTo>
                  <a:lnTo>
                    <a:pt x="321" y="59"/>
                  </a:lnTo>
                  <a:lnTo>
                    <a:pt x="321" y="62"/>
                  </a:lnTo>
                  <a:lnTo>
                    <a:pt x="321" y="66"/>
                  </a:lnTo>
                  <a:lnTo>
                    <a:pt x="323" y="74"/>
                  </a:lnTo>
                  <a:lnTo>
                    <a:pt x="327" y="76"/>
                  </a:lnTo>
                  <a:lnTo>
                    <a:pt x="331" y="80"/>
                  </a:lnTo>
                  <a:lnTo>
                    <a:pt x="335" y="82"/>
                  </a:lnTo>
                  <a:lnTo>
                    <a:pt x="335" y="86"/>
                  </a:lnTo>
                  <a:lnTo>
                    <a:pt x="338" y="88"/>
                  </a:lnTo>
                  <a:lnTo>
                    <a:pt x="333" y="88"/>
                  </a:lnTo>
                  <a:lnTo>
                    <a:pt x="331" y="88"/>
                  </a:lnTo>
                  <a:lnTo>
                    <a:pt x="325" y="88"/>
                  </a:lnTo>
                  <a:lnTo>
                    <a:pt x="323" y="88"/>
                  </a:lnTo>
                  <a:lnTo>
                    <a:pt x="321" y="90"/>
                  </a:lnTo>
                  <a:lnTo>
                    <a:pt x="319" y="90"/>
                  </a:lnTo>
                  <a:lnTo>
                    <a:pt x="309" y="97"/>
                  </a:lnTo>
                  <a:lnTo>
                    <a:pt x="309" y="99"/>
                  </a:lnTo>
                  <a:lnTo>
                    <a:pt x="309" y="101"/>
                  </a:lnTo>
                  <a:lnTo>
                    <a:pt x="309" y="105"/>
                  </a:lnTo>
                  <a:lnTo>
                    <a:pt x="311" y="109"/>
                  </a:lnTo>
                  <a:lnTo>
                    <a:pt x="311" y="113"/>
                  </a:lnTo>
                  <a:lnTo>
                    <a:pt x="309" y="117"/>
                  </a:lnTo>
                  <a:lnTo>
                    <a:pt x="307" y="123"/>
                  </a:lnTo>
                  <a:lnTo>
                    <a:pt x="305" y="125"/>
                  </a:lnTo>
                  <a:lnTo>
                    <a:pt x="303" y="125"/>
                  </a:lnTo>
                  <a:lnTo>
                    <a:pt x="296" y="125"/>
                  </a:lnTo>
                  <a:lnTo>
                    <a:pt x="294" y="125"/>
                  </a:lnTo>
                  <a:lnTo>
                    <a:pt x="284" y="129"/>
                  </a:lnTo>
                  <a:lnTo>
                    <a:pt x="282" y="129"/>
                  </a:lnTo>
                  <a:lnTo>
                    <a:pt x="280" y="129"/>
                  </a:lnTo>
                  <a:lnTo>
                    <a:pt x="278" y="127"/>
                  </a:lnTo>
                  <a:lnTo>
                    <a:pt x="276" y="125"/>
                  </a:lnTo>
                  <a:lnTo>
                    <a:pt x="276" y="123"/>
                  </a:lnTo>
                  <a:lnTo>
                    <a:pt x="274" y="123"/>
                  </a:lnTo>
                  <a:lnTo>
                    <a:pt x="270" y="125"/>
                  </a:lnTo>
                  <a:lnTo>
                    <a:pt x="263" y="134"/>
                  </a:lnTo>
                  <a:lnTo>
                    <a:pt x="255" y="138"/>
                  </a:lnTo>
                  <a:lnTo>
                    <a:pt x="253" y="140"/>
                  </a:lnTo>
                  <a:lnTo>
                    <a:pt x="249" y="140"/>
                  </a:lnTo>
                  <a:lnTo>
                    <a:pt x="247" y="142"/>
                  </a:lnTo>
                  <a:lnTo>
                    <a:pt x="243" y="142"/>
                  </a:lnTo>
                  <a:lnTo>
                    <a:pt x="243" y="140"/>
                  </a:lnTo>
                  <a:lnTo>
                    <a:pt x="243" y="134"/>
                  </a:lnTo>
                  <a:lnTo>
                    <a:pt x="243" y="132"/>
                  </a:lnTo>
                  <a:lnTo>
                    <a:pt x="241" y="129"/>
                  </a:lnTo>
                  <a:lnTo>
                    <a:pt x="239" y="129"/>
                  </a:lnTo>
                  <a:lnTo>
                    <a:pt x="237" y="127"/>
                  </a:lnTo>
                  <a:lnTo>
                    <a:pt x="232" y="127"/>
                  </a:lnTo>
                  <a:lnTo>
                    <a:pt x="230" y="125"/>
                  </a:lnTo>
                  <a:lnTo>
                    <a:pt x="228" y="123"/>
                  </a:lnTo>
                  <a:lnTo>
                    <a:pt x="228" y="121"/>
                  </a:lnTo>
                  <a:lnTo>
                    <a:pt x="226" y="121"/>
                  </a:lnTo>
                  <a:lnTo>
                    <a:pt x="224" y="119"/>
                  </a:lnTo>
                  <a:lnTo>
                    <a:pt x="216" y="121"/>
                  </a:lnTo>
                  <a:lnTo>
                    <a:pt x="210" y="119"/>
                  </a:lnTo>
                  <a:lnTo>
                    <a:pt x="206" y="117"/>
                  </a:lnTo>
                  <a:lnTo>
                    <a:pt x="199" y="113"/>
                  </a:lnTo>
                  <a:lnTo>
                    <a:pt x="193" y="107"/>
                  </a:lnTo>
                  <a:lnTo>
                    <a:pt x="191" y="107"/>
                  </a:lnTo>
                  <a:lnTo>
                    <a:pt x="187" y="107"/>
                  </a:lnTo>
                  <a:lnTo>
                    <a:pt x="181" y="107"/>
                  </a:lnTo>
                  <a:lnTo>
                    <a:pt x="179" y="107"/>
                  </a:lnTo>
                  <a:lnTo>
                    <a:pt x="177" y="109"/>
                  </a:lnTo>
                  <a:lnTo>
                    <a:pt x="173" y="109"/>
                  </a:lnTo>
                  <a:lnTo>
                    <a:pt x="173" y="109"/>
                  </a:lnTo>
                  <a:lnTo>
                    <a:pt x="171" y="109"/>
                  </a:lnTo>
                  <a:lnTo>
                    <a:pt x="167" y="107"/>
                  </a:lnTo>
                  <a:lnTo>
                    <a:pt x="160" y="105"/>
                  </a:lnTo>
                  <a:lnTo>
                    <a:pt x="158" y="105"/>
                  </a:lnTo>
                  <a:lnTo>
                    <a:pt x="158" y="105"/>
                  </a:lnTo>
                  <a:lnTo>
                    <a:pt x="152" y="107"/>
                  </a:lnTo>
                  <a:lnTo>
                    <a:pt x="146" y="111"/>
                  </a:lnTo>
                  <a:lnTo>
                    <a:pt x="144" y="111"/>
                  </a:lnTo>
                  <a:lnTo>
                    <a:pt x="138" y="111"/>
                  </a:lnTo>
                  <a:lnTo>
                    <a:pt x="138" y="111"/>
                  </a:lnTo>
                  <a:lnTo>
                    <a:pt x="138" y="111"/>
                  </a:lnTo>
                  <a:lnTo>
                    <a:pt x="134" y="111"/>
                  </a:lnTo>
                  <a:lnTo>
                    <a:pt x="131" y="113"/>
                  </a:lnTo>
                  <a:lnTo>
                    <a:pt x="129" y="115"/>
                  </a:lnTo>
                  <a:lnTo>
                    <a:pt x="127" y="117"/>
                  </a:lnTo>
                  <a:lnTo>
                    <a:pt x="127" y="117"/>
                  </a:lnTo>
                  <a:lnTo>
                    <a:pt x="127" y="119"/>
                  </a:lnTo>
                  <a:lnTo>
                    <a:pt x="127" y="121"/>
                  </a:lnTo>
                  <a:lnTo>
                    <a:pt x="125" y="123"/>
                  </a:lnTo>
                  <a:lnTo>
                    <a:pt x="125" y="123"/>
                  </a:lnTo>
                  <a:lnTo>
                    <a:pt x="125" y="125"/>
                  </a:lnTo>
                  <a:lnTo>
                    <a:pt x="125" y="125"/>
                  </a:lnTo>
                  <a:lnTo>
                    <a:pt x="123" y="125"/>
                  </a:lnTo>
                  <a:lnTo>
                    <a:pt x="123" y="125"/>
                  </a:lnTo>
                  <a:lnTo>
                    <a:pt x="121" y="129"/>
                  </a:lnTo>
                  <a:lnTo>
                    <a:pt x="119" y="129"/>
                  </a:lnTo>
                  <a:lnTo>
                    <a:pt x="119" y="129"/>
                  </a:lnTo>
                  <a:lnTo>
                    <a:pt x="109" y="123"/>
                  </a:lnTo>
                  <a:lnTo>
                    <a:pt x="109" y="121"/>
                  </a:lnTo>
                  <a:lnTo>
                    <a:pt x="109" y="119"/>
                  </a:lnTo>
                  <a:lnTo>
                    <a:pt x="109" y="117"/>
                  </a:lnTo>
                  <a:lnTo>
                    <a:pt x="111" y="111"/>
                  </a:lnTo>
                  <a:lnTo>
                    <a:pt x="111" y="111"/>
                  </a:lnTo>
                  <a:lnTo>
                    <a:pt x="111" y="109"/>
                  </a:lnTo>
                  <a:lnTo>
                    <a:pt x="111" y="107"/>
                  </a:lnTo>
                  <a:lnTo>
                    <a:pt x="109" y="105"/>
                  </a:lnTo>
                  <a:lnTo>
                    <a:pt x="105" y="97"/>
                  </a:lnTo>
                  <a:lnTo>
                    <a:pt x="105" y="94"/>
                  </a:lnTo>
                  <a:lnTo>
                    <a:pt x="105" y="92"/>
                  </a:lnTo>
                  <a:lnTo>
                    <a:pt x="103" y="90"/>
                  </a:lnTo>
                  <a:lnTo>
                    <a:pt x="99" y="88"/>
                  </a:lnTo>
                  <a:lnTo>
                    <a:pt x="90" y="80"/>
                  </a:lnTo>
                  <a:lnTo>
                    <a:pt x="86" y="78"/>
                  </a:lnTo>
                  <a:lnTo>
                    <a:pt x="80" y="76"/>
                  </a:lnTo>
                  <a:lnTo>
                    <a:pt x="78" y="76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5" y="68"/>
                  </a:lnTo>
                  <a:lnTo>
                    <a:pt x="55" y="68"/>
                  </a:lnTo>
                  <a:lnTo>
                    <a:pt x="53" y="66"/>
                  </a:lnTo>
                  <a:lnTo>
                    <a:pt x="53" y="64"/>
                  </a:lnTo>
                  <a:lnTo>
                    <a:pt x="55" y="59"/>
                  </a:lnTo>
                  <a:lnTo>
                    <a:pt x="55" y="57"/>
                  </a:lnTo>
                  <a:lnTo>
                    <a:pt x="57" y="55"/>
                  </a:lnTo>
                  <a:lnTo>
                    <a:pt x="59" y="51"/>
                  </a:lnTo>
                  <a:lnTo>
                    <a:pt x="61" y="49"/>
                  </a:lnTo>
                  <a:lnTo>
                    <a:pt x="61" y="47"/>
                  </a:lnTo>
                  <a:lnTo>
                    <a:pt x="61" y="45"/>
                  </a:lnTo>
                  <a:lnTo>
                    <a:pt x="61" y="41"/>
                  </a:lnTo>
                  <a:lnTo>
                    <a:pt x="61" y="41"/>
                  </a:lnTo>
                  <a:lnTo>
                    <a:pt x="57" y="35"/>
                  </a:lnTo>
                  <a:lnTo>
                    <a:pt x="59" y="8"/>
                  </a:lnTo>
                  <a:lnTo>
                    <a:pt x="55" y="4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2"/>
                  </a:lnTo>
                  <a:lnTo>
                    <a:pt x="4" y="31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2" y="41"/>
                  </a:lnTo>
                  <a:lnTo>
                    <a:pt x="8" y="47"/>
                  </a:lnTo>
                  <a:lnTo>
                    <a:pt x="14" y="53"/>
                  </a:lnTo>
                  <a:lnTo>
                    <a:pt x="16" y="62"/>
                  </a:lnTo>
                  <a:lnTo>
                    <a:pt x="16" y="66"/>
                  </a:lnTo>
                  <a:lnTo>
                    <a:pt x="18" y="70"/>
                  </a:lnTo>
                  <a:lnTo>
                    <a:pt x="20" y="74"/>
                  </a:lnTo>
                  <a:lnTo>
                    <a:pt x="20" y="78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18" y="84"/>
                  </a:lnTo>
                  <a:lnTo>
                    <a:pt x="18" y="88"/>
                  </a:lnTo>
                  <a:lnTo>
                    <a:pt x="24" y="94"/>
                  </a:lnTo>
                  <a:lnTo>
                    <a:pt x="37" y="111"/>
                  </a:lnTo>
                  <a:lnTo>
                    <a:pt x="43" y="121"/>
                  </a:lnTo>
                  <a:lnTo>
                    <a:pt x="45" y="125"/>
                  </a:lnTo>
                  <a:lnTo>
                    <a:pt x="45" y="129"/>
                  </a:lnTo>
                  <a:lnTo>
                    <a:pt x="43" y="132"/>
                  </a:lnTo>
                  <a:lnTo>
                    <a:pt x="41" y="132"/>
                  </a:lnTo>
                  <a:lnTo>
                    <a:pt x="39" y="134"/>
                  </a:lnTo>
                  <a:lnTo>
                    <a:pt x="41" y="134"/>
                  </a:lnTo>
                  <a:lnTo>
                    <a:pt x="43" y="136"/>
                  </a:lnTo>
                  <a:lnTo>
                    <a:pt x="51" y="146"/>
                  </a:lnTo>
                  <a:lnTo>
                    <a:pt x="53" y="154"/>
                  </a:lnTo>
                  <a:lnTo>
                    <a:pt x="59" y="162"/>
                  </a:lnTo>
                  <a:lnTo>
                    <a:pt x="68" y="173"/>
                  </a:lnTo>
                  <a:lnTo>
                    <a:pt x="88" y="187"/>
                  </a:lnTo>
                  <a:lnTo>
                    <a:pt x="99" y="193"/>
                  </a:lnTo>
                  <a:lnTo>
                    <a:pt x="99" y="197"/>
                  </a:lnTo>
                  <a:lnTo>
                    <a:pt x="117" y="214"/>
                  </a:lnTo>
                  <a:lnTo>
                    <a:pt x="123" y="220"/>
                  </a:lnTo>
                  <a:lnTo>
                    <a:pt x="123" y="224"/>
                  </a:lnTo>
                  <a:lnTo>
                    <a:pt x="127" y="228"/>
                  </a:lnTo>
                  <a:lnTo>
                    <a:pt x="127" y="232"/>
                  </a:lnTo>
                  <a:lnTo>
                    <a:pt x="138" y="249"/>
                  </a:lnTo>
                  <a:lnTo>
                    <a:pt x="138" y="253"/>
                  </a:lnTo>
                  <a:lnTo>
                    <a:pt x="138" y="257"/>
                  </a:lnTo>
                  <a:lnTo>
                    <a:pt x="136" y="257"/>
                  </a:lnTo>
                  <a:lnTo>
                    <a:pt x="134" y="257"/>
                  </a:lnTo>
                  <a:lnTo>
                    <a:pt x="131" y="257"/>
                  </a:lnTo>
                  <a:lnTo>
                    <a:pt x="131" y="259"/>
                  </a:lnTo>
                  <a:lnTo>
                    <a:pt x="134" y="261"/>
                  </a:lnTo>
                  <a:lnTo>
                    <a:pt x="136" y="263"/>
                  </a:lnTo>
                  <a:lnTo>
                    <a:pt x="142" y="265"/>
                  </a:lnTo>
                  <a:lnTo>
                    <a:pt x="146" y="269"/>
                  </a:lnTo>
                  <a:lnTo>
                    <a:pt x="152" y="276"/>
                  </a:lnTo>
                  <a:lnTo>
                    <a:pt x="158" y="282"/>
                  </a:lnTo>
                  <a:lnTo>
                    <a:pt x="162" y="290"/>
                  </a:lnTo>
                  <a:lnTo>
                    <a:pt x="164" y="296"/>
                  </a:lnTo>
                  <a:lnTo>
                    <a:pt x="164" y="300"/>
                  </a:lnTo>
                  <a:lnTo>
                    <a:pt x="164" y="304"/>
                  </a:lnTo>
                  <a:lnTo>
                    <a:pt x="167" y="309"/>
                  </a:lnTo>
                  <a:lnTo>
                    <a:pt x="164" y="313"/>
                  </a:lnTo>
                  <a:lnTo>
                    <a:pt x="162" y="315"/>
                  </a:lnTo>
                  <a:lnTo>
                    <a:pt x="162" y="317"/>
                  </a:lnTo>
                  <a:lnTo>
                    <a:pt x="162" y="317"/>
                  </a:lnTo>
                  <a:lnTo>
                    <a:pt x="162" y="319"/>
                  </a:lnTo>
                  <a:lnTo>
                    <a:pt x="171" y="329"/>
                  </a:lnTo>
                  <a:lnTo>
                    <a:pt x="173" y="335"/>
                  </a:lnTo>
                  <a:lnTo>
                    <a:pt x="177" y="337"/>
                  </a:lnTo>
                  <a:lnTo>
                    <a:pt x="177" y="341"/>
                  </a:lnTo>
                  <a:lnTo>
                    <a:pt x="179" y="344"/>
                  </a:lnTo>
                  <a:lnTo>
                    <a:pt x="181" y="348"/>
                  </a:lnTo>
                  <a:lnTo>
                    <a:pt x="181" y="352"/>
                  </a:lnTo>
                  <a:lnTo>
                    <a:pt x="181" y="352"/>
                  </a:lnTo>
                  <a:lnTo>
                    <a:pt x="185" y="352"/>
                  </a:lnTo>
                  <a:lnTo>
                    <a:pt x="187" y="350"/>
                  </a:lnTo>
                  <a:lnTo>
                    <a:pt x="187" y="350"/>
                  </a:lnTo>
                  <a:lnTo>
                    <a:pt x="189" y="344"/>
                  </a:lnTo>
                  <a:lnTo>
                    <a:pt x="191" y="327"/>
                  </a:lnTo>
                  <a:lnTo>
                    <a:pt x="195" y="321"/>
                  </a:lnTo>
                  <a:lnTo>
                    <a:pt x="202" y="315"/>
                  </a:lnTo>
                  <a:lnTo>
                    <a:pt x="226" y="306"/>
                  </a:lnTo>
                  <a:lnTo>
                    <a:pt x="235" y="300"/>
                  </a:lnTo>
                  <a:lnTo>
                    <a:pt x="239" y="300"/>
                  </a:lnTo>
                  <a:lnTo>
                    <a:pt x="245" y="298"/>
                  </a:lnTo>
                  <a:lnTo>
                    <a:pt x="249" y="298"/>
                  </a:lnTo>
                  <a:lnTo>
                    <a:pt x="249" y="298"/>
                  </a:lnTo>
                  <a:lnTo>
                    <a:pt x="251" y="298"/>
                  </a:lnTo>
                  <a:lnTo>
                    <a:pt x="255" y="288"/>
                  </a:lnTo>
                  <a:lnTo>
                    <a:pt x="255" y="284"/>
                  </a:lnTo>
                  <a:lnTo>
                    <a:pt x="253" y="282"/>
                  </a:lnTo>
                  <a:lnTo>
                    <a:pt x="253" y="280"/>
                  </a:lnTo>
                  <a:lnTo>
                    <a:pt x="253" y="278"/>
                  </a:lnTo>
                  <a:lnTo>
                    <a:pt x="255" y="276"/>
                  </a:lnTo>
                  <a:lnTo>
                    <a:pt x="261" y="269"/>
                  </a:lnTo>
                  <a:lnTo>
                    <a:pt x="267" y="259"/>
                  </a:lnTo>
                  <a:lnTo>
                    <a:pt x="267" y="257"/>
                  </a:lnTo>
                  <a:lnTo>
                    <a:pt x="267" y="255"/>
                  </a:lnTo>
                  <a:lnTo>
                    <a:pt x="267" y="253"/>
                  </a:lnTo>
                  <a:lnTo>
                    <a:pt x="267" y="251"/>
                  </a:lnTo>
                  <a:lnTo>
                    <a:pt x="270" y="251"/>
                  </a:lnTo>
                  <a:lnTo>
                    <a:pt x="272" y="245"/>
                  </a:lnTo>
                  <a:lnTo>
                    <a:pt x="274" y="243"/>
                  </a:lnTo>
                  <a:lnTo>
                    <a:pt x="274" y="241"/>
                  </a:lnTo>
                  <a:lnTo>
                    <a:pt x="274" y="239"/>
                  </a:lnTo>
                  <a:lnTo>
                    <a:pt x="276" y="237"/>
                  </a:lnTo>
                  <a:lnTo>
                    <a:pt x="303" y="212"/>
                  </a:lnTo>
                  <a:lnTo>
                    <a:pt x="305" y="210"/>
                  </a:lnTo>
                  <a:lnTo>
                    <a:pt x="307" y="206"/>
                  </a:lnTo>
                  <a:lnTo>
                    <a:pt x="311" y="197"/>
                  </a:lnTo>
                  <a:lnTo>
                    <a:pt x="311" y="195"/>
                  </a:lnTo>
                  <a:lnTo>
                    <a:pt x="313" y="193"/>
                  </a:lnTo>
                  <a:lnTo>
                    <a:pt x="315" y="193"/>
                  </a:lnTo>
                  <a:lnTo>
                    <a:pt x="317" y="193"/>
                  </a:lnTo>
                  <a:lnTo>
                    <a:pt x="319" y="195"/>
                  </a:lnTo>
                  <a:lnTo>
                    <a:pt x="323" y="195"/>
                  </a:lnTo>
                  <a:lnTo>
                    <a:pt x="329" y="195"/>
                  </a:lnTo>
                  <a:lnTo>
                    <a:pt x="331" y="195"/>
                  </a:lnTo>
                  <a:lnTo>
                    <a:pt x="333" y="195"/>
                  </a:lnTo>
                  <a:lnTo>
                    <a:pt x="340" y="191"/>
                  </a:lnTo>
                  <a:lnTo>
                    <a:pt x="344" y="191"/>
                  </a:lnTo>
                  <a:lnTo>
                    <a:pt x="350" y="189"/>
                  </a:lnTo>
                  <a:lnTo>
                    <a:pt x="354" y="187"/>
                  </a:lnTo>
                  <a:lnTo>
                    <a:pt x="356" y="185"/>
                  </a:lnTo>
                  <a:lnTo>
                    <a:pt x="356" y="187"/>
                  </a:lnTo>
                  <a:lnTo>
                    <a:pt x="356" y="191"/>
                  </a:lnTo>
                  <a:lnTo>
                    <a:pt x="358" y="193"/>
                  </a:lnTo>
                  <a:lnTo>
                    <a:pt x="360" y="197"/>
                  </a:lnTo>
                  <a:lnTo>
                    <a:pt x="360" y="199"/>
                  </a:lnTo>
                  <a:lnTo>
                    <a:pt x="360" y="202"/>
                  </a:lnTo>
                  <a:lnTo>
                    <a:pt x="360" y="204"/>
                  </a:lnTo>
                  <a:lnTo>
                    <a:pt x="362" y="206"/>
                  </a:lnTo>
                  <a:lnTo>
                    <a:pt x="364" y="210"/>
                  </a:lnTo>
                  <a:lnTo>
                    <a:pt x="377" y="220"/>
                  </a:lnTo>
                  <a:lnTo>
                    <a:pt x="381" y="222"/>
                  </a:lnTo>
                  <a:lnTo>
                    <a:pt x="381" y="224"/>
                  </a:lnTo>
                  <a:lnTo>
                    <a:pt x="383" y="224"/>
                  </a:lnTo>
                  <a:lnTo>
                    <a:pt x="385" y="226"/>
                  </a:lnTo>
                  <a:lnTo>
                    <a:pt x="395" y="245"/>
                  </a:lnTo>
                  <a:lnTo>
                    <a:pt x="408" y="259"/>
                  </a:lnTo>
                  <a:lnTo>
                    <a:pt x="412" y="265"/>
                  </a:lnTo>
                  <a:lnTo>
                    <a:pt x="414" y="269"/>
                  </a:lnTo>
                  <a:lnTo>
                    <a:pt x="414" y="278"/>
                  </a:lnTo>
                  <a:lnTo>
                    <a:pt x="424" y="276"/>
                  </a:lnTo>
                  <a:lnTo>
                    <a:pt x="441" y="276"/>
                  </a:lnTo>
                  <a:lnTo>
                    <a:pt x="445" y="276"/>
                  </a:lnTo>
                  <a:lnTo>
                    <a:pt x="447" y="276"/>
                  </a:lnTo>
                  <a:lnTo>
                    <a:pt x="451" y="274"/>
                  </a:lnTo>
                  <a:lnTo>
                    <a:pt x="459" y="269"/>
                  </a:lnTo>
                  <a:lnTo>
                    <a:pt x="461" y="269"/>
                  </a:lnTo>
                  <a:lnTo>
                    <a:pt x="463" y="272"/>
                  </a:lnTo>
                  <a:lnTo>
                    <a:pt x="463" y="272"/>
                  </a:lnTo>
                  <a:lnTo>
                    <a:pt x="465" y="272"/>
                  </a:lnTo>
                  <a:lnTo>
                    <a:pt x="467" y="278"/>
                  </a:lnTo>
                  <a:lnTo>
                    <a:pt x="467" y="286"/>
                  </a:lnTo>
                  <a:lnTo>
                    <a:pt x="469" y="288"/>
                  </a:lnTo>
                  <a:lnTo>
                    <a:pt x="469" y="288"/>
                  </a:lnTo>
                  <a:lnTo>
                    <a:pt x="474" y="288"/>
                  </a:lnTo>
                  <a:lnTo>
                    <a:pt x="476" y="288"/>
                  </a:lnTo>
                  <a:lnTo>
                    <a:pt x="478" y="288"/>
                  </a:lnTo>
                  <a:lnTo>
                    <a:pt x="486" y="290"/>
                  </a:lnTo>
                  <a:lnTo>
                    <a:pt x="488" y="290"/>
                  </a:lnTo>
                  <a:lnTo>
                    <a:pt x="490" y="290"/>
                  </a:lnTo>
                  <a:lnTo>
                    <a:pt x="492" y="284"/>
                  </a:lnTo>
                  <a:lnTo>
                    <a:pt x="494" y="280"/>
                  </a:lnTo>
                  <a:lnTo>
                    <a:pt x="492" y="2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95AEE69-233B-3A41-9909-72FD0223D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2750" y="3694113"/>
              <a:ext cx="847725" cy="566738"/>
            </a:xfrm>
            <a:custGeom>
              <a:avLst/>
              <a:gdLst>
                <a:gd name="T0" fmla="*/ 534 w 534"/>
                <a:gd name="T1" fmla="*/ 114 h 357"/>
                <a:gd name="T2" fmla="*/ 519 w 534"/>
                <a:gd name="T3" fmla="*/ 87 h 357"/>
                <a:gd name="T4" fmla="*/ 505 w 534"/>
                <a:gd name="T5" fmla="*/ 25 h 357"/>
                <a:gd name="T6" fmla="*/ 484 w 534"/>
                <a:gd name="T7" fmla="*/ 17 h 357"/>
                <a:gd name="T8" fmla="*/ 453 w 534"/>
                <a:gd name="T9" fmla="*/ 48 h 357"/>
                <a:gd name="T10" fmla="*/ 429 w 534"/>
                <a:gd name="T11" fmla="*/ 52 h 357"/>
                <a:gd name="T12" fmla="*/ 404 w 534"/>
                <a:gd name="T13" fmla="*/ 58 h 357"/>
                <a:gd name="T14" fmla="*/ 379 w 534"/>
                <a:gd name="T15" fmla="*/ 62 h 357"/>
                <a:gd name="T16" fmla="*/ 352 w 534"/>
                <a:gd name="T17" fmla="*/ 56 h 357"/>
                <a:gd name="T18" fmla="*/ 293 w 534"/>
                <a:gd name="T19" fmla="*/ 23 h 357"/>
                <a:gd name="T20" fmla="*/ 255 w 534"/>
                <a:gd name="T21" fmla="*/ 0 h 357"/>
                <a:gd name="T22" fmla="*/ 239 w 534"/>
                <a:gd name="T23" fmla="*/ 9 h 357"/>
                <a:gd name="T24" fmla="*/ 130 w 534"/>
                <a:gd name="T25" fmla="*/ 38 h 357"/>
                <a:gd name="T26" fmla="*/ 80 w 534"/>
                <a:gd name="T27" fmla="*/ 31 h 357"/>
                <a:gd name="T28" fmla="*/ 56 w 534"/>
                <a:gd name="T29" fmla="*/ 44 h 357"/>
                <a:gd name="T30" fmla="*/ 39 w 534"/>
                <a:gd name="T31" fmla="*/ 40 h 357"/>
                <a:gd name="T32" fmla="*/ 39 w 534"/>
                <a:gd name="T33" fmla="*/ 64 h 357"/>
                <a:gd name="T34" fmla="*/ 2 w 534"/>
                <a:gd name="T35" fmla="*/ 105 h 357"/>
                <a:gd name="T36" fmla="*/ 23 w 534"/>
                <a:gd name="T37" fmla="*/ 151 h 357"/>
                <a:gd name="T38" fmla="*/ 35 w 534"/>
                <a:gd name="T39" fmla="*/ 161 h 357"/>
                <a:gd name="T40" fmla="*/ 47 w 534"/>
                <a:gd name="T41" fmla="*/ 165 h 357"/>
                <a:gd name="T42" fmla="*/ 60 w 534"/>
                <a:gd name="T43" fmla="*/ 200 h 357"/>
                <a:gd name="T44" fmla="*/ 72 w 534"/>
                <a:gd name="T45" fmla="*/ 217 h 357"/>
                <a:gd name="T46" fmla="*/ 97 w 534"/>
                <a:gd name="T47" fmla="*/ 233 h 357"/>
                <a:gd name="T48" fmla="*/ 122 w 534"/>
                <a:gd name="T49" fmla="*/ 241 h 357"/>
                <a:gd name="T50" fmla="*/ 146 w 534"/>
                <a:gd name="T51" fmla="*/ 266 h 357"/>
                <a:gd name="T52" fmla="*/ 165 w 534"/>
                <a:gd name="T53" fmla="*/ 326 h 357"/>
                <a:gd name="T54" fmla="*/ 163 w 534"/>
                <a:gd name="T55" fmla="*/ 346 h 357"/>
                <a:gd name="T56" fmla="*/ 181 w 534"/>
                <a:gd name="T57" fmla="*/ 348 h 357"/>
                <a:gd name="T58" fmla="*/ 190 w 534"/>
                <a:gd name="T59" fmla="*/ 338 h 357"/>
                <a:gd name="T60" fmla="*/ 214 w 534"/>
                <a:gd name="T61" fmla="*/ 318 h 357"/>
                <a:gd name="T62" fmla="*/ 237 w 534"/>
                <a:gd name="T63" fmla="*/ 301 h 357"/>
                <a:gd name="T64" fmla="*/ 233 w 534"/>
                <a:gd name="T65" fmla="*/ 289 h 357"/>
                <a:gd name="T66" fmla="*/ 239 w 534"/>
                <a:gd name="T67" fmla="*/ 285 h 357"/>
                <a:gd name="T68" fmla="*/ 249 w 534"/>
                <a:gd name="T69" fmla="*/ 264 h 357"/>
                <a:gd name="T70" fmla="*/ 241 w 534"/>
                <a:gd name="T71" fmla="*/ 250 h 357"/>
                <a:gd name="T72" fmla="*/ 245 w 534"/>
                <a:gd name="T73" fmla="*/ 237 h 357"/>
                <a:gd name="T74" fmla="*/ 251 w 534"/>
                <a:gd name="T75" fmla="*/ 231 h 357"/>
                <a:gd name="T76" fmla="*/ 262 w 534"/>
                <a:gd name="T77" fmla="*/ 241 h 357"/>
                <a:gd name="T78" fmla="*/ 284 w 534"/>
                <a:gd name="T79" fmla="*/ 239 h 357"/>
                <a:gd name="T80" fmla="*/ 307 w 534"/>
                <a:gd name="T81" fmla="*/ 239 h 357"/>
                <a:gd name="T82" fmla="*/ 313 w 534"/>
                <a:gd name="T83" fmla="*/ 233 h 357"/>
                <a:gd name="T84" fmla="*/ 332 w 534"/>
                <a:gd name="T85" fmla="*/ 235 h 357"/>
                <a:gd name="T86" fmla="*/ 367 w 534"/>
                <a:gd name="T87" fmla="*/ 262 h 357"/>
                <a:gd name="T88" fmla="*/ 373 w 534"/>
                <a:gd name="T89" fmla="*/ 272 h 357"/>
                <a:gd name="T90" fmla="*/ 387 w 534"/>
                <a:gd name="T91" fmla="*/ 283 h 357"/>
                <a:gd name="T92" fmla="*/ 406 w 534"/>
                <a:gd name="T93" fmla="*/ 291 h 357"/>
                <a:gd name="T94" fmla="*/ 420 w 534"/>
                <a:gd name="T95" fmla="*/ 283 h 357"/>
                <a:gd name="T96" fmla="*/ 433 w 534"/>
                <a:gd name="T97" fmla="*/ 285 h 357"/>
                <a:gd name="T98" fmla="*/ 492 w 534"/>
                <a:gd name="T99" fmla="*/ 274 h 357"/>
                <a:gd name="T100" fmla="*/ 503 w 534"/>
                <a:gd name="T101" fmla="*/ 260 h 357"/>
                <a:gd name="T102" fmla="*/ 505 w 534"/>
                <a:gd name="T103" fmla="*/ 237 h 357"/>
                <a:gd name="T104" fmla="*/ 523 w 534"/>
                <a:gd name="T105" fmla="*/ 188 h 357"/>
                <a:gd name="T106" fmla="*/ 507 w 534"/>
                <a:gd name="T107" fmla="*/ 178 h 357"/>
                <a:gd name="T108" fmla="*/ 490 w 534"/>
                <a:gd name="T109" fmla="*/ 173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4" h="357">
                  <a:moveTo>
                    <a:pt x="492" y="169"/>
                  </a:moveTo>
                  <a:lnTo>
                    <a:pt x="499" y="165"/>
                  </a:lnTo>
                  <a:lnTo>
                    <a:pt x="515" y="151"/>
                  </a:lnTo>
                  <a:lnTo>
                    <a:pt x="523" y="136"/>
                  </a:lnTo>
                  <a:lnTo>
                    <a:pt x="532" y="120"/>
                  </a:lnTo>
                  <a:lnTo>
                    <a:pt x="534" y="114"/>
                  </a:lnTo>
                  <a:lnTo>
                    <a:pt x="530" y="112"/>
                  </a:lnTo>
                  <a:lnTo>
                    <a:pt x="525" y="108"/>
                  </a:lnTo>
                  <a:lnTo>
                    <a:pt x="523" y="101"/>
                  </a:lnTo>
                  <a:lnTo>
                    <a:pt x="519" y="91"/>
                  </a:lnTo>
                  <a:lnTo>
                    <a:pt x="519" y="89"/>
                  </a:lnTo>
                  <a:lnTo>
                    <a:pt x="519" y="87"/>
                  </a:lnTo>
                  <a:lnTo>
                    <a:pt x="523" y="64"/>
                  </a:lnTo>
                  <a:lnTo>
                    <a:pt x="523" y="58"/>
                  </a:lnTo>
                  <a:lnTo>
                    <a:pt x="523" y="56"/>
                  </a:lnTo>
                  <a:lnTo>
                    <a:pt x="517" y="44"/>
                  </a:lnTo>
                  <a:lnTo>
                    <a:pt x="511" y="33"/>
                  </a:lnTo>
                  <a:lnTo>
                    <a:pt x="505" y="25"/>
                  </a:lnTo>
                  <a:lnTo>
                    <a:pt x="501" y="23"/>
                  </a:lnTo>
                  <a:lnTo>
                    <a:pt x="499" y="21"/>
                  </a:lnTo>
                  <a:lnTo>
                    <a:pt x="497" y="19"/>
                  </a:lnTo>
                  <a:lnTo>
                    <a:pt x="494" y="19"/>
                  </a:lnTo>
                  <a:lnTo>
                    <a:pt x="486" y="17"/>
                  </a:lnTo>
                  <a:lnTo>
                    <a:pt x="484" y="17"/>
                  </a:lnTo>
                  <a:lnTo>
                    <a:pt x="480" y="15"/>
                  </a:lnTo>
                  <a:lnTo>
                    <a:pt x="476" y="13"/>
                  </a:lnTo>
                  <a:lnTo>
                    <a:pt x="474" y="15"/>
                  </a:lnTo>
                  <a:lnTo>
                    <a:pt x="468" y="27"/>
                  </a:lnTo>
                  <a:lnTo>
                    <a:pt x="455" y="46"/>
                  </a:lnTo>
                  <a:lnTo>
                    <a:pt x="453" y="48"/>
                  </a:lnTo>
                  <a:lnTo>
                    <a:pt x="449" y="50"/>
                  </a:lnTo>
                  <a:lnTo>
                    <a:pt x="447" y="52"/>
                  </a:lnTo>
                  <a:lnTo>
                    <a:pt x="445" y="52"/>
                  </a:lnTo>
                  <a:lnTo>
                    <a:pt x="439" y="52"/>
                  </a:lnTo>
                  <a:lnTo>
                    <a:pt x="433" y="52"/>
                  </a:lnTo>
                  <a:lnTo>
                    <a:pt x="429" y="52"/>
                  </a:lnTo>
                  <a:lnTo>
                    <a:pt x="427" y="52"/>
                  </a:lnTo>
                  <a:lnTo>
                    <a:pt x="420" y="54"/>
                  </a:lnTo>
                  <a:lnTo>
                    <a:pt x="418" y="54"/>
                  </a:lnTo>
                  <a:lnTo>
                    <a:pt x="416" y="54"/>
                  </a:lnTo>
                  <a:lnTo>
                    <a:pt x="406" y="56"/>
                  </a:lnTo>
                  <a:lnTo>
                    <a:pt x="404" y="58"/>
                  </a:lnTo>
                  <a:lnTo>
                    <a:pt x="400" y="58"/>
                  </a:lnTo>
                  <a:lnTo>
                    <a:pt x="396" y="60"/>
                  </a:lnTo>
                  <a:lnTo>
                    <a:pt x="387" y="58"/>
                  </a:lnTo>
                  <a:lnTo>
                    <a:pt x="383" y="60"/>
                  </a:lnTo>
                  <a:lnTo>
                    <a:pt x="381" y="60"/>
                  </a:lnTo>
                  <a:lnTo>
                    <a:pt x="379" y="62"/>
                  </a:lnTo>
                  <a:lnTo>
                    <a:pt x="375" y="64"/>
                  </a:lnTo>
                  <a:lnTo>
                    <a:pt x="367" y="66"/>
                  </a:lnTo>
                  <a:lnTo>
                    <a:pt x="363" y="66"/>
                  </a:lnTo>
                  <a:lnTo>
                    <a:pt x="359" y="64"/>
                  </a:lnTo>
                  <a:lnTo>
                    <a:pt x="356" y="62"/>
                  </a:lnTo>
                  <a:lnTo>
                    <a:pt x="352" y="56"/>
                  </a:lnTo>
                  <a:lnTo>
                    <a:pt x="350" y="54"/>
                  </a:lnTo>
                  <a:lnTo>
                    <a:pt x="350" y="46"/>
                  </a:lnTo>
                  <a:lnTo>
                    <a:pt x="346" y="29"/>
                  </a:lnTo>
                  <a:lnTo>
                    <a:pt x="315" y="31"/>
                  </a:lnTo>
                  <a:lnTo>
                    <a:pt x="299" y="25"/>
                  </a:lnTo>
                  <a:lnTo>
                    <a:pt x="293" y="23"/>
                  </a:lnTo>
                  <a:lnTo>
                    <a:pt x="288" y="21"/>
                  </a:lnTo>
                  <a:lnTo>
                    <a:pt x="276" y="11"/>
                  </a:lnTo>
                  <a:lnTo>
                    <a:pt x="268" y="5"/>
                  </a:lnTo>
                  <a:lnTo>
                    <a:pt x="260" y="0"/>
                  </a:lnTo>
                  <a:lnTo>
                    <a:pt x="258" y="0"/>
                  </a:lnTo>
                  <a:lnTo>
                    <a:pt x="255" y="0"/>
                  </a:lnTo>
                  <a:lnTo>
                    <a:pt x="253" y="0"/>
                  </a:lnTo>
                  <a:lnTo>
                    <a:pt x="249" y="0"/>
                  </a:lnTo>
                  <a:lnTo>
                    <a:pt x="245" y="5"/>
                  </a:lnTo>
                  <a:lnTo>
                    <a:pt x="243" y="5"/>
                  </a:lnTo>
                  <a:lnTo>
                    <a:pt x="241" y="9"/>
                  </a:lnTo>
                  <a:lnTo>
                    <a:pt x="239" y="9"/>
                  </a:lnTo>
                  <a:lnTo>
                    <a:pt x="212" y="17"/>
                  </a:lnTo>
                  <a:lnTo>
                    <a:pt x="206" y="19"/>
                  </a:lnTo>
                  <a:lnTo>
                    <a:pt x="200" y="19"/>
                  </a:lnTo>
                  <a:lnTo>
                    <a:pt x="183" y="21"/>
                  </a:lnTo>
                  <a:lnTo>
                    <a:pt x="167" y="25"/>
                  </a:lnTo>
                  <a:lnTo>
                    <a:pt x="130" y="38"/>
                  </a:lnTo>
                  <a:lnTo>
                    <a:pt x="87" y="38"/>
                  </a:lnTo>
                  <a:lnTo>
                    <a:pt x="87" y="38"/>
                  </a:lnTo>
                  <a:lnTo>
                    <a:pt x="84" y="38"/>
                  </a:lnTo>
                  <a:lnTo>
                    <a:pt x="84" y="35"/>
                  </a:lnTo>
                  <a:lnTo>
                    <a:pt x="82" y="35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78" y="29"/>
                  </a:lnTo>
                  <a:lnTo>
                    <a:pt x="76" y="31"/>
                  </a:lnTo>
                  <a:lnTo>
                    <a:pt x="64" y="40"/>
                  </a:lnTo>
                  <a:lnTo>
                    <a:pt x="60" y="42"/>
                  </a:lnTo>
                  <a:lnTo>
                    <a:pt x="56" y="44"/>
                  </a:lnTo>
                  <a:lnTo>
                    <a:pt x="52" y="44"/>
                  </a:lnTo>
                  <a:lnTo>
                    <a:pt x="43" y="42"/>
                  </a:lnTo>
                  <a:lnTo>
                    <a:pt x="41" y="42"/>
                  </a:lnTo>
                  <a:lnTo>
                    <a:pt x="41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7" y="40"/>
                  </a:lnTo>
                  <a:lnTo>
                    <a:pt x="37" y="42"/>
                  </a:lnTo>
                  <a:lnTo>
                    <a:pt x="37" y="46"/>
                  </a:lnTo>
                  <a:lnTo>
                    <a:pt x="37" y="56"/>
                  </a:lnTo>
                  <a:lnTo>
                    <a:pt x="39" y="62"/>
                  </a:lnTo>
                  <a:lnTo>
                    <a:pt x="39" y="64"/>
                  </a:lnTo>
                  <a:lnTo>
                    <a:pt x="37" y="73"/>
                  </a:lnTo>
                  <a:lnTo>
                    <a:pt x="14" y="75"/>
                  </a:lnTo>
                  <a:lnTo>
                    <a:pt x="10" y="75"/>
                  </a:lnTo>
                  <a:lnTo>
                    <a:pt x="0" y="75"/>
                  </a:lnTo>
                  <a:lnTo>
                    <a:pt x="0" y="87"/>
                  </a:lnTo>
                  <a:lnTo>
                    <a:pt x="2" y="105"/>
                  </a:lnTo>
                  <a:lnTo>
                    <a:pt x="2" y="112"/>
                  </a:lnTo>
                  <a:lnTo>
                    <a:pt x="12" y="122"/>
                  </a:lnTo>
                  <a:lnTo>
                    <a:pt x="14" y="124"/>
                  </a:lnTo>
                  <a:lnTo>
                    <a:pt x="14" y="128"/>
                  </a:lnTo>
                  <a:lnTo>
                    <a:pt x="21" y="147"/>
                  </a:lnTo>
                  <a:lnTo>
                    <a:pt x="23" y="151"/>
                  </a:lnTo>
                  <a:lnTo>
                    <a:pt x="25" y="153"/>
                  </a:lnTo>
                  <a:lnTo>
                    <a:pt x="27" y="155"/>
                  </a:lnTo>
                  <a:lnTo>
                    <a:pt x="31" y="157"/>
                  </a:lnTo>
                  <a:lnTo>
                    <a:pt x="33" y="159"/>
                  </a:lnTo>
                  <a:lnTo>
                    <a:pt x="35" y="161"/>
                  </a:lnTo>
                  <a:lnTo>
                    <a:pt x="35" y="161"/>
                  </a:lnTo>
                  <a:lnTo>
                    <a:pt x="39" y="159"/>
                  </a:lnTo>
                  <a:lnTo>
                    <a:pt x="41" y="159"/>
                  </a:lnTo>
                  <a:lnTo>
                    <a:pt x="45" y="159"/>
                  </a:lnTo>
                  <a:lnTo>
                    <a:pt x="45" y="161"/>
                  </a:lnTo>
                  <a:lnTo>
                    <a:pt x="47" y="163"/>
                  </a:lnTo>
                  <a:lnTo>
                    <a:pt x="47" y="165"/>
                  </a:lnTo>
                  <a:lnTo>
                    <a:pt x="47" y="173"/>
                  </a:lnTo>
                  <a:lnTo>
                    <a:pt x="49" y="182"/>
                  </a:lnTo>
                  <a:lnTo>
                    <a:pt x="49" y="188"/>
                  </a:lnTo>
                  <a:lnTo>
                    <a:pt x="49" y="190"/>
                  </a:lnTo>
                  <a:lnTo>
                    <a:pt x="52" y="192"/>
                  </a:lnTo>
                  <a:lnTo>
                    <a:pt x="60" y="200"/>
                  </a:lnTo>
                  <a:lnTo>
                    <a:pt x="60" y="202"/>
                  </a:lnTo>
                  <a:lnTo>
                    <a:pt x="62" y="208"/>
                  </a:lnTo>
                  <a:lnTo>
                    <a:pt x="62" y="210"/>
                  </a:lnTo>
                  <a:lnTo>
                    <a:pt x="64" y="210"/>
                  </a:lnTo>
                  <a:lnTo>
                    <a:pt x="68" y="213"/>
                  </a:lnTo>
                  <a:lnTo>
                    <a:pt x="72" y="217"/>
                  </a:lnTo>
                  <a:lnTo>
                    <a:pt x="80" y="233"/>
                  </a:lnTo>
                  <a:lnTo>
                    <a:pt x="80" y="235"/>
                  </a:lnTo>
                  <a:lnTo>
                    <a:pt x="84" y="237"/>
                  </a:lnTo>
                  <a:lnTo>
                    <a:pt x="84" y="237"/>
                  </a:lnTo>
                  <a:lnTo>
                    <a:pt x="89" y="237"/>
                  </a:lnTo>
                  <a:lnTo>
                    <a:pt x="97" y="233"/>
                  </a:lnTo>
                  <a:lnTo>
                    <a:pt x="99" y="233"/>
                  </a:lnTo>
                  <a:lnTo>
                    <a:pt x="103" y="233"/>
                  </a:lnTo>
                  <a:lnTo>
                    <a:pt x="105" y="233"/>
                  </a:lnTo>
                  <a:lnTo>
                    <a:pt x="120" y="239"/>
                  </a:lnTo>
                  <a:lnTo>
                    <a:pt x="122" y="239"/>
                  </a:lnTo>
                  <a:lnTo>
                    <a:pt x="122" y="241"/>
                  </a:lnTo>
                  <a:lnTo>
                    <a:pt x="126" y="243"/>
                  </a:lnTo>
                  <a:lnTo>
                    <a:pt x="140" y="250"/>
                  </a:lnTo>
                  <a:lnTo>
                    <a:pt x="148" y="256"/>
                  </a:lnTo>
                  <a:lnTo>
                    <a:pt x="150" y="258"/>
                  </a:lnTo>
                  <a:lnTo>
                    <a:pt x="150" y="260"/>
                  </a:lnTo>
                  <a:lnTo>
                    <a:pt x="146" y="266"/>
                  </a:lnTo>
                  <a:lnTo>
                    <a:pt x="148" y="270"/>
                  </a:lnTo>
                  <a:lnTo>
                    <a:pt x="150" y="274"/>
                  </a:lnTo>
                  <a:lnTo>
                    <a:pt x="163" y="299"/>
                  </a:lnTo>
                  <a:lnTo>
                    <a:pt x="165" y="303"/>
                  </a:lnTo>
                  <a:lnTo>
                    <a:pt x="167" y="309"/>
                  </a:lnTo>
                  <a:lnTo>
                    <a:pt x="165" y="326"/>
                  </a:lnTo>
                  <a:lnTo>
                    <a:pt x="165" y="328"/>
                  </a:lnTo>
                  <a:lnTo>
                    <a:pt x="161" y="334"/>
                  </a:lnTo>
                  <a:lnTo>
                    <a:pt x="161" y="340"/>
                  </a:lnTo>
                  <a:lnTo>
                    <a:pt x="161" y="344"/>
                  </a:lnTo>
                  <a:lnTo>
                    <a:pt x="161" y="346"/>
                  </a:lnTo>
                  <a:lnTo>
                    <a:pt x="163" y="346"/>
                  </a:lnTo>
                  <a:lnTo>
                    <a:pt x="169" y="350"/>
                  </a:lnTo>
                  <a:lnTo>
                    <a:pt x="179" y="357"/>
                  </a:lnTo>
                  <a:lnTo>
                    <a:pt x="179" y="355"/>
                  </a:lnTo>
                  <a:lnTo>
                    <a:pt x="179" y="353"/>
                  </a:lnTo>
                  <a:lnTo>
                    <a:pt x="181" y="350"/>
                  </a:lnTo>
                  <a:lnTo>
                    <a:pt x="181" y="348"/>
                  </a:lnTo>
                  <a:lnTo>
                    <a:pt x="183" y="348"/>
                  </a:lnTo>
                  <a:lnTo>
                    <a:pt x="185" y="346"/>
                  </a:lnTo>
                  <a:lnTo>
                    <a:pt x="187" y="346"/>
                  </a:lnTo>
                  <a:lnTo>
                    <a:pt x="187" y="344"/>
                  </a:lnTo>
                  <a:lnTo>
                    <a:pt x="190" y="342"/>
                  </a:lnTo>
                  <a:lnTo>
                    <a:pt x="190" y="338"/>
                  </a:lnTo>
                  <a:lnTo>
                    <a:pt x="192" y="336"/>
                  </a:lnTo>
                  <a:lnTo>
                    <a:pt x="194" y="334"/>
                  </a:lnTo>
                  <a:lnTo>
                    <a:pt x="206" y="320"/>
                  </a:lnTo>
                  <a:lnTo>
                    <a:pt x="208" y="318"/>
                  </a:lnTo>
                  <a:lnTo>
                    <a:pt x="212" y="318"/>
                  </a:lnTo>
                  <a:lnTo>
                    <a:pt x="214" y="318"/>
                  </a:lnTo>
                  <a:lnTo>
                    <a:pt x="216" y="315"/>
                  </a:lnTo>
                  <a:lnTo>
                    <a:pt x="218" y="313"/>
                  </a:lnTo>
                  <a:lnTo>
                    <a:pt x="225" y="307"/>
                  </a:lnTo>
                  <a:lnTo>
                    <a:pt x="229" y="303"/>
                  </a:lnTo>
                  <a:lnTo>
                    <a:pt x="239" y="301"/>
                  </a:lnTo>
                  <a:lnTo>
                    <a:pt x="237" y="301"/>
                  </a:lnTo>
                  <a:lnTo>
                    <a:pt x="237" y="301"/>
                  </a:lnTo>
                  <a:lnTo>
                    <a:pt x="237" y="301"/>
                  </a:lnTo>
                  <a:lnTo>
                    <a:pt x="235" y="297"/>
                  </a:lnTo>
                  <a:lnTo>
                    <a:pt x="235" y="297"/>
                  </a:lnTo>
                  <a:lnTo>
                    <a:pt x="235" y="293"/>
                  </a:lnTo>
                  <a:lnTo>
                    <a:pt x="233" y="289"/>
                  </a:lnTo>
                  <a:lnTo>
                    <a:pt x="233" y="289"/>
                  </a:lnTo>
                  <a:lnTo>
                    <a:pt x="231" y="287"/>
                  </a:lnTo>
                  <a:lnTo>
                    <a:pt x="233" y="287"/>
                  </a:lnTo>
                  <a:lnTo>
                    <a:pt x="233" y="287"/>
                  </a:lnTo>
                  <a:lnTo>
                    <a:pt x="235" y="287"/>
                  </a:lnTo>
                  <a:lnTo>
                    <a:pt x="239" y="285"/>
                  </a:lnTo>
                  <a:lnTo>
                    <a:pt x="241" y="283"/>
                  </a:lnTo>
                  <a:lnTo>
                    <a:pt x="243" y="283"/>
                  </a:lnTo>
                  <a:lnTo>
                    <a:pt x="243" y="280"/>
                  </a:lnTo>
                  <a:lnTo>
                    <a:pt x="249" y="268"/>
                  </a:lnTo>
                  <a:lnTo>
                    <a:pt x="249" y="266"/>
                  </a:lnTo>
                  <a:lnTo>
                    <a:pt x="249" y="264"/>
                  </a:lnTo>
                  <a:lnTo>
                    <a:pt x="249" y="260"/>
                  </a:lnTo>
                  <a:lnTo>
                    <a:pt x="249" y="258"/>
                  </a:lnTo>
                  <a:lnTo>
                    <a:pt x="247" y="256"/>
                  </a:lnTo>
                  <a:lnTo>
                    <a:pt x="247" y="256"/>
                  </a:lnTo>
                  <a:lnTo>
                    <a:pt x="243" y="252"/>
                  </a:lnTo>
                  <a:lnTo>
                    <a:pt x="241" y="250"/>
                  </a:lnTo>
                  <a:lnTo>
                    <a:pt x="239" y="248"/>
                  </a:lnTo>
                  <a:lnTo>
                    <a:pt x="239" y="245"/>
                  </a:lnTo>
                  <a:lnTo>
                    <a:pt x="239" y="243"/>
                  </a:lnTo>
                  <a:lnTo>
                    <a:pt x="239" y="243"/>
                  </a:lnTo>
                  <a:lnTo>
                    <a:pt x="241" y="241"/>
                  </a:lnTo>
                  <a:lnTo>
                    <a:pt x="245" y="237"/>
                  </a:lnTo>
                  <a:lnTo>
                    <a:pt x="245" y="237"/>
                  </a:lnTo>
                  <a:lnTo>
                    <a:pt x="247" y="235"/>
                  </a:lnTo>
                  <a:lnTo>
                    <a:pt x="247" y="233"/>
                  </a:lnTo>
                  <a:lnTo>
                    <a:pt x="249" y="231"/>
                  </a:lnTo>
                  <a:lnTo>
                    <a:pt x="249" y="231"/>
                  </a:lnTo>
                  <a:lnTo>
                    <a:pt x="251" y="231"/>
                  </a:lnTo>
                  <a:lnTo>
                    <a:pt x="253" y="233"/>
                  </a:lnTo>
                  <a:lnTo>
                    <a:pt x="255" y="237"/>
                  </a:lnTo>
                  <a:lnTo>
                    <a:pt x="258" y="239"/>
                  </a:lnTo>
                  <a:lnTo>
                    <a:pt x="258" y="239"/>
                  </a:lnTo>
                  <a:lnTo>
                    <a:pt x="260" y="239"/>
                  </a:lnTo>
                  <a:lnTo>
                    <a:pt x="262" y="241"/>
                  </a:lnTo>
                  <a:lnTo>
                    <a:pt x="266" y="243"/>
                  </a:lnTo>
                  <a:lnTo>
                    <a:pt x="268" y="243"/>
                  </a:lnTo>
                  <a:lnTo>
                    <a:pt x="270" y="243"/>
                  </a:lnTo>
                  <a:lnTo>
                    <a:pt x="276" y="241"/>
                  </a:lnTo>
                  <a:lnTo>
                    <a:pt x="282" y="239"/>
                  </a:lnTo>
                  <a:lnTo>
                    <a:pt x="284" y="239"/>
                  </a:lnTo>
                  <a:lnTo>
                    <a:pt x="286" y="241"/>
                  </a:lnTo>
                  <a:lnTo>
                    <a:pt x="288" y="241"/>
                  </a:lnTo>
                  <a:lnTo>
                    <a:pt x="291" y="241"/>
                  </a:lnTo>
                  <a:lnTo>
                    <a:pt x="295" y="241"/>
                  </a:lnTo>
                  <a:lnTo>
                    <a:pt x="299" y="241"/>
                  </a:lnTo>
                  <a:lnTo>
                    <a:pt x="307" y="239"/>
                  </a:lnTo>
                  <a:lnTo>
                    <a:pt x="307" y="239"/>
                  </a:lnTo>
                  <a:lnTo>
                    <a:pt x="309" y="237"/>
                  </a:lnTo>
                  <a:lnTo>
                    <a:pt x="309" y="235"/>
                  </a:lnTo>
                  <a:lnTo>
                    <a:pt x="311" y="233"/>
                  </a:lnTo>
                  <a:lnTo>
                    <a:pt x="311" y="233"/>
                  </a:lnTo>
                  <a:lnTo>
                    <a:pt x="313" y="233"/>
                  </a:lnTo>
                  <a:lnTo>
                    <a:pt x="313" y="231"/>
                  </a:lnTo>
                  <a:lnTo>
                    <a:pt x="315" y="231"/>
                  </a:lnTo>
                  <a:lnTo>
                    <a:pt x="317" y="231"/>
                  </a:lnTo>
                  <a:lnTo>
                    <a:pt x="323" y="233"/>
                  </a:lnTo>
                  <a:lnTo>
                    <a:pt x="328" y="233"/>
                  </a:lnTo>
                  <a:lnTo>
                    <a:pt x="332" y="235"/>
                  </a:lnTo>
                  <a:lnTo>
                    <a:pt x="340" y="241"/>
                  </a:lnTo>
                  <a:lnTo>
                    <a:pt x="344" y="241"/>
                  </a:lnTo>
                  <a:lnTo>
                    <a:pt x="346" y="241"/>
                  </a:lnTo>
                  <a:lnTo>
                    <a:pt x="346" y="243"/>
                  </a:lnTo>
                  <a:lnTo>
                    <a:pt x="359" y="254"/>
                  </a:lnTo>
                  <a:lnTo>
                    <a:pt x="367" y="262"/>
                  </a:lnTo>
                  <a:lnTo>
                    <a:pt x="371" y="264"/>
                  </a:lnTo>
                  <a:lnTo>
                    <a:pt x="371" y="266"/>
                  </a:lnTo>
                  <a:lnTo>
                    <a:pt x="373" y="268"/>
                  </a:lnTo>
                  <a:lnTo>
                    <a:pt x="373" y="272"/>
                  </a:lnTo>
                  <a:lnTo>
                    <a:pt x="373" y="272"/>
                  </a:lnTo>
                  <a:lnTo>
                    <a:pt x="373" y="272"/>
                  </a:lnTo>
                  <a:lnTo>
                    <a:pt x="375" y="274"/>
                  </a:lnTo>
                  <a:lnTo>
                    <a:pt x="375" y="274"/>
                  </a:lnTo>
                  <a:lnTo>
                    <a:pt x="381" y="276"/>
                  </a:lnTo>
                  <a:lnTo>
                    <a:pt x="383" y="276"/>
                  </a:lnTo>
                  <a:lnTo>
                    <a:pt x="385" y="278"/>
                  </a:lnTo>
                  <a:lnTo>
                    <a:pt x="387" y="283"/>
                  </a:lnTo>
                  <a:lnTo>
                    <a:pt x="391" y="285"/>
                  </a:lnTo>
                  <a:lnTo>
                    <a:pt x="394" y="287"/>
                  </a:lnTo>
                  <a:lnTo>
                    <a:pt x="396" y="287"/>
                  </a:lnTo>
                  <a:lnTo>
                    <a:pt x="398" y="289"/>
                  </a:lnTo>
                  <a:lnTo>
                    <a:pt x="404" y="291"/>
                  </a:lnTo>
                  <a:lnTo>
                    <a:pt x="406" y="291"/>
                  </a:lnTo>
                  <a:lnTo>
                    <a:pt x="408" y="291"/>
                  </a:lnTo>
                  <a:lnTo>
                    <a:pt x="410" y="289"/>
                  </a:lnTo>
                  <a:lnTo>
                    <a:pt x="412" y="289"/>
                  </a:lnTo>
                  <a:lnTo>
                    <a:pt x="418" y="285"/>
                  </a:lnTo>
                  <a:lnTo>
                    <a:pt x="420" y="283"/>
                  </a:lnTo>
                  <a:lnTo>
                    <a:pt x="420" y="283"/>
                  </a:lnTo>
                  <a:lnTo>
                    <a:pt x="422" y="280"/>
                  </a:lnTo>
                  <a:lnTo>
                    <a:pt x="424" y="280"/>
                  </a:lnTo>
                  <a:lnTo>
                    <a:pt x="427" y="283"/>
                  </a:lnTo>
                  <a:lnTo>
                    <a:pt x="429" y="285"/>
                  </a:lnTo>
                  <a:lnTo>
                    <a:pt x="431" y="285"/>
                  </a:lnTo>
                  <a:lnTo>
                    <a:pt x="433" y="285"/>
                  </a:lnTo>
                  <a:lnTo>
                    <a:pt x="435" y="285"/>
                  </a:lnTo>
                  <a:lnTo>
                    <a:pt x="441" y="285"/>
                  </a:lnTo>
                  <a:lnTo>
                    <a:pt x="459" y="285"/>
                  </a:lnTo>
                  <a:lnTo>
                    <a:pt x="466" y="283"/>
                  </a:lnTo>
                  <a:lnTo>
                    <a:pt x="486" y="278"/>
                  </a:lnTo>
                  <a:lnTo>
                    <a:pt x="492" y="274"/>
                  </a:lnTo>
                  <a:lnTo>
                    <a:pt x="492" y="274"/>
                  </a:lnTo>
                  <a:lnTo>
                    <a:pt x="494" y="272"/>
                  </a:lnTo>
                  <a:lnTo>
                    <a:pt x="497" y="270"/>
                  </a:lnTo>
                  <a:lnTo>
                    <a:pt x="499" y="270"/>
                  </a:lnTo>
                  <a:lnTo>
                    <a:pt x="501" y="262"/>
                  </a:lnTo>
                  <a:lnTo>
                    <a:pt x="503" y="260"/>
                  </a:lnTo>
                  <a:lnTo>
                    <a:pt x="503" y="256"/>
                  </a:lnTo>
                  <a:lnTo>
                    <a:pt x="503" y="252"/>
                  </a:lnTo>
                  <a:lnTo>
                    <a:pt x="503" y="243"/>
                  </a:lnTo>
                  <a:lnTo>
                    <a:pt x="503" y="241"/>
                  </a:lnTo>
                  <a:lnTo>
                    <a:pt x="503" y="237"/>
                  </a:lnTo>
                  <a:lnTo>
                    <a:pt x="505" y="237"/>
                  </a:lnTo>
                  <a:lnTo>
                    <a:pt x="521" y="210"/>
                  </a:lnTo>
                  <a:lnTo>
                    <a:pt x="521" y="210"/>
                  </a:lnTo>
                  <a:lnTo>
                    <a:pt x="523" y="194"/>
                  </a:lnTo>
                  <a:lnTo>
                    <a:pt x="523" y="192"/>
                  </a:lnTo>
                  <a:lnTo>
                    <a:pt x="523" y="190"/>
                  </a:lnTo>
                  <a:lnTo>
                    <a:pt x="523" y="188"/>
                  </a:lnTo>
                  <a:lnTo>
                    <a:pt x="523" y="186"/>
                  </a:lnTo>
                  <a:lnTo>
                    <a:pt x="521" y="186"/>
                  </a:lnTo>
                  <a:lnTo>
                    <a:pt x="517" y="182"/>
                  </a:lnTo>
                  <a:lnTo>
                    <a:pt x="515" y="180"/>
                  </a:lnTo>
                  <a:lnTo>
                    <a:pt x="513" y="180"/>
                  </a:lnTo>
                  <a:lnTo>
                    <a:pt x="507" y="178"/>
                  </a:lnTo>
                  <a:lnTo>
                    <a:pt x="501" y="175"/>
                  </a:lnTo>
                  <a:lnTo>
                    <a:pt x="499" y="173"/>
                  </a:lnTo>
                  <a:lnTo>
                    <a:pt x="497" y="173"/>
                  </a:lnTo>
                  <a:lnTo>
                    <a:pt x="492" y="173"/>
                  </a:lnTo>
                  <a:lnTo>
                    <a:pt x="490" y="173"/>
                  </a:lnTo>
                  <a:lnTo>
                    <a:pt x="490" y="173"/>
                  </a:lnTo>
                  <a:lnTo>
                    <a:pt x="490" y="171"/>
                  </a:lnTo>
                  <a:lnTo>
                    <a:pt x="490" y="169"/>
                  </a:lnTo>
                  <a:lnTo>
                    <a:pt x="492" y="1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79C3D2C5-4AE1-9740-B238-8CC30600B1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39100" y="4344988"/>
              <a:ext cx="493712" cy="700088"/>
            </a:xfrm>
            <a:custGeom>
              <a:avLst/>
              <a:gdLst>
                <a:gd name="T0" fmla="*/ 45 w 311"/>
                <a:gd name="T1" fmla="*/ 233 h 441"/>
                <a:gd name="T2" fmla="*/ 4 w 311"/>
                <a:gd name="T3" fmla="*/ 150 h 441"/>
                <a:gd name="T4" fmla="*/ 4 w 311"/>
                <a:gd name="T5" fmla="*/ 157 h 441"/>
                <a:gd name="T6" fmla="*/ 309 w 311"/>
                <a:gd name="T7" fmla="*/ 348 h 441"/>
                <a:gd name="T8" fmla="*/ 299 w 311"/>
                <a:gd name="T9" fmla="*/ 325 h 441"/>
                <a:gd name="T10" fmla="*/ 287 w 311"/>
                <a:gd name="T11" fmla="*/ 307 h 441"/>
                <a:gd name="T12" fmla="*/ 282 w 311"/>
                <a:gd name="T13" fmla="*/ 293 h 441"/>
                <a:gd name="T14" fmla="*/ 272 w 311"/>
                <a:gd name="T15" fmla="*/ 282 h 441"/>
                <a:gd name="T16" fmla="*/ 260 w 311"/>
                <a:gd name="T17" fmla="*/ 290 h 441"/>
                <a:gd name="T18" fmla="*/ 245 w 311"/>
                <a:gd name="T19" fmla="*/ 280 h 441"/>
                <a:gd name="T20" fmla="*/ 243 w 311"/>
                <a:gd name="T21" fmla="*/ 264 h 441"/>
                <a:gd name="T22" fmla="*/ 239 w 311"/>
                <a:gd name="T23" fmla="*/ 245 h 441"/>
                <a:gd name="T24" fmla="*/ 241 w 311"/>
                <a:gd name="T25" fmla="*/ 212 h 441"/>
                <a:gd name="T26" fmla="*/ 233 w 311"/>
                <a:gd name="T27" fmla="*/ 198 h 441"/>
                <a:gd name="T28" fmla="*/ 200 w 311"/>
                <a:gd name="T29" fmla="*/ 177 h 441"/>
                <a:gd name="T30" fmla="*/ 181 w 311"/>
                <a:gd name="T31" fmla="*/ 173 h 441"/>
                <a:gd name="T32" fmla="*/ 161 w 311"/>
                <a:gd name="T33" fmla="*/ 157 h 441"/>
                <a:gd name="T34" fmla="*/ 159 w 311"/>
                <a:gd name="T35" fmla="*/ 142 h 441"/>
                <a:gd name="T36" fmla="*/ 167 w 311"/>
                <a:gd name="T37" fmla="*/ 122 h 441"/>
                <a:gd name="T38" fmla="*/ 167 w 311"/>
                <a:gd name="T39" fmla="*/ 99 h 441"/>
                <a:gd name="T40" fmla="*/ 157 w 311"/>
                <a:gd name="T41" fmla="*/ 83 h 441"/>
                <a:gd name="T42" fmla="*/ 120 w 311"/>
                <a:gd name="T43" fmla="*/ 76 h 441"/>
                <a:gd name="T44" fmla="*/ 120 w 311"/>
                <a:gd name="T45" fmla="*/ 64 h 441"/>
                <a:gd name="T46" fmla="*/ 126 w 311"/>
                <a:gd name="T47" fmla="*/ 48 h 441"/>
                <a:gd name="T48" fmla="*/ 134 w 311"/>
                <a:gd name="T49" fmla="*/ 35 h 441"/>
                <a:gd name="T50" fmla="*/ 140 w 311"/>
                <a:gd name="T51" fmla="*/ 15 h 441"/>
                <a:gd name="T52" fmla="*/ 146 w 311"/>
                <a:gd name="T53" fmla="*/ 2 h 441"/>
                <a:gd name="T54" fmla="*/ 118 w 311"/>
                <a:gd name="T55" fmla="*/ 8 h 441"/>
                <a:gd name="T56" fmla="*/ 91 w 311"/>
                <a:gd name="T57" fmla="*/ 2 h 441"/>
                <a:gd name="T58" fmla="*/ 83 w 311"/>
                <a:gd name="T59" fmla="*/ 17 h 441"/>
                <a:gd name="T60" fmla="*/ 43 w 311"/>
                <a:gd name="T61" fmla="*/ 68 h 441"/>
                <a:gd name="T62" fmla="*/ 43 w 311"/>
                <a:gd name="T63" fmla="*/ 126 h 441"/>
                <a:gd name="T64" fmla="*/ 37 w 311"/>
                <a:gd name="T65" fmla="*/ 157 h 441"/>
                <a:gd name="T66" fmla="*/ 31 w 311"/>
                <a:gd name="T67" fmla="*/ 148 h 441"/>
                <a:gd name="T68" fmla="*/ 17 w 311"/>
                <a:gd name="T69" fmla="*/ 148 h 441"/>
                <a:gd name="T70" fmla="*/ 17 w 311"/>
                <a:gd name="T71" fmla="*/ 167 h 441"/>
                <a:gd name="T72" fmla="*/ 29 w 311"/>
                <a:gd name="T73" fmla="*/ 163 h 441"/>
                <a:gd name="T74" fmla="*/ 31 w 311"/>
                <a:gd name="T75" fmla="*/ 171 h 441"/>
                <a:gd name="T76" fmla="*/ 35 w 311"/>
                <a:gd name="T77" fmla="*/ 185 h 441"/>
                <a:gd name="T78" fmla="*/ 31 w 311"/>
                <a:gd name="T79" fmla="*/ 198 h 441"/>
                <a:gd name="T80" fmla="*/ 39 w 311"/>
                <a:gd name="T81" fmla="*/ 210 h 441"/>
                <a:gd name="T82" fmla="*/ 54 w 311"/>
                <a:gd name="T83" fmla="*/ 223 h 441"/>
                <a:gd name="T84" fmla="*/ 64 w 311"/>
                <a:gd name="T85" fmla="*/ 237 h 441"/>
                <a:gd name="T86" fmla="*/ 62 w 311"/>
                <a:gd name="T87" fmla="*/ 249 h 441"/>
                <a:gd name="T88" fmla="*/ 80 w 311"/>
                <a:gd name="T89" fmla="*/ 264 h 441"/>
                <a:gd name="T90" fmla="*/ 87 w 311"/>
                <a:gd name="T91" fmla="*/ 278 h 441"/>
                <a:gd name="T92" fmla="*/ 95 w 311"/>
                <a:gd name="T93" fmla="*/ 299 h 441"/>
                <a:gd name="T94" fmla="*/ 109 w 311"/>
                <a:gd name="T95" fmla="*/ 311 h 441"/>
                <a:gd name="T96" fmla="*/ 118 w 311"/>
                <a:gd name="T97" fmla="*/ 317 h 441"/>
                <a:gd name="T98" fmla="*/ 161 w 311"/>
                <a:gd name="T99" fmla="*/ 342 h 441"/>
                <a:gd name="T100" fmla="*/ 177 w 311"/>
                <a:gd name="T101" fmla="*/ 363 h 441"/>
                <a:gd name="T102" fmla="*/ 194 w 311"/>
                <a:gd name="T103" fmla="*/ 389 h 441"/>
                <a:gd name="T104" fmla="*/ 216 w 311"/>
                <a:gd name="T105" fmla="*/ 406 h 441"/>
                <a:gd name="T106" fmla="*/ 227 w 311"/>
                <a:gd name="T107" fmla="*/ 418 h 441"/>
                <a:gd name="T108" fmla="*/ 223 w 311"/>
                <a:gd name="T109" fmla="*/ 430 h 441"/>
                <a:gd name="T110" fmla="*/ 237 w 311"/>
                <a:gd name="T111" fmla="*/ 437 h 441"/>
                <a:gd name="T112" fmla="*/ 256 w 311"/>
                <a:gd name="T113" fmla="*/ 420 h 441"/>
                <a:gd name="T114" fmla="*/ 311 w 311"/>
                <a:gd name="T115" fmla="*/ 36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1" h="441">
                  <a:moveTo>
                    <a:pt x="50" y="233"/>
                  </a:moveTo>
                  <a:lnTo>
                    <a:pt x="48" y="231"/>
                  </a:lnTo>
                  <a:lnTo>
                    <a:pt x="45" y="229"/>
                  </a:lnTo>
                  <a:lnTo>
                    <a:pt x="43" y="231"/>
                  </a:lnTo>
                  <a:lnTo>
                    <a:pt x="43" y="233"/>
                  </a:lnTo>
                  <a:lnTo>
                    <a:pt x="45" y="233"/>
                  </a:lnTo>
                  <a:lnTo>
                    <a:pt x="48" y="235"/>
                  </a:lnTo>
                  <a:lnTo>
                    <a:pt x="50" y="235"/>
                  </a:lnTo>
                  <a:lnTo>
                    <a:pt x="52" y="235"/>
                  </a:lnTo>
                  <a:lnTo>
                    <a:pt x="50" y="233"/>
                  </a:lnTo>
                  <a:lnTo>
                    <a:pt x="50" y="233"/>
                  </a:lnTo>
                  <a:close/>
                  <a:moveTo>
                    <a:pt x="4" y="150"/>
                  </a:moveTo>
                  <a:lnTo>
                    <a:pt x="2" y="150"/>
                  </a:lnTo>
                  <a:lnTo>
                    <a:pt x="2" y="153"/>
                  </a:lnTo>
                  <a:lnTo>
                    <a:pt x="0" y="155"/>
                  </a:lnTo>
                  <a:lnTo>
                    <a:pt x="0" y="157"/>
                  </a:lnTo>
                  <a:lnTo>
                    <a:pt x="2" y="157"/>
                  </a:lnTo>
                  <a:lnTo>
                    <a:pt x="4" y="157"/>
                  </a:lnTo>
                  <a:lnTo>
                    <a:pt x="4" y="157"/>
                  </a:lnTo>
                  <a:lnTo>
                    <a:pt x="6" y="155"/>
                  </a:lnTo>
                  <a:lnTo>
                    <a:pt x="6" y="153"/>
                  </a:lnTo>
                  <a:lnTo>
                    <a:pt x="4" y="153"/>
                  </a:lnTo>
                  <a:lnTo>
                    <a:pt x="4" y="150"/>
                  </a:lnTo>
                  <a:close/>
                  <a:moveTo>
                    <a:pt x="309" y="348"/>
                  </a:moveTo>
                  <a:lnTo>
                    <a:pt x="309" y="346"/>
                  </a:lnTo>
                  <a:lnTo>
                    <a:pt x="309" y="344"/>
                  </a:lnTo>
                  <a:lnTo>
                    <a:pt x="305" y="340"/>
                  </a:lnTo>
                  <a:lnTo>
                    <a:pt x="303" y="334"/>
                  </a:lnTo>
                  <a:lnTo>
                    <a:pt x="299" y="330"/>
                  </a:lnTo>
                  <a:lnTo>
                    <a:pt x="299" y="325"/>
                  </a:lnTo>
                  <a:lnTo>
                    <a:pt x="297" y="319"/>
                  </a:lnTo>
                  <a:lnTo>
                    <a:pt x="297" y="317"/>
                  </a:lnTo>
                  <a:lnTo>
                    <a:pt x="297" y="313"/>
                  </a:lnTo>
                  <a:lnTo>
                    <a:pt x="295" y="313"/>
                  </a:lnTo>
                  <a:lnTo>
                    <a:pt x="295" y="311"/>
                  </a:lnTo>
                  <a:lnTo>
                    <a:pt x="287" y="307"/>
                  </a:lnTo>
                  <a:lnTo>
                    <a:pt x="284" y="305"/>
                  </a:lnTo>
                  <a:lnTo>
                    <a:pt x="282" y="301"/>
                  </a:lnTo>
                  <a:lnTo>
                    <a:pt x="282" y="299"/>
                  </a:lnTo>
                  <a:lnTo>
                    <a:pt x="284" y="295"/>
                  </a:lnTo>
                  <a:lnTo>
                    <a:pt x="282" y="293"/>
                  </a:lnTo>
                  <a:lnTo>
                    <a:pt x="282" y="293"/>
                  </a:lnTo>
                  <a:lnTo>
                    <a:pt x="280" y="290"/>
                  </a:lnTo>
                  <a:lnTo>
                    <a:pt x="278" y="288"/>
                  </a:lnTo>
                  <a:lnTo>
                    <a:pt x="276" y="286"/>
                  </a:lnTo>
                  <a:lnTo>
                    <a:pt x="276" y="284"/>
                  </a:lnTo>
                  <a:lnTo>
                    <a:pt x="274" y="282"/>
                  </a:lnTo>
                  <a:lnTo>
                    <a:pt x="272" y="282"/>
                  </a:lnTo>
                  <a:lnTo>
                    <a:pt x="270" y="282"/>
                  </a:lnTo>
                  <a:lnTo>
                    <a:pt x="268" y="282"/>
                  </a:lnTo>
                  <a:lnTo>
                    <a:pt x="268" y="284"/>
                  </a:lnTo>
                  <a:lnTo>
                    <a:pt x="264" y="288"/>
                  </a:lnTo>
                  <a:lnTo>
                    <a:pt x="262" y="290"/>
                  </a:lnTo>
                  <a:lnTo>
                    <a:pt x="260" y="290"/>
                  </a:lnTo>
                  <a:lnTo>
                    <a:pt x="258" y="293"/>
                  </a:lnTo>
                  <a:lnTo>
                    <a:pt x="249" y="295"/>
                  </a:lnTo>
                  <a:lnTo>
                    <a:pt x="247" y="293"/>
                  </a:lnTo>
                  <a:lnTo>
                    <a:pt x="247" y="293"/>
                  </a:lnTo>
                  <a:lnTo>
                    <a:pt x="247" y="286"/>
                  </a:lnTo>
                  <a:lnTo>
                    <a:pt x="245" y="280"/>
                  </a:lnTo>
                  <a:lnTo>
                    <a:pt x="247" y="272"/>
                  </a:lnTo>
                  <a:lnTo>
                    <a:pt x="247" y="270"/>
                  </a:lnTo>
                  <a:lnTo>
                    <a:pt x="247" y="268"/>
                  </a:lnTo>
                  <a:lnTo>
                    <a:pt x="245" y="266"/>
                  </a:lnTo>
                  <a:lnTo>
                    <a:pt x="245" y="264"/>
                  </a:lnTo>
                  <a:lnTo>
                    <a:pt x="243" y="264"/>
                  </a:lnTo>
                  <a:lnTo>
                    <a:pt x="237" y="258"/>
                  </a:lnTo>
                  <a:lnTo>
                    <a:pt x="235" y="255"/>
                  </a:lnTo>
                  <a:lnTo>
                    <a:pt x="233" y="253"/>
                  </a:lnTo>
                  <a:lnTo>
                    <a:pt x="235" y="251"/>
                  </a:lnTo>
                  <a:lnTo>
                    <a:pt x="237" y="247"/>
                  </a:lnTo>
                  <a:lnTo>
                    <a:pt x="239" y="245"/>
                  </a:lnTo>
                  <a:lnTo>
                    <a:pt x="245" y="233"/>
                  </a:lnTo>
                  <a:lnTo>
                    <a:pt x="245" y="229"/>
                  </a:lnTo>
                  <a:lnTo>
                    <a:pt x="245" y="227"/>
                  </a:lnTo>
                  <a:lnTo>
                    <a:pt x="241" y="218"/>
                  </a:lnTo>
                  <a:lnTo>
                    <a:pt x="241" y="216"/>
                  </a:lnTo>
                  <a:lnTo>
                    <a:pt x="241" y="212"/>
                  </a:lnTo>
                  <a:lnTo>
                    <a:pt x="243" y="212"/>
                  </a:lnTo>
                  <a:lnTo>
                    <a:pt x="245" y="208"/>
                  </a:lnTo>
                  <a:lnTo>
                    <a:pt x="241" y="204"/>
                  </a:lnTo>
                  <a:lnTo>
                    <a:pt x="237" y="200"/>
                  </a:lnTo>
                  <a:lnTo>
                    <a:pt x="235" y="200"/>
                  </a:lnTo>
                  <a:lnTo>
                    <a:pt x="233" y="198"/>
                  </a:lnTo>
                  <a:lnTo>
                    <a:pt x="231" y="198"/>
                  </a:lnTo>
                  <a:lnTo>
                    <a:pt x="225" y="198"/>
                  </a:lnTo>
                  <a:lnTo>
                    <a:pt x="221" y="196"/>
                  </a:lnTo>
                  <a:lnTo>
                    <a:pt x="212" y="188"/>
                  </a:lnTo>
                  <a:lnTo>
                    <a:pt x="202" y="181"/>
                  </a:lnTo>
                  <a:lnTo>
                    <a:pt x="200" y="177"/>
                  </a:lnTo>
                  <a:lnTo>
                    <a:pt x="198" y="177"/>
                  </a:lnTo>
                  <a:lnTo>
                    <a:pt x="196" y="175"/>
                  </a:lnTo>
                  <a:lnTo>
                    <a:pt x="190" y="175"/>
                  </a:lnTo>
                  <a:lnTo>
                    <a:pt x="186" y="175"/>
                  </a:lnTo>
                  <a:lnTo>
                    <a:pt x="183" y="173"/>
                  </a:lnTo>
                  <a:lnTo>
                    <a:pt x="181" y="173"/>
                  </a:lnTo>
                  <a:lnTo>
                    <a:pt x="177" y="169"/>
                  </a:lnTo>
                  <a:lnTo>
                    <a:pt x="175" y="169"/>
                  </a:lnTo>
                  <a:lnTo>
                    <a:pt x="165" y="165"/>
                  </a:lnTo>
                  <a:lnTo>
                    <a:pt x="163" y="163"/>
                  </a:lnTo>
                  <a:lnTo>
                    <a:pt x="161" y="161"/>
                  </a:lnTo>
                  <a:lnTo>
                    <a:pt x="161" y="157"/>
                  </a:lnTo>
                  <a:lnTo>
                    <a:pt x="159" y="157"/>
                  </a:lnTo>
                  <a:lnTo>
                    <a:pt x="161" y="155"/>
                  </a:lnTo>
                  <a:lnTo>
                    <a:pt x="161" y="150"/>
                  </a:lnTo>
                  <a:lnTo>
                    <a:pt x="163" y="150"/>
                  </a:lnTo>
                  <a:lnTo>
                    <a:pt x="161" y="148"/>
                  </a:lnTo>
                  <a:lnTo>
                    <a:pt x="159" y="142"/>
                  </a:lnTo>
                  <a:lnTo>
                    <a:pt x="159" y="142"/>
                  </a:lnTo>
                  <a:lnTo>
                    <a:pt x="159" y="140"/>
                  </a:lnTo>
                  <a:lnTo>
                    <a:pt x="159" y="138"/>
                  </a:lnTo>
                  <a:lnTo>
                    <a:pt x="161" y="134"/>
                  </a:lnTo>
                  <a:lnTo>
                    <a:pt x="167" y="124"/>
                  </a:lnTo>
                  <a:lnTo>
                    <a:pt x="167" y="122"/>
                  </a:lnTo>
                  <a:lnTo>
                    <a:pt x="165" y="120"/>
                  </a:lnTo>
                  <a:lnTo>
                    <a:pt x="165" y="115"/>
                  </a:lnTo>
                  <a:lnTo>
                    <a:pt x="161" y="107"/>
                  </a:lnTo>
                  <a:lnTo>
                    <a:pt x="163" y="105"/>
                  </a:lnTo>
                  <a:lnTo>
                    <a:pt x="165" y="103"/>
                  </a:lnTo>
                  <a:lnTo>
                    <a:pt x="167" y="99"/>
                  </a:lnTo>
                  <a:lnTo>
                    <a:pt x="171" y="87"/>
                  </a:lnTo>
                  <a:lnTo>
                    <a:pt x="171" y="85"/>
                  </a:lnTo>
                  <a:lnTo>
                    <a:pt x="169" y="85"/>
                  </a:lnTo>
                  <a:lnTo>
                    <a:pt x="167" y="83"/>
                  </a:lnTo>
                  <a:lnTo>
                    <a:pt x="161" y="83"/>
                  </a:lnTo>
                  <a:lnTo>
                    <a:pt x="157" y="83"/>
                  </a:lnTo>
                  <a:lnTo>
                    <a:pt x="148" y="78"/>
                  </a:lnTo>
                  <a:lnTo>
                    <a:pt x="142" y="76"/>
                  </a:lnTo>
                  <a:lnTo>
                    <a:pt x="138" y="76"/>
                  </a:lnTo>
                  <a:lnTo>
                    <a:pt x="136" y="76"/>
                  </a:lnTo>
                  <a:lnTo>
                    <a:pt x="124" y="76"/>
                  </a:lnTo>
                  <a:lnTo>
                    <a:pt x="120" y="76"/>
                  </a:lnTo>
                  <a:lnTo>
                    <a:pt x="118" y="74"/>
                  </a:lnTo>
                  <a:lnTo>
                    <a:pt x="118" y="72"/>
                  </a:lnTo>
                  <a:lnTo>
                    <a:pt x="116" y="70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20" y="64"/>
                  </a:lnTo>
                  <a:lnTo>
                    <a:pt x="122" y="60"/>
                  </a:lnTo>
                  <a:lnTo>
                    <a:pt x="124" y="58"/>
                  </a:lnTo>
                  <a:lnTo>
                    <a:pt x="124" y="56"/>
                  </a:lnTo>
                  <a:lnTo>
                    <a:pt x="124" y="52"/>
                  </a:lnTo>
                  <a:lnTo>
                    <a:pt x="126" y="50"/>
                  </a:lnTo>
                  <a:lnTo>
                    <a:pt x="126" y="48"/>
                  </a:lnTo>
                  <a:lnTo>
                    <a:pt x="128" y="48"/>
                  </a:lnTo>
                  <a:lnTo>
                    <a:pt x="130" y="45"/>
                  </a:lnTo>
                  <a:lnTo>
                    <a:pt x="132" y="43"/>
                  </a:lnTo>
                  <a:lnTo>
                    <a:pt x="134" y="41"/>
                  </a:lnTo>
                  <a:lnTo>
                    <a:pt x="134" y="37"/>
                  </a:lnTo>
                  <a:lnTo>
                    <a:pt x="134" y="35"/>
                  </a:lnTo>
                  <a:lnTo>
                    <a:pt x="134" y="33"/>
                  </a:lnTo>
                  <a:lnTo>
                    <a:pt x="132" y="23"/>
                  </a:lnTo>
                  <a:lnTo>
                    <a:pt x="132" y="21"/>
                  </a:lnTo>
                  <a:lnTo>
                    <a:pt x="134" y="19"/>
                  </a:lnTo>
                  <a:lnTo>
                    <a:pt x="134" y="17"/>
                  </a:lnTo>
                  <a:lnTo>
                    <a:pt x="140" y="15"/>
                  </a:lnTo>
                  <a:lnTo>
                    <a:pt x="142" y="13"/>
                  </a:lnTo>
                  <a:lnTo>
                    <a:pt x="144" y="10"/>
                  </a:lnTo>
                  <a:lnTo>
                    <a:pt x="146" y="6"/>
                  </a:lnTo>
                  <a:lnTo>
                    <a:pt x="146" y="4"/>
                  </a:lnTo>
                  <a:lnTo>
                    <a:pt x="148" y="4"/>
                  </a:lnTo>
                  <a:lnTo>
                    <a:pt x="146" y="2"/>
                  </a:lnTo>
                  <a:lnTo>
                    <a:pt x="146" y="2"/>
                  </a:lnTo>
                  <a:lnTo>
                    <a:pt x="146" y="0"/>
                  </a:lnTo>
                  <a:lnTo>
                    <a:pt x="140" y="2"/>
                  </a:lnTo>
                  <a:lnTo>
                    <a:pt x="136" y="6"/>
                  </a:lnTo>
                  <a:lnTo>
                    <a:pt x="134" y="6"/>
                  </a:lnTo>
                  <a:lnTo>
                    <a:pt x="118" y="8"/>
                  </a:lnTo>
                  <a:lnTo>
                    <a:pt x="105" y="8"/>
                  </a:lnTo>
                  <a:lnTo>
                    <a:pt x="101" y="8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1" y="2"/>
                  </a:lnTo>
                  <a:lnTo>
                    <a:pt x="91" y="4"/>
                  </a:lnTo>
                  <a:lnTo>
                    <a:pt x="89" y="4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5" y="15"/>
                  </a:lnTo>
                  <a:lnTo>
                    <a:pt x="83" y="17"/>
                  </a:lnTo>
                  <a:lnTo>
                    <a:pt x="58" y="37"/>
                  </a:lnTo>
                  <a:lnTo>
                    <a:pt x="56" y="39"/>
                  </a:lnTo>
                  <a:lnTo>
                    <a:pt x="50" y="52"/>
                  </a:lnTo>
                  <a:lnTo>
                    <a:pt x="48" y="56"/>
                  </a:lnTo>
                  <a:lnTo>
                    <a:pt x="39" y="60"/>
                  </a:lnTo>
                  <a:lnTo>
                    <a:pt x="43" y="68"/>
                  </a:lnTo>
                  <a:lnTo>
                    <a:pt x="48" y="80"/>
                  </a:lnTo>
                  <a:lnTo>
                    <a:pt x="50" y="87"/>
                  </a:lnTo>
                  <a:lnTo>
                    <a:pt x="50" y="99"/>
                  </a:lnTo>
                  <a:lnTo>
                    <a:pt x="48" y="115"/>
                  </a:lnTo>
                  <a:lnTo>
                    <a:pt x="45" y="120"/>
                  </a:lnTo>
                  <a:lnTo>
                    <a:pt x="43" y="126"/>
                  </a:lnTo>
                  <a:lnTo>
                    <a:pt x="43" y="132"/>
                  </a:lnTo>
                  <a:lnTo>
                    <a:pt x="43" y="134"/>
                  </a:lnTo>
                  <a:lnTo>
                    <a:pt x="41" y="140"/>
                  </a:lnTo>
                  <a:lnTo>
                    <a:pt x="39" y="148"/>
                  </a:lnTo>
                  <a:lnTo>
                    <a:pt x="37" y="153"/>
                  </a:lnTo>
                  <a:lnTo>
                    <a:pt x="37" y="157"/>
                  </a:lnTo>
                  <a:lnTo>
                    <a:pt x="37" y="159"/>
                  </a:lnTo>
                  <a:lnTo>
                    <a:pt x="33" y="155"/>
                  </a:lnTo>
                  <a:lnTo>
                    <a:pt x="31" y="155"/>
                  </a:lnTo>
                  <a:lnTo>
                    <a:pt x="29" y="153"/>
                  </a:lnTo>
                  <a:lnTo>
                    <a:pt x="29" y="150"/>
                  </a:lnTo>
                  <a:lnTo>
                    <a:pt x="31" y="148"/>
                  </a:lnTo>
                  <a:lnTo>
                    <a:pt x="31" y="146"/>
                  </a:lnTo>
                  <a:lnTo>
                    <a:pt x="29" y="144"/>
                  </a:lnTo>
                  <a:lnTo>
                    <a:pt x="25" y="144"/>
                  </a:lnTo>
                  <a:lnTo>
                    <a:pt x="23" y="148"/>
                  </a:lnTo>
                  <a:lnTo>
                    <a:pt x="19" y="146"/>
                  </a:lnTo>
                  <a:lnTo>
                    <a:pt x="17" y="148"/>
                  </a:lnTo>
                  <a:lnTo>
                    <a:pt x="19" y="150"/>
                  </a:lnTo>
                  <a:lnTo>
                    <a:pt x="17" y="153"/>
                  </a:lnTo>
                  <a:lnTo>
                    <a:pt x="15" y="159"/>
                  </a:lnTo>
                  <a:lnTo>
                    <a:pt x="12" y="161"/>
                  </a:lnTo>
                  <a:lnTo>
                    <a:pt x="12" y="167"/>
                  </a:lnTo>
                  <a:lnTo>
                    <a:pt x="17" y="167"/>
                  </a:lnTo>
                  <a:lnTo>
                    <a:pt x="21" y="169"/>
                  </a:lnTo>
                  <a:lnTo>
                    <a:pt x="23" y="167"/>
                  </a:lnTo>
                  <a:lnTo>
                    <a:pt x="25" y="169"/>
                  </a:lnTo>
                  <a:lnTo>
                    <a:pt x="27" y="167"/>
                  </a:lnTo>
                  <a:lnTo>
                    <a:pt x="27" y="165"/>
                  </a:lnTo>
                  <a:lnTo>
                    <a:pt x="29" y="163"/>
                  </a:lnTo>
                  <a:lnTo>
                    <a:pt x="29" y="163"/>
                  </a:lnTo>
                  <a:lnTo>
                    <a:pt x="31" y="165"/>
                  </a:lnTo>
                  <a:lnTo>
                    <a:pt x="31" y="167"/>
                  </a:lnTo>
                  <a:lnTo>
                    <a:pt x="31" y="167"/>
                  </a:lnTo>
                  <a:lnTo>
                    <a:pt x="29" y="169"/>
                  </a:lnTo>
                  <a:lnTo>
                    <a:pt x="31" y="171"/>
                  </a:lnTo>
                  <a:lnTo>
                    <a:pt x="33" y="173"/>
                  </a:lnTo>
                  <a:lnTo>
                    <a:pt x="35" y="175"/>
                  </a:lnTo>
                  <a:lnTo>
                    <a:pt x="35" y="181"/>
                  </a:lnTo>
                  <a:lnTo>
                    <a:pt x="33" y="181"/>
                  </a:lnTo>
                  <a:lnTo>
                    <a:pt x="33" y="183"/>
                  </a:lnTo>
                  <a:lnTo>
                    <a:pt x="35" y="185"/>
                  </a:lnTo>
                  <a:lnTo>
                    <a:pt x="35" y="188"/>
                  </a:lnTo>
                  <a:lnTo>
                    <a:pt x="33" y="190"/>
                  </a:lnTo>
                  <a:lnTo>
                    <a:pt x="35" y="192"/>
                  </a:lnTo>
                  <a:lnTo>
                    <a:pt x="33" y="194"/>
                  </a:lnTo>
                  <a:lnTo>
                    <a:pt x="33" y="196"/>
                  </a:lnTo>
                  <a:lnTo>
                    <a:pt x="31" y="198"/>
                  </a:lnTo>
                  <a:lnTo>
                    <a:pt x="33" y="202"/>
                  </a:lnTo>
                  <a:lnTo>
                    <a:pt x="33" y="208"/>
                  </a:lnTo>
                  <a:lnTo>
                    <a:pt x="31" y="212"/>
                  </a:lnTo>
                  <a:lnTo>
                    <a:pt x="35" y="218"/>
                  </a:lnTo>
                  <a:lnTo>
                    <a:pt x="37" y="212"/>
                  </a:lnTo>
                  <a:lnTo>
                    <a:pt x="39" y="210"/>
                  </a:lnTo>
                  <a:lnTo>
                    <a:pt x="43" y="212"/>
                  </a:lnTo>
                  <a:lnTo>
                    <a:pt x="48" y="212"/>
                  </a:lnTo>
                  <a:lnTo>
                    <a:pt x="48" y="214"/>
                  </a:lnTo>
                  <a:lnTo>
                    <a:pt x="50" y="218"/>
                  </a:lnTo>
                  <a:lnTo>
                    <a:pt x="50" y="220"/>
                  </a:lnTo>
                  <a:lnTo>
                    <a:pt x="54" y="223"/>
                  </a:lnTo>
                  <a:lnTo>
                    <a:pt x="56" y="223"/>
                  </a:lnTo>
                  <a:lnTo>
                    <a:pt x="58" y="227"/>
                  </a:lnTo>
                  <a:lnTo>
                    <a:pt x="60" y="231"/>
                  </a:lnTo>
                  <a:lnTo>
                    <a:pt x="60" y="233"/>
                  </a:lnTo>
                  <a:lnTo>
                    <a:pt x="62" y="235"/>
                  </a:lnTo>
                  <a:lnTo>
                    <a:pt x="64" y="237"/>
                  </a:lnTo>
                  <a:lnTo>
                    <a:pt x="64" y="239"/>
                  </a:lnTo>
                  <a:lnTo>
                    <a:pt x="62" y="241"/>
                  </a:lnTo>
                  <a:lnTo>
                    <a:pt x="58" y="241"/>
                  </a:lnTo>
                  <a:lnTo>
                    <a:pt x="58" y="247"/>
                  </a:lnTo>
                  <a:lnTo>
                    <a:pt x="60" y="249"/>
                  </a:lnTo>
                  <a:lnTo>
                    <a:pt x="62" y="249"/>
                  </a:lnTo>
                  <a:lnTo>
                    <a:pt x="66" y="249"/>
                  </a:lnTo>
                  <a:lnTo>
                    <a:pt x="68" y="251"/>
                  </a:lnTo>
                  <a:lnTo>
                    <a:pt x="70" y="253"/>
                  </a:lnTo>
                  <a:lnTo>
                    <a:pt x="74" y="258"/>
                  </a:lnTo>
                  <a:lnTo>
                    <a:pt x="76" y="260"/>
                  </a:lnTo>
                  <a:lnTo>
                    <a:pt x="80" y="264"/>
                  </a:lnTo>
                  <a:lnTo>
                    <a:pt x="85" y="266"/>
                  </a:lnTo>
                  <a:lnTo>
                    <a:pt x="87" y="270"/>
                  </a:lnTo>
                  <a:lnTo>
                    <a:pt x="89" y="272"/>
                  </a:lnTo>
                  <a:lnTo>
                    <a:pt x="87" y="274"/>
                  </a:lnTo>
                  <a:lnTo>
                    <a:pt x="87" y="276"/>
                  </a:lnTo>
                  <a:lnTo>
                    <a:pt x="87" y="278"/>
                  </a:lnTo>
                  <a:lnTo>
                    <a:pt x="89" y="278"/>
                  </a:lnTo>
                  <a:lnTo>
                    <a:pt x="91" y="282"/>
                  </a:lnTo>
                  <a:lnTo>
                    <a:pt x="93" y="286"/>
                  </a:lnTo>
                  <a:lnTo>
                    <a:pt x="95" y="290"/>
                  </a:lnTo>
                  <a:lnTo>
                    <a:pt x="95" y="295"/>
                  </a:lnTo>
                  <a:lnTo>
                    <a:pt x="95" y="299"/>
                  </a:lnTo>
                  <a:lnTo>
                    <a:pt x="97" y="303"/>
                  </a:lnTo>
                  <a:lnTo>
                    <a:pt x="103" y="305"/>
                  </a:lnTo>
                  <a:lnTo>
                    <a:pt x="105" y="307"/>
                  </a:lnTo>
                  <a:lnTo>
                    <a:pt x="107" y="307"/>
                  </a:lnTo>
                  <a:lnTo>
                    <a:pt x="107" y="309"/>
                  </a:lnTo>
                  <a:lnTo>
                    <a:pt x="109" y="311"/>
                  </a:lnTo>
                  <a:lnTo>
                    <a:pt x="109" y="313"/>
                  </a:lnTo>
                  <a:lnTo>
                    <a:pt x="111" y="313"/>
                  </a:lnTo>
                  <a:lnTo>
                    <a:pt x="113" y="315"/>
                  </a:lnTo>
                  <a:lnTo>
                    <a:pt x="116" y="315"/>
                  </a:lnTo>
                  <a:lnTo>
                    <a:pt x="116" y="317"/>
                  </a:lnTo>
                  <a:lnTo>
                    <a:pt x="118" y="317"/>
                  </a:lnTo>
                  <a:lnTo>
                    <a:pt x="126" y="321"/>
                  </a:lnTo>
                  <a:lnTo>
                    <a:pt x="134" y="328"/>
                  </a:lnTo>
                  <a:lnTo>
                    <a:pt x="138" y="330"/>
                  </a:lnTo>
                  <a:lnTo>
                    <a:pt x="140" y="332"/>
                  </a:lnTo>
                  <a:lnTo>
                    <a:pt x="146" y="336"/>
                  </a:lnTo>
                  <a:lnTo>
                    <a:pt x="161" y="342"/>
                  </a:lnTo>
                  <a:lnTo>
                    <a:pt x="167" y="348"/>
                  </a:lnTo>
                  <a:lnTo>
                    <a:pt x="169" y="350"/>
                  </a:lnTo>
                  <a:lnTo>
                    <a:pt x="169" y="354"/>
                  </a:lnTo>
                  <a:lnTo>
                    <a:pt x="169" y="356"/>
                  </a:lnTo>
                  <a:lnTo>
                    <a:pt x="171" y="358"/>
                  </a:lnTo>
                  <a:lnTo>
                    <a:pt x="177" y="363"/>
                  </a:lnTo>
                  <a:lnTo>
                    <a:pt x="177" y="365"/>
                  </a:lnTo>
                  <a:lnTo>
                    <a:pt x="179" y="369"/>
                  </a:lnTo>
                  <a:lnTo>
                    <a:pt x="188" y="379"/>
                  </a:lnTo>
                  <a:lnTo>
                    <a:pt x="190" y="383"/>
                  </a:lnTo>
                  <a:lnTo>
                    <a:pt x="190" y="387"/>
                  </a:lnTo>
                  <a:lnTo>
                    <a:pt x="194" y="389"/>
                  </a:lnTo>
                  <a:lnTo>
                    <a:pt x="202" y="389"/>
                  </a:lnTo>
                  <a:lnTo>
                    <a:pt x="206" y="391"/>
                  </a:lnTo>
                  <a:lnTo>
                    <a:pt x="214" y="400"/>
                  </a:lnTo>
                  <a:lnTo>
                    <a:pt x="216" y="402"/>
                  </a:lnTo>
                  <a:lnTo>
                    <a:pt x="216" y="404"/>
                  </a:lnTo>
                  <a:lnTo>
                    <a:pt x="216" y="406"/>
                  </a:lnTo>
                  <a:lnTo>
                    <a:pt x="216" y="408"/>
                  </a:lnTo>
                  <a:lnTo>
                    <a:pt x="214" y="408"/>
                  </a:lnTo>
                  <a:lnTo>
                    <a:pt x="210" y="408"/>
                  </a:lnTo>
                  <a:lnTo>
                    <a:pt x="214" y="412"/>
                  </a:lnTo>
                  <a:lnTo>
                    <a:pt x="223" y="416"/>
                  </a:lnTo>
                  <a:lnTo>
                    <a:pt x="227" y="418"/>
                  </a:lnTo>
                  <a:lnTo>
                    <a:pt x="231" y="422"/>
                  </a:lnTo>
                  <a:lnTo>
                    <a:pt x="229" y="424"/>
                  </a:lnTo>
                  <a:lnTo>
                    <a:pt x="227" y="426"/>
                  </a:lnTo>
                  <a:lnTo>
                    <a:pt x="223" y="428"/>
                  </a:lnTo>
                  <a:lnTo>
                    <a:pt x="223" y="428"/>
                  </a:lnTo>
                  <a:lnTo>
                    <a:pt x="223" y="430"/>
                  </a:lnTo>
                  <a:lnTo>
                    <a:pt x="227" y="430"/>
                  </a:lnTo>
                  <a:lnTo>
                    <a:pt x="227" y="430"/>
                  </a:lnTo>
                  <a:lnTo>
                    <a:pt x="229" y="435"/>
                  </a:lnTo>
                  <a:lnTo>
                    <a:pt x="231" y="435"/>
                  </a:lnTo>
                  <a:lnTo>
                    <a:pt x="235" y="435"/>
                  </a:lnTo>
                  <a:lnTo>
                    <a:pt x="237" y="437"/>
                  </a:lnTo>
                  <a:lnTo>
                    <a:pt x="239" y="439"/>
                  </a:lnTo>
                  <a:lnTo>
                    <a:pt x="243" y="441"/>
                  </a:lnTo>
                  <a:lnTo>
                    <a:pt x="243" y="441"/>
                  </a:lnTo>
                  <a:lnTo>
                    <a:pt x="254" y="426"/>
                  </a:lnTo>
                  <a:lnTo>
                    <a:pt x="254" y="424"/>
                  </a:lnTo>
                  <a:lnTo>
                    <a:pt x="256" y="420"/>
                  </a:lnTo>
                  <a:lnTo>
                    <a:pt x="256" y="418"/>
                  </a:lnTo>
                  <a:lnTo>
                    <a:pt x="264" y="406"/>
                  </a:lnTo>
                  <a:lnTo>
                    <a:pt x="268" y="402"/>
                  </a:lnTo>
                  <a:lnTo>
                    <a:pt x="305" y="379"/>
                  </a:lnTo>
                  <a:lnTo>
                    <a:pt x="309" y="363"/>
                  </a:lnTo>
                  <a:lnTo>
                    <a:pt x="311" y="360"/>
                  </a:lnTo>
                  <a:lnTo>
                    <a:pt x="311" y="354"/>
                  </a:lnTo>
                  <a:lnTo>
                    <a:pt x="309" y="3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356B649E-75C4-1941-885D-29172E76A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4150" y="3048000"/>
              <a:ext cx="777875" cy="577850"/>
            </a:xfrm>
            <a:custGeom>
              <a:avLst/>
              <a:gdLst>
                <a:gd name="T0" fmla="*/ 486 w 490"/>
                <a:gd name="T1" fmla="*/ 51 h 364"/>
                <a:gd name="T2" fmla="*/ 478 w 490"/>
                <a:gd name="T3" fmla="*/ 45 h 364"/>
                <a:gd name="T4" fmla="*/ 439 w 490"/>
                <a:gd name="T5" fmla="*/ 49 h 364"/>
                <a:gd name="T6" fmla="*/ 406 w 490"/>
                <a:gd name="T7" fmla="*/ 72 h 364"/>
                <a:gd name="T8" fmla="*/ 375 w 490"/>
                <a:gd name="T9" fmla="*/ 113 h 364"/>
                <a:gd name="T10" fmla="*/ 367 w 490"/>
                <a:gd name="T11" fmla="*/ 130 h 364"/>
                <a:gd name="T12" fmla="*/ 350 w 490"/>
                <a:gd name="T13" fmla="*/ 152 h 364"/>
                <a:gd name="T14" fmla="*/ 327 w 490"/>
                <a:gd name="T15" fmla="*/ 160 h 364"/>
                <a:gd name="T16" fmla="*/ 290 w 490"/>
                <a:gd name="T17" fmla="*/ 181 h 364"/>
                <a:gd name="T18" fmla="*/ 276 w 490"/>
                <a:gd name="T19" fmla="*/ 158 h 364"/>
                <a:gd name="T20" fmla="*/ 266 w 490"/>
                <a:gd name="T21" fmla="*/ 142 h 364"/>
                <a:gd name="T22" fmla="*/ 266 w 490"/>
                <a:gd name="T23" fmla="*/ 130 h 364"/>
                <a:gd name="T24" fmla="*/ 257 w 490"/>
                <a:gd name="T25" fmla="*/ 113 h 364"/>
                <a:gd name="T26" fmla="*/ 251 w 490"/>
                <a:gd name="T27" fmla="*/ 111 h 364"/>
                <a:gd name="T28" fmla="*/ 245 w 490"/>
                <a:gd name="T29" fmla="*/ 70 h 364"/>
                <a:gd name="T30" fmla="*/ 231 w 490"/>
                <a:gd name="T31" fmla="*/ 39 h 364"/>
                <a:gd name="T32" fmla="*/ 216 w 490"/>
                <a:gd name="T33" fmla="*/ 60 h 364"/>
                <a:gd name="T34" fmla="*/ 202 w 490"/>
                <a:gd name="T35" fmla="*/ 57 h 364"/>
                <a:gd name="T36" fmla="*/ 196 w 490"/>
                <a:gd name="T37" fmla="*/ 39 h 364"/>
                <a:gd name="T38" fmla="*/ 189 w 490"/>
                <a:gd name="T39" fmla="*/ 27 h 364"/>
                <a:gd name="T40" fmla="*/ 183 w 490"/>
                <a:gd name="T41" fmla="*/ 18 h 364"/>
                <a:gd name="T42" fmla="*/ 179 w 490"/>
                <a:gd name="T43" fmla="*/ 8 h 364"/>
                <a:gd name="T44" fmla="*/ 169 w 490"/>
                <a:gd name="T45" fmla="*/ 4 h 364"/>
                <a:gd name="T46" fmla="*/ 165 w 490"/>
                <a:gd name="T47" fmla="*/ 35 h 364"/>
                <a:gd name="T48" fmla="*/ 125 w 490"/>
                <a:gd name="T49" fmla="*/ 35 h 364"/>
                <a:gd name="T50" fmla="*/ 80 w 490"/>
                <a:gd name="T51" fmla="*/ 31 h 364"/>
                <a:gd name="T52" fmla="*/ 64 w 490"/>
                <a:gd name="T53" fmla="*/ 39 h 364"/>
                <a:gd name="T54" fmla="*/ 53 w 490"/>
                <a:gd name="T55" fmla="*/ 37 h 364"/>
                <a:gd name="T56" fmla="*/ 47 w 490"/>
                <a:gd name="T57" fmla="*/ 20 h 364"/>
                <a:gd name="T58" fmla="*/ 27 w 490"/>
                <a:gd name="T59" fmla="*/ 27 h 364"/>
                <a:gd name="T60" fmla="*/ 2 w 490"/>
                <a:gd name="T61" fmla="*/ 37 h 364"/>
                <a:gd name="T62" fmla="*/ 6 w 490"/>
                <a:gd name="T63" fmla="*/ 55 h 364"/>
                <a:gd name="T64" fmla="*/ 20 w 490"/>
                <a:gd name="T65" fmla="*/ 72 h 364"/>
                <a:gd name="T66" fmla="*/ 33 w 490"/>
                <a:gd name="T67" fmla="*/ 92 h 364"/>
                <a:gd name="T68" fmla="*/ 55 w 490"/>
                <a:gd name="T69" fmla="*/ 113 h 364"/>
                <a:gd name="T70" fmla="*/ 72 w 490"/>
                <a:gd name="T71" fmla="*/ 119 h 364"/>
                <a:gd name="T72" fmla="*/ 80 w 490"/>
                <a:gd name="T73" fmla="*/ 127 h 364"/>
                <a:gd name="T74" fmla="*/ 101 w 490"/>
                <a:gd name="T75" fmla="*/ 146 h 364"/>
                <a:gd name="T76" fmla="*/ 80 w 490"/>
                <a:gd name="T77" fmla="*/ 167 h 364"/>
                <a:gd name="T78" fmla="*/ 45 w 490"/>
                <a:gd name="T79" fmla="*/ 243 h 364"/>
                <a:gd name="T80" fmla="*/ 47 w 490"/>
                <a:gd name="T81" fmla="*/ 257 h 364"/>
                <a:gd name="T82" fmla="*/ 57 w 490"/>
                <a:gd name="T83" fmla="*/ 296 h 364"/>
                <a:gd name="T84" fmla="*/ 68 w 490"/>
                <a:gd name="T85" fmla="*/ 302 h 364"/>
                <a:gd name="T86" fmla="*/ 72 w 490"/>
                <a:gd name="T87" fmla="*/ 311 h 364"/>
                <a:gd name="T88" fmla="*/ 68 w 490"/>
                <a:gd name="T89" fmla="*/ 344 h 364"/>
                <a:gd name="T90" fmla="*/ 78 w 490"/>
                <a:gd name="T91" fmla="*/ 348 h 364"/>
                <a:gd name="T92" fmla="*/ 86 w 490"/>
                <a:gd name="T93" fmla="*/ 356 h 364"/>
                <a:gd name="T94" fmla="*/ 111 w 490"/>
                <a:gd name="T95" fmla="*/ 358 h 364"/>
                <a:gd name="T96" fmla="*/ 140 w 490"/>
                <a:gd name="T97" fmla="*/ 333 h 364"/>
                <a:gd name="T98" fmla="*/ 181 w 490"/>
                <a:gd name="T99" fmla="*/ 340 h 364"/>
                <a:gd name="T100" fmla="*/ 189 w 490"/>
                <a:gd name="T101" fmla="*/ 350 h 364"/>
                <a:gd name="T102" fmla="*/ 264 w 490"/>
                <a:gd name="T103" fmla="*/ 352 h 364"/>
                <a:gd name="T104" fmla="*/ 259 w 490"/>
                <a:gd name="T105" fmla="*/ 300 h 364"/>
                <a:gd name="T106" fmla="*/ 268 w 490"/>
                <a:gd name="T107" fmla="*/ 276 h 364"/>
                <a:gd name="T108" fmla="*/ 296 w 490"/>
                <a:gd name="T109" fmla="*/ 267 h 364"/>
                <a:gd name="T110" fmla="*/ 381 w 490"/>
                <a:gd name="T111" fmla="*/ 247 h 364"/>
                <a:gd name="T112" fmla="*/ 445 w 490"/>
                <a:gd name="T113" fmla="*/ 243 h 364"/>
                <a:gd name="T114" fmla="*/ 453 w 490"/>
                <a:gd name="T115" fmla="*/ 177 h 364"/>
                <a:gd name="T116" fmla="*/ 459 w 490"/>
                <a:gd name="T117" fmla="*/ 148 h 364"/>
                <a:gd name="T118" fmla="*/ 459 w 490"/>
                <a:gd name="T119" fmla="*/ 123 h 364"/>
                <a:gd name="T120" fmla="*/ 470 w 490"/>
                <a:gd name="T121" fmla="*/ 105 h 364"/>
                <a:gd name="T122" fmla="*/ 474 w 490"/>
                <a:gd name="T123" fmla="*/ 76 h 364"/>
                <a:gd name="T124" fmla="*/ 490 w 490"/>
                <a:gd name="T125" fmla="*/ 6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0" h="364">
                  <a:moveTo>
                    <a:pt x="490" y="62"/>
                  </a:moveTo>
                  <a:lnTo>
                    <a:pt x="490" y="60"/>
                  </a:lnTo>
                  <a:lnTo>
                    <a:pt x="488" y="55"/>
                  </a:lnTo>
                  <a:lnTo>
                    <a:pt x="488" y="53"/>
                  </a:lnTo>
                  <a:lnTo>
                    <a:pt x="486" y="51"/>
                  </a:lnTo>
                  <a:lnTo>
                    <a:pt x="486" y="49"/>
                  </a:lnTo>
                  <a:lnTo>
                    <a:pt x="484" y="47"/>
                  </a:lnTo>
                  <a:lnTo>
                    <a:pt x="484" y="47"/>
                  </a:lnTo>
                  <a:lnTo>
                    <a:pt x="480" y="45"/>
                  </a:lnTo>
                  <a:lnTo>
                    <a:pt x="478" y="45"/>
                  </a:lnTo>
                  <a:lnTo>
                    <a:pt x="476" y="43"/>
                  </a:lnTo>
                  <a:lnTo>
                    <a:pt x="461" y="43"/>
                  </a:lnTo>
                  <a:lnTo>
                    <a:pt x="457" y="43"/>
                  </a:lnTo>
                  <a:lnTo>
                    <a:pt x="451" y="45"/>
                  </a:lnTo>
                  <a:lnTo>
                    <a:pt x="439" y="49"/>
                  </a:lnTo>
                  <a:lnTo>
                    <a:pt x="437" y="51"/>
                  </a:lnTo>
                  <a:lnTo>
                    <a:pt x="420" y="64"/>
                  </a:lnTo>
                  <a:lnTo>
                    <a:pt x="420" y="66"/>
                  </a:lnTo>
                  <a:lnTo>
                    <a:pt x="410" y="70"/>
                  </a:lnTo>
                  <a:lnTo>
                    <a:pt x="406" y="72"/>
                  </a:lnTo>
                  <a:lnTo>
                    <a:pt x="397" y="82"/>
                  </a:lnTo>
                  <a:lnTo>
                    <a:pt x="391" y="88"/>
                  </a:lnTo>
                  <a:lnTo>
                    <a:pt x="381" y="105"/>
                  </a:lnTo>
                  <a:lnTo>
                    <a:pt x="377" y="111"/>
                  </a:lnTo>
                  <a:lnTo>
                    <a:pt x="375" y="113"/>
                  </a:lnTo>
                  <a:lnTo>
                    <a:pt x="375" y="115"/>
                  </a:lnTo>
                  <a:lnTo>
                    <a:pt x="373" y="119"/>
                  </a:lnTo>
                  <a:lnTo>
                    <a:pt x="371" y="121"/>
                  </a:lnTo>
                  <a:lnTo>
                    <a:pt x="367" y="127"/>
                  </a:lnTo>
                  <a:lnTo>
                    <a:pt x="367" y="130"/>
                  </a:lnTo>
                  <a:lnTo>
                    <a:pt x="362" y="138"/>
                  </a:lnTo>
                  <a:lnTo>
                    <a:pt x="362" y="140"/>
                  </a:lnTo>
                  <a:lnTo>
                    <a:pt x="356" y="144"/>
                  </a:lnTo>
                  <a:lnTo>
                    <a:pt x="352" y="150"/>
                  </a:lnTo>
                  <a:lnTo>
                    <a:pt x="350" y="152"/>
                  </a:lnTo>
                  <a:lnTo>
                    <a:pt x="346" y="154"/>
                  </a:lnTo>
                  <a:lnTo>
                    <a:pt x="338" y="158"/>
                  </a:lnTo>
                  <a:lnTo>
                    <a:pt x="336" y="158"/>
                  </a:lnTo>
                  <a:lnTo>
                    <a:pt x="329" y="158"/>
                  </a:lnTo>
                  <a:lnTo>
                    <a:pt x="327" y="160"/>
                  </a:lnTo>
                  <a:lnTo>
                    <a:pt x="307" y="177"/>
                  </a:lnTo>
                  <a:lnTo>
                    <a:pt x="305" y="179"/>
                  </a:lnTo>
                  <a:lnTo>
                    <a:pt x="301" y="181"/>
                  </a:lnTo>
                  <a:lnTo>
                    <a:pt x="296" y="181"/>
                  </a:lnTo>
                  <a:lnTo>
                    <a:pt x="290" y="181"/>
                  </a:lnTo>
                  <a:lnTo>
                    <a:pt x="288" y="179"/>
                  </a:lnTo>
                  <a:lnTo>
                    <a:pt x="286" y="177"/>
                  </a:lnTo>
                  <a:lnTo>
                    <a:pt x="278" y="160"/>
                  </a:lnTo>
                  <a:lnTo>
                    <a:pt x="278" y="160"/>
                  </a:lnTo>
                  <a:lnTo>
                    <a:pt x="276" y="158"/>
                  </a:lnTo>
                  <a:lnTo>
                    <a:pt x="270" y="154"/>
                  </a:lnTo>
                  <a:lnTo>
                    <a:pt x="270" y="152"/>
                  </a:lnTo>
                  <a:lnTo>
                    <a:pt x="268" y="150"/>
                  </a:lnTo>
                  <a:lnTo>
                    <a:pt x="268" y="148"/>
                  </a:lnTo>
                  <a:lnTo>
                    <a:pt x="266" y="142"/>
                  </a:lnTo>
                  <a:lnTo>
                    <a:pt x="266" y="140"/>
                  </a:lnTo>
                  <a:lnTo>
                    <a:pt x="266" y="136"/>
                  </a:lnTo>
                  <a:lnTo>
                    <a:pt x="266" y="134"/>
                  </a:lnTo>
                  <a:lnTo>
                    <a:pt x="266" y="132"/>
                  </a:lnTo>
                  <a:lnTo>
                    <a:pt x="266" y="130"/>
                  </a:lnTo>
                  <a:lnTo>
                    <a:pt x="266" y="125"/>
                  </a:lnTo>
                  <a:lnTo>
                    <a:pt x="264" y="123"/>
                  </a:lnTo>
                  <a:lnTo>
                    <a:pt x="261" y="117"/>
                  </a:lnTo>
                  <a:lnTo>
                    <a:pt x="259" y="115"/>
                  </a:lnTo>
                  <a:lnTo>
                    <a:pt x="257" y="113"/>
                  </a:lnTo>
                  <a:lnTo>
                    <a:pt x="255" y="113"/>
                  </a:lnTo>
                  <a:lnTo>
                    <a:pt x="253" y="113"/>
                  </a:lnTo>
                  <a:lnTo>
                    <a:pt x="253" y="111"/>
                  </a:lnTo>
                  <a:lnTo>
                    <a:pt x="251" y="111"/>
                  </a:lnTo>
                  <a:lnTo>
                    <a:pt x="251" y="111"/>
                  </a:lnTo>
                  <a:lnTo>
                    <a:pt x="251" y="109"/>
                  </a:lnTo>
                  <a:lnTo>
                    <a:pt x="249" y="107"/>
                  </a:lnTo>
                  <a:lnTo>
                    <a:pt x="247" y="78"/>
                  </a:lnTo>
                  <a:lnTo>
                    <a:pt x="247" y="74"/>
                  </a:lnTo>
                  <a:lnTo>
                    <a:pt x="245" y="70"/>
                  </a:lnTo>
                  <a:lnTo>
                    <a:pt x="237" y="60"/>
                  </a:lnTo>
                  <a:lnTo>
                    <a:pt x="235" y="53"/>
                  </a:lnTo>
                  <a:lnTo>
                    <a:pt x="235" y="47"/>
                  </a:lnTo>
                  <a:lnTo>
                    <a:pt x="239" y="33"/>
                  </a:lnTo>
                  <a:lnTo>
                    <a:pt x="231" y="39"/>
                  </a:lnTo>
                  <a:lnTo>
                    <a:pt x="228" y="41"/>
                  </a:lnTo>
                  <a:lnTo>
                    <a:pt x="224" y="43"/>
                  </a:lnTo>
                  <a:lnTo>
                    <a:pt x="220" y="53"/>
                  </a:lnTo>
                  <a:lnTo>
                    <a:pt x="218" y="57"/>
                  </a:lnTo>
                  <a:lnTo>
                    <a:pt x="216" y="60"/>
                  </a:lnTo>
                  <a:lnTo>
                    <a:pt x="212" y="64"/>
                  </a:lnTo>
                  <a:lnTo>
                    <a:pt x="206" y="64"/>
                  </a:lnTo>
                  <a:lnTo>
                    <a:pt x="204" y="62"/>
                  </a:lnTo>
                  <a:lnTo>
                    <a:pt x="202" y="60"/>
                  </a:lnTo>
                  <a:lnTo>
                    <a:pt x="202" y="57"/>
                  </a:lnTo>
                  <a:lnTo>
                    <a:pt x="200" y="55"/>
                  </a:lnTo>
                  <a:lnTo>
                    <a:pt x="200" y="49"/>
                  </a:lnTo>
                  <a:lnTo>
                    <a:pt x="196" y="41"/>
                  </a:lnTo>
                  <a:lnTo>
                    <a:pt x="196" y="39"/>
                  </a:lnTo>
                  <a:lnTo>
                    <a:pt x="196" y="39"/>
                  </a:lnTo>
                  <a:lnTo>
                    <a:pt x="193" y="35"/>
                  </a:lnTo>
                  <a:lnTo>
                    <a:pt x="193" y="33"/>
                  </a:lnTo>
                  <a:lnTo>
                    <a:pt x="191" y="31"/>
                  </a:lnTo>
                  <a:lnTo>
                    <a:pt x="189" y="29"/>
                  </a:lnTo>
                  <a:lnTo>
                    <a:pt x="189" y="27"/>
                  </a:lnTo>
                  <a:lnTo>
                    <a:pt x="187" y="27"/>
                  </a:lnTo>
                  <a:lnTo>
                    <a:pt x="187" y="23"/>
                  </a:lnTo>
                  <a:lnTo>
                    <a:pt x="187" y="23"/>
                  </a:lnTo>
                  <a:lnTo>
                    <a:pt x="185" y="20"/>
                  </a:lnTo>
                  <a:lnTo>
                    <a:pt x="183" y="18"/>
                  </a:lnTo>
                  <a:lnTo>
                    <a:pt x="181" y="16"/>
                  </a:lnTo>
                  <a:lnTo>
                    <a:pt x="181" y="14"/>
                  </a:lnTo>
                  <a:lnTo>
                    <a:pt x="181" y="10"/>
                  </a:lnTo>
                  <a:lnTo>
                    <a:pt x="181" y="8"/>
                  </a:lnTo>
                  <a:lnTo>
                    <a:pt x="179" y="8"/>
                  </a:lnTo>
                  <a:lnTo>
                    <a:pt x="177" y="2"/>
                  </a:lnTo>
                  <a:lnTo>
                    <a:pt x="175" y="0"/>
                  </a:lnTo>
                  <a:lnTo>
                    <a:pt x="173" y="0"/>
                  </a:lnTo>
                  <a:lnTo>
                    <a:pt x="171" y="2"/>
                  </a:lnTo>
                  <a:lnTo>
                    <a:pt x="169" y="4"/>
                  </a:lnTo>
                  <a:lnTo>
                    <a:pt x="167" y="6"/>
                  </a:lnTo>
                  <a:lnTo>
                    <a:pt x="167" y="10"/>
                  </a:lnTo>
                  <a:lnTo>
                    <a:pt x="167" y="23"/>
                  </a:lnTo>
                  <a:lnTo>
                    <a:pt x="167" y="31"/>
                  </a:lnTo>
                  <a:lnTo>
                    <a:pt x="165" y="35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56" y="39"/>
                  </a:lnTo>
                  <a:lnTo>
                    <a:pt x="150" y="39"/>
                  </a:lnTo>
                  <a:lnTo>
                    <a:pt x="125" y="35"/>
                  </a:lnTo>
                  <a:lnTo>
                    <a:pt x="121" y="35"/>
                  </a:lnTo>
                  <a:lnTo>
                    <a:pt x="107" y="31"/>
                  </a:lnTo>
                  <a:lnTo>
                    <a:pt x="101" y="29"/>
                  </a:lnTo>
                  <a:lnTo>
                    <a:pt x="95" y="29"/>
                  </a:lnTo>
                  <a:lnTo>
                    <a:pt x="80" y="31"/>
                  </a:lnTo>
                  <a:lnTo>
                    <a:pt x="78" y="35"/>
                  </a:lnTo>
                  <a:lnTo>
                    <a:pt x="76" y="41"/>
                  </a:lnTo>
                  <a:lnTo>
                    <a:pt x="74" y="41"/>
                  </a:lnTo>
                  <a:lnTo>
                    <a:pt x="72" y="41"/>
                  </a:lnTo>
                  <a:lnTo>
                    <a:pt x="64" y="39"/>
                  </a:lnTo>
                  <a:lnTo>
                    <a:pt x="62" y="39"/>
                  </a:lnTo>
                  <a:lnTo>
                    <a:pt x="60" y="39"/>
                  </a:lnTo>
                  <a:lnTo>
                    <a:pt x="55" y="39"/>
                  </a:lnTo>
                  <a:lnTo>
                    <a:pt x="55" y="39"/>
                  </a:lnTo>
                  <a:lnTo>
                    <a:pt x="53" y="37"/>
                  </a:lnTo>
                  <a:lnTo>
                    <a:pt x="53" y="29"/>
                  </a:lnTo>
                  <a:lnTo>
                    <a:pt x="51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7" y="20"/>
                  </a:lnTo>
                  <a:lnTo>
                    <a:pt x="45" y="20"/>
                  </a:lnTo>
                  <a:lnTo>
                    <a:pt x="37" y="25"/>
                  </a:lnTo>
                  <a:lnTo>
                    <a:pt x="33" y="27"/>
                  </a:lnTo>
                  <a:lnTo>
                    <a:pt x="31" y="27"/>
                  </a:lnTo>
                  <a:lnTo>
                    <a:pt x="27" y="27"/>
                  </a:lnTo>
                  <a:lnTo>
                    <a:pt x="10" y="2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2" y="37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4" y="51"/>
                  </a:lnTo>
                  <a:lnTo>
                    <a:pt x="4" y="53"/>
                  </a:lnTo>
                  <a:lnTo>
                    <a:pt x="6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8" y="68"/>
                  </a:lnTo>
                  <a:lnTo>
                    <a:pt x="18" y="70"/>
                  </a:lnTo>
                  <a:lnTo>
                    <a:pt x="20" y="72"/>
                  </a:lnTo>
                  <a:lnTo>
                    <a:pt x="18" y="74"/>
                  </a:lnTo>
                  <a:lnTo>
                    <a:pt x="18" y="76"/>
                  </a:lnTo>
                  <a:lnTo>
                    <a:pt x="18" y="78"/>
                  </a:lnTo>
                  <a:lnTo>
                    <a:pt x="22" y="82"/>
                  </a:lnTo>
                  <a:lnTo>
                    <a:pt x="33" y="92"/>
                  </a:lnTo>
                  <a:lnTo>
                    <a:pt x="35" y="92"/>
                  </a:lnTo>
                  <a:lnTo>
                    <a:pt x="43" y="97"/>
                  </a:lnTo>
                  <a:lnTo>
                    <a:pt x="43" y="99"/>
                  </a:lnTo>
                  <a:lnTo>
                    <a:pt x="51" y="105"/>
                  </a:lnTo>
                  <a:lnTo>
                    <a:pt x="55" y="113"/>
                  </a:lnTo>
                  <a:lnTo>
                    <a:pt x="57" y="113"/>
                  </a:lnTo>
                  <a:lnTo>
                    <a:pt x="60" y="115"/>
                  </a:lnTo>
                  <a:lnTo>
                    <a:pt x="70" y="117"/>
                  </a:lnTo>
                  <a:lnTo>
                    <a:pt x="70" y="117"/>
                  </a:lnTo>
                  <a:lnTo>
                    <a:pt x="72" y="119"/>
                  </a:lnTo>
                  <a:lnTo>
                    <a:pt x="72" y="121"/>
                  </a:lnTo>
                  <a:lnTo>
                    <a:pt x="72" y="121"/>
                  </a:lnTo>
                  <a:lnTo>
                    <a:pt x="74" y="121"/>
                  </a:lnTo>
                  <a:lnTo>
                    <a:pt x="76" y="125"/>
                  </a:lnTo>
                  <a:lnTo>
                    <a:pt x="80" y="127"/>
                  </a:lnTo>
                  <a:lnTo>
                    <a:pt x="88" y="132"/>
                  </a:lnTo>
                  <a:lnTo>
                    <a:pt x="95" y="134"/>
                  </a:lnTo>
                  <a:lnTo>
                    <a:pt x="99" y="138"/>
                  </a:lnTo>
                  <a:lnTo>
                    <a:pt x="101" y="140"/>
                  </a:lnTo>
                  <a:lnTo>
                    <a:pt x="101" y="146"/>
                  </a:lnTo>
                  <a:lnTo>
                    <a:pt x="99" y="148"/>
                  </a:lnTo>
                  <a:lnTo>
                    <a:pt x="99" y="150"/>
                  </a:lnTo>
                  <a:lnTo>
                    <a:pt x="95" y="152"/>
                  </a:lnTo>
                  <a:lnTo>
                    <a:pt x="82" y="165"/>
                  </a:lnTo>
                  <a:lnTo>
                    <a:pt x="80" y="167"/>
                  </a:lnTo>
                  <a:lnTo>
                    <a:pt x="62" y="208"/>
                  </a:lnTo>
                  <a:lnTo>
                    <a:pt x="62" y="218"/>
                  </a:lnTo>
                  <a:lnTo>
                    <a:pt x="60" y="224"/>
                  </a:lnTo>
                  <a:lnTo>
                    <a:pt x="47" y="239"/>
                  </a:lnTo>
                  <a:lnTo>
                    <a:pt x="45" y="243"/>
                  </a:lnTo>
                  <a:lnTo>
                    <a:pt x="43" y="247"/>
                  </a:lnTo>
                  <a:lnTo>
                    <a:pt x="43" y="249"/>
                  </a:lnTo>
                  <a:lnTo>
                    <a:pt x="43" y="249"/>
                  </a:lnTo>
                  <a:lnTo>
                    <a:pt x="43" y="251"/>
                  </a:lnTo>
                  <a:lnTo>
                    <a:pt x="47" y="257"/>
                  </a:lnTo>
                  <a:lnTo>
                    <a:pt x="53" y="270"/>
                  </a:lnTo>
                  <a:lnTo>
                    <a:pt x="55" y="278"/>
                  </a:lnTo>
                  <a:lnTo>
                    <a:pt x="55" y="288"/>
                  </a:lnTo>
                  <a:lnTo>
                    <a:pt x="57" y="294"/>
                  </a:lnTo>
                  <a:lnTo>
                    <a:pt x="57" y="296"/>
                  </a:lnTo>
                  <a:lnTo>
                    <a:pt x="60" y="298"/>
                  </a:lnTo>
                  <a:lnTo>
                    <a:pt x="62" y="300"/>
                  </a:lnTo>
                  <a:lnTo>
                    <a:pt x="64" y="302"/>
                  </a:lnTo>
                  <a:lnTo>
                    <a:pt x="66" y="302"/>
                  </a:lnTo>
                  <a:lnTo>
                    <a:pt x="68" y="302"/>
                  </a:lnTo>
                  <a:lnTo>
                    <a:pt x="70" y="305"/>
                  </a:lnTo>
                  <a:lnTo>
                    <a:pt x="72" y="307"/>
                  </a:lnTo>
                  <a:lnTo>
                    <a:pt x="72" y="307"/>
                  </a:lnTo>
                  <a:lnTo>
                    <a:pt x="72" y="309"/>
                  </a:lnTo>
                  <a:lnTo>
                    <a:pt x="72" y="311"/>
                  </a:lnTo>
                  <a:lnTo>
                    <a:pt x="68" y="317"/>
                  </a:lnTo>
                  <a:lnTo>
                    <a:pt x="68" y="319"/>
                  </a:lnTo>
                  <a:lnTo>
                    <a:pt x="68" y="327"/>
                  </a:lnTo>
                  <a:lnTo>
                    <a:pt x="68" y="337"/>
                  </a:lnTo>
                  <a:lnTo>
                    <a:pt x="68" y="344"/>
                  </a:lnTo>
                  <a:lnTo>
                    <a:pt x="70" y="346"/>
                  </a:lnTo>
                  <a:lnTo>
                    <a:pt x="72" y="348"/>
                  </a:lnTo>
                  <a:lnTo>
                    <a:pt x="72" y="348"/>
                  </a:lnTo>
                  <a:lnTo>
                    <a:pt x="74" y="348"/>
                  </a:lnTo>
                  <a:lnTo>
                    <a:pt x="78" y="348"/>
                  </a:lnTo>
                  <a:lnTo>
                    <a:pt x="80" y="348"/>
                  </a:lnTo>
                  <a:lnTo>
                    <a:pt x="84" y="350"/>
                  </a:lnTo>
                  <a:lnTo>
                    <a:pt x="84" y="350"/>
                  </a:lnTo>
                  <a:lnTo>
                    <a:pt x="86" y="352"/>
                  </a:lnTo>
                  <a:lnTo>
                    <a:pt x="86" y="356"/>
                  </a:lnTo>
                  <a:lnTo>
                    <a:pt x="88" y="360"/>
                  </a:lnTo>
                  <a:lnTo>
                    <a:pt x="95" y="364"/>
                  </a:lnTo>
                  <a:lnTo>
                    <a:pt x="97" y="364"/>
                  </a:lnTo>
                  <a:lnTo>
                    <a:pt x="99" y="364"/>
                  </a:lnTo>
                  <a:lnTo>
                    <a:pt x="111" y="358"/>
                  </a:lnTo>
                  <a:lnTo>
                    <a:pt x="115" y="354"/>
                  </a:lnTo>
                  <a:lnTo>
                    <a:pt x="128" y="337"/>
                  </a:lnTo>
                  <a:lnTo>
                    <a:pt x="130" y="335"/>
                  </a:lnTo>
                  <a:lnTo>
                    <a:pt x="132" y="335"/>
                  </a:lnTo>
                  <a:lnTo>
                    <a:pt x="140" y="333"/>
                  </a:lnTo>
                  <a:lnTo>
                    <a:pt x="163" y="333"/>
                  </a:lnTo>
                  <a:lnTo>
                    <a:pt x="169" y="333"/>
                  </a:lnTo>
                  <a:lnTo>
                    <a:pt x="175" y="337"/>
                  </a:lnTo>
                  <a:lnTo>
                    <a:pt x="179" y="340"/>
                  </a:lnTo>
                  <a:lnTo>
                    <a:pt x="181" y="340"/>
                  </a:lnTo>
                  <a:lnTo>
                    <a:pt x="183" y="344"/>
                  </a:lnTo>
                  <a:lnTo>
                    <a:pt x="183" y="346"/>
                  </a:lnTo>
                  <a:lnTo>
                    <a:pt x="185" y="350"/>
                  </a:lnTo>
                  <a:lnTo>
                    <a:pt x="187" y="350"/>
                  </a:lnTo>
                  <a:lnTo>
                    <a:pt x="189" y="350"/>
                  </a:lnTo>
                  <a:lnTo>
                    <a:pt x="189" y="352"/>
                  </a:lnTo>
                  <a:lnTo>
                    <a:pt x="224" y="354"/>
                  </a:lnTo>
                  <a:lnTo>
                    <a:pt x="233" y="356"/>
                  </a:lnTo>
                  <a:lnTo>
                    <a:pt x="239" y="362"/>
                  </a:lnTo>
                  <a:lnTo>
                    <a:pt x="264" y="352"/>
                  </a:lnTo>
                  <a:lnTo>
                    <a:pt x="268" y="348"/>
                  </a:lnTo>
                  <a:lnTo>
                    <a:pt x="270" y="346"/>
                  </a:lnTo>
                  <a:lnTo>
                    <a:pt x="266" y="335"/>
                  </a:lnTo>
                  <a:lnTo>
                    <a:pt x="259" y="305"/>
                  </a:lnTo>
                  <a:lnTo>
                    <a:pt x="259" y="300"/>
                  </a:lnTo>
                  <a:lnTo>
                    <a:pt x="259" y="296"/>
                  </a:lnTo>
                  <a:lnTo>
                    <a:pt x="261" y="286"/>
                  </a:lnTo>
                  <a:lnTo>
                    <a:pt x="264" y="282"/>
                  </a:lnTo>
                  <a:lnTo>
                    <a:pt x="266" y="280"/>
                  </a:lnTo>
                  <a:lnTo>
                    <a:pt x="268" y="276"/>
                  </a:lnTo>
                  <a:lnTo>
                    <a:pt x="274" y="274"/>
                  </a:lnTo>
                  <a:lnTo>
                    <a:pt x="276" y="272"/>
                  </a:lnTo>
                  <a:lnTo>
                    <a:pt x="282" y="270"/>
                  </a:lnTo>
                  <a:lnTo>
                    <a:pt x="284" y="270"/>
                  </a:lnTo>
                  <a:lnTo>
                    <a:pt x="296" y="267"/>
                  </a:lnTo>
                  <a:lnTo>
                    <a:pt x="317" y="270"/>
                  </a:lnTo>
                  <a:lnTo>
                    <a:pt x="329" y="267"/>
                  </a:lnTo>
                  <a:lnTo>
                    <a:pt x="342" y="265"/>
                  </a:lnTo>
                  <a:lnTo>
                    <a:pt x="348" y="263"/>
                  </a:lnTo>
                  <a:lnTo>
                    <a:pt x="381" y="247"/>
                  </a:lnTo>
                  <a:lnTo>
                    <a:pt x="383" y="247"/>
                  </a:lnTo>
                  <a:lnTo>
                    <a:pt x="387" y="247"/>
                  </a:lnTo>
                  <a:lnTo>
                    <a:pt x="408" y="249"/>
                  </a:lnTo>
                  <a:lnTo>
                    <a:pt x="408" y="249"/>
                  </a:lnTo>
                  <a:lnTo>
                    <a:pt x="445" y="243"/>
                  </a:lnTo>
                  <a:lnTo>
                    <a:pt x="484" y="224"/>
                  </a:lnTo>
                  <a:lnTo>
                    <a:pt x="461" y="191"/>
                  </a:lnTo>
                  <a:lnTo>
                    <a:pt x="459" y="187"/>
                  </a:lnTo>
                  <a:lnTo>
                    <a:pt x="457" y="183"/>
                  </a:lnTo>
                  <a:lnTo>
                    <a:pt x="453" y="177"/>
                  </a:lnTo>
                  <a:lnTo>
                    <a:pt x="453" y="175"/>
                  </a:lnTo>
                  <a:lnTo>
                    <a:pt x="453" y="173"/>
                  </a:lnTo>
                  <a:lnTo>
                    <a:pt x="453" y="171"/>
                  </a:lnTo>
                  <a:lnTo>
                    <a:pt x="455" y="162"/>
                  </a:lnTo>
                  <a:lnTo>
                    <a:pt x="459" y="148"/>
                  </a:lnTo>
                  <a:lnTo>
                    <a:pt x="461" y="140"/>
                  </a:lnTo>
                  <a:lnTo>
                    <a:pt x="461" y="136"/>
                  </a:lnTo>
                  <a:lnTo>
                    <a:pt x="461" y="134"/>
                  </a:lnTo>
                  <a:lnTo>
                    <a:pt x="459" y="125"/>
                  </a:lnTo>
                  <a:lnTo>
                    <a:pt x="459" y="123"/>
                  </a:lnTo>
                  <a:lnTo>
                    <a:pt x="461" y="121"/>
                  </a:lnTo>
                  <a:lnTo>
                    <a:pt x="461" y="119"/>
                  </a:lnTo>
                  <a:lnTo>
                    <a:pt x="461" y="119"/>
                  </a:lnTo>
                  <a:lnTo>
                    <a:pt x="465" y="113"/>
                  </a:lnTo>
                  <a:lnTo>
                    <a:pt x="470" y="105"/>
                  </a:lnTo>
                  <a:lnTo>
                    <a:pt x="470" y="99"/>
                  </a:lnTo>
                  <a:lnTo>
                    <a:pt x="472" y="80"/>
                  </a:lnTo>
                  <a:lnTo>
                    <a:pt x="472" y="78"/>
                  </a:lnTo>
                  <a:lnTo>
                    <a:pt x="472" y="76"/>
                  </a:lnTo>
                  <a:lnTo>
                    <a:pt x="474" y="76"/>
                  </a:lnTo>
                  <a:lnTo>
                    <a:pt x="476" y="74"/>
                  </a:lnTo>
                  <a:lnTo>
                    <a:pt x="486" y="70"/>
                  </a:lnTo>
                  <a:lnTo>
                    <a:pt x="488" y="68"/>
                  </a:lnTo>
                  <a:lnTo>
                    <a:pt x="490" y="66"/>
                  </a:lnTo>
                  <a:lnTo>
                    <a:pt x="490" y="64"/>
                  </a:lnTo>
                  <a:lnTo>
                    <a:pt x="490" y="6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FAA0926-F0B3-4948-8307-959FE7C46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3250" y="4060825"/>
              <a:ext cx="420687" cy="614363"/>
            </a:xfrm>
            <a:custGeom>
              <a:avLst/>
              <a:gdLst>
                <a:gd name="T0" fmla="*/ 257 w 265"/>
                <a:gd name="T1" fmla="*/ 159 h 387"/>
                <a:gd name="T2" fmla="*/ 261 w 265"/>
                <a:gd name="T3" fmla="*/ 152 h 387"/>
                <a:gd name="T4" fmla="*/ 261 w 265"/>
                <a:gd name="T5" fmla="*/ 148 h 387"/>
                <a:gd name="T6" fmla="*/ 261 w 265"/>
                <a:gd name="T7" fmla="*/ 138 h 387"/>
                <a:gd name="T8" fmla="*/ 257 w 265"/>
                <a:gd name="T9" fmla="*/ 117 h 387"/>
                <a:gd name="T10" fmla="*/ 243 w 265"/>
                <a:gd name="T11" fmla="*/ 93 h 387"/>
                <a:gd name="T12" fmla="*/ 232 w 265"/>
                <a:gd name="T13" fmla="*/ 84 h 387"/>
                <a:gd name="T14" fmla="*/ 226 w 265"/>
                <a:gd name="T15" fmla="*/ 84 h 387"/>
                <a:gd name="T16" fmla="*/ 230 w 265"/>
                <a:gd name="T17" fmla="*/ 45 h 387"/>
                <a:gd name="T18" fmla="*/ 224 w 265"/>
                <a:gd name="T19" fmla="*/ 10 h 387"/>
                <a:gd name="T20" fmla="*/ 195 w 265"/>
                <a:gd name="T21" fmla="*/ 0 h 387"/>
                <a:gd name="T22" fmla="*/ 189 w 265"/>
                <a:gd name="T23" fmla="*/ 6 h 387"/>
                <a:gd name="T24" fmla="*/ 168 w 265"/>
                <a:gd name="T25" fmla="*/ 10 h 387"/>
                <a:gd name="T26" fmla="*/ 148 w 265"/>
                <a:gd name="T27" fmla="*/ 12 h 387"/>
                <a:gd name="T28" fmla="*/ 135 w 265"/>
                <a:gd name="T29" fmla="*/ 6 h 387"/>
                <a:gd name="T30" fmla="*/ 127 w 265"/>
                <a:gd name="T31" fmla="*/ 4 h 387"/>
                <a:gd name="T32" fmla="*/ 119 w 265"/>
                <a:gd name="T33" fmla="*/ 14 h 387"/>
                <a:gd name="T34" fmla="*/ 129 w 265"/>
                <a:gd name="T35" fmla="*/ 27 h 387"/>
                <a:gd name="T36" fmla="*/ 123 w 265"/>
                <a:gd name="T37" fmla="*/ 52 h 387"/>
                <a:gd name="T38" fmla="*/ 111 w 265"/>
                <a:gd name="T39" fmla="*/ 56 h 387"/>
                <a:gd name="T40" fmla="*/ 117 w 265"/>
                <a:gd name="T41" fmla="*/ 70 h 387"/>
                <a:gd name="T42" fmla="*/ 98 w 265"/>
                <a:gd name="T43" fmla="*/ 82 h 387"/>
                <a:gd name="T44" fmla="*/ 74 w 265"/>
                <a:gd name="T45" fmla="*/ 103 h 387"/>
                <a:gd name="T46" fmla="*/ 65 w 265"/>
                <a:gd name="T47" fmla="*/ 115 h 387"/>
                <a:gd name="T48" fmla="*/ 59 w 265"/>
                <a:gd name="T49" fmla="*/ 126 h 387"/>
                <a:gd name="T50" fmla="*/ 35 w 265"/>
                <a:gd name="T51" fmla="*/ 159 h 387"/>
                <a:gd name="T52" fmla="*/ 32 w 265"/>
                <a:gd name="T53" fmla="*/ 183 h 387"/>
                <a:gd name="T54" fmla="*/ 18 w 265"/>
                <a:gd name="T55" fmla="*/ 196 h 387"/>
                <a:gd name="T56" fmla="*/ 18 w 265"/>
                <a:gd name="T57" fmla="*/ 216 h 387"/>
                <a:gd name="T58" fmla="*/ 10 w 265"/>
                <a:gd name="T59" fmla="*/ 229 h 387"/>
                <a:gd name="T60" fmla="*/ 2 w 265"/>
                <a:gd name="T61" fmla="*/ 247 h 387"/>
                <a:gd name="T62" fmla="*/ 8 w 265"/>
                <a:gd name="T63" fmla="*/ 255 h 387"/>
                <a:gd name="T64" fmla="*/ 45 w 265"/>
                <a:gd name="T65" fmla="*/ 262 h 387"/>
                <a:gd name="T66" fmla="*/ 49 w 265"/>
                <a:gd name="T67" fmla="*/ 282 h 387"/>
                <a:gd name="T68" fmla="*/ 51 w 265"/>
                <a:gd name="T69" fmla="*/ 303 h 387"/>
                <a:gd name="T70" fmla="*/ 45 w 265"/>
                <a:gd name="T71" fmla="*/ 327 h 387"/>
                <a:gd name="T72" fmla="*/ 45 w 265"/>
                <a:gd name="T73" fmla="*/ 340 h 387"/>
                <a:gd name="T74" fmla="*/ 67 w 265"/>
                <a:gd name="T75" fmla="*/ 352 h 387"/>
                <a:gd name="T76" fmla="*/ 86 w 265"/>
                <a:gd name="T77" fmla="*/ 360 h 387"/>
                <a:gd name="T78" fmla="*/ 119 w 265"/>
                <a:gd name="T79" fmla="*/ 379 h 387"/>
                <a:gd name="T80" fmla="*/ 142 w 265"/>
                <a:gd name="T81" fmla="*/ 377 h 387"/>
                <a:gd name="T82" fmla="*/ 187 w 265"/>
                <a:gd name="T83" fmla="*/ 364 h 387"/>
                <a:gd name="T84" fmla="*/ 177 w 265"/>
                <a:gd name="T85" fmla="*/ 288 h 387"/>
                <a:gd name="T86" fmla="*/ 168 w 265"/>
                <a:gd name="T87" fmla="*/ 278 h 387"/>
                <a:gd name="T88" fmla="*/ 164 w 265"/>
                <a:gd name="T89" fmla="*/ 270 h 387"/>
                <a:gd name="T90" fmla="*/ 158 w 265"/>
                <a:gd name="T91" fmla="*/ 245 h 387"/>
                <a:gd name="T92" fmla="*/ 179 w 265"/>
                <a:gd name="T93" fmla="*/ 239 h 387"/>
                <a:gd name="T94" fmla="*/ 189 w 265"/>
                <a:gd name="T95" fmla="*/ 249 h 387"/>
                <a:gd name="T96" fmla="*/ 210 w 265"/>
                <a:gd name="T97" fmla="*/ 245 h 387"/>
                <a:gd name="T98" fmla="*/ 197 w 265"/>
                <a:gd name="T99" fmla="*/ 237 h 387"/>
                <a:gd name="T100" fmla="*/ 212 w 265"/>
                <a:gd name="T101" fmla="*/ 218 h 387"/>
                <a:gd name="T102" fmla="*/ 222 w 265"/>
                <a:gd name="T103" fmla="*/ 218 h 387"/>
                <a:gd name="T104" fmla="*/ 243 w 265"/>
                <a:gd name="T105" fmla="*/ 212 h 387"/>
                <a:gd name="T106" fmla="*/ 243 w 265"/>
                <a:gd name="T107" fmla="*/ 198 h 387"/>
                <a:gd name="T108" fmla="*/ 245 w 265"/>
                <a:gd name="T109" fmla="*/ 187 h 387"/>
                <a:gd name="T110" fmla="*/ 261 w 265"/>
                <a:gd name="T111" fmla="*/ 19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5" h="387">
                  <a:moveTo>
                    <a:pt x="265" y="185"/>
                  </a:moveTo>
                  <a:lnTo>
                    <a:pt x="265" y="183"/>
                  </a:lnTo>
                  <a:lnTo>
                    <a:pt x="259" y="171"/>
                  </a:lnTo>
                  <a:lnTo>
                    <a:pt x="255" y="167"/>
                  </a:lnTo>
                  <a:lnTo>
                    <a:pt x="257" y="161"/>
                  </a:lnTo>
                  <a:lnTo>
                    <a:pt x="257" y="159"/>
                  </a:lnTo>
                  <a:lnTo>
                    <a:pt x="255" y="152"/>
                  </a:lnTo>
                  <a:lnTo>
                    <a:pt x="257" y="152"/>
                  </a:lnTo>
                  <a:lnTo>
                    <a:pt x="257" y="152"/>
                  </a:lnTo>
                  <a:lnTo>
                    <a:pt x="259" y="152"/>
                  </a:lnTo>
                  <a:lnTo>
                    <a:pt x="261" y="152"/>
                  </a:lnTo>
                  <a:lnTo>
                    <a:pt x="261" y="152"/>
                  </a:lnTo>
                  <a:lnTo>
                    <a:pt x="261" y="152"/>
                  </a:lnTo>
                  <a:lnTo>
                    <a:pt x="261" y="150"/>
                  </a:lnTo>
                  <a:lnTo>
                    <a:pt x="261" y="150"/>
                  </a:lnTo>
                  <a:lnTo>
                    <a:pt x="261" y="148"/>
                  </a:lnTo>
                  <a:lnTo>
                    <a:pt x="261" y="148"/>
                  </a:lnTo>
                  <a:lnTo>
                    <a:pt x="261" y="148"/>
                  </a:lnTo>
                  <a:lnTo>
                    <a:pt x="263" y="146"/>
                  </a:lnTo>
                  <a:lnTo>
                    <a:pt x="263" y="144"/>
                  </a:lnTo>
                  <a:lnTo>
                    <a:pt x="263" y="144"/>
                  </a:lnTo>
                  <a:lnTo>
                    <a:pt x="263" y="142"/>
                  </a:lnTo>
                  <a:lnTo>
                    <a:pt x="263" y="140"/>
                  </a:lnTo>
                  <a:lnTo>
                    <a:pt x="261" y="138"/>
                  </a:lnTo>
                  <a:lnTo>
                    <a:pt x="257" y="130"/>
                  </a:lnTo>
                  <a:lnTo>
                    <a:pt x="257" y="128"/>
                  </a:lnTo>
                  <a:lnTo>
                    <a:pt x="257" y="126"/>
                  </a:lnTo>
                  <a:lnTo>
                    <a:pt x="257" y="124"/>
                  </a:lnTo>
                  <a:lnTo>
                    <a:pt x="257" y="122"/>
                  </a:lnTo>
                  <a:lnTo>
                    <a:pt x="257" y="117"/>
                  </a:lnTo>
                  <a:lnTo>
                    <a:pt x="257" y="115"/>
                  </a:lnTo>
                  <a:lnTo>
                    <a:pt x="257" y="113"/>
                  </a:lnTo>
                  <a:lnTo>
                    <a:pt x="255" y="109"/>
                  </a:lnTo>
                  <a:lnTo>
                    <a:pt x="247" y="99"/>
                  </a:lnTo>
                  <a:lnTo>
                    <a:pt x="243" y="95"/>
                  </a:lnTo>
                  <a:lnTo>
                    <a:pt x="243" y="93"/>
                  </a:lnTo>
                  <a:lnTo>
                    <a:pt x="241" y="87"/>
                  </a:lnTo>
                  <a:lnTo>
                    <a:pt x="239" y="87"/>
                  </a:lnTo>
                  <a:lnTo>
                    <a:pt x="239" y="87"/>
                  </a:lnTo>
                  <a:lnTo>
                    <a:pt x="236" y="84"/>
                  </a:lnTo>
                  <a:lnTo>
                    <a:pt x="234" y="84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30" y="84"/>
                  </a:lnTo>
                  <a:lnTo>
                    <a:pt x="230" y="87"/>
                  </a:lnTo>
                  <a:lnTo>
                    <a:pt x="228" y="87"/>
                  </a:lnTo>
                  <a:lnTo>
                    <a:pt x="228" y="87"/>
                  </a:lnTo>
                  <a:lnTo>
                    <a:pt x="226" y="84"/>
                  </a:lnTo>
                  <a:lnTo>
                    <a:pt x="224" y="84"/>
                  </a:lnTo>
                  <a:lnTo>
                    <a:pt x="218" y="74"/>
                  </a:lnTo>
                  <a:lnTo>
                    <a:pt x="222" y="64"/>
                  </a:lnTo>
                  <a:lnTo>
                    <a:pt x="226" y="49"/>
                  </a:lnTo>
                  <a:lnTo>
                    <a:pt x="228" y="47"/>
                  </a:lnTo>
                  <a:lnTo>
                    <a:pt x="230" y="45"/>
                  </a:lnTo>
                  <a:lnTo>
                    <a:pt x="236" y="39"/>
                  </a:lnTo>
                  <a:lnTo>
                    <a:pt x="247" y="31"/>
                  </a:lnTo>
                  <a:lnTo>
                    <a:pt x="239" y="23"/>
                  </a:lnTo>
                  <a:lnTo>
                    <a:pt x="226" y="12"/>
                  </a:lnTo>
                  <a:lnTo>
                    <a:pt x="226" y="10"/>
                  </a:lnTo>
                  <a:lnTo>
                    <a:pt x="224" y="10"/>
                  </a:lnTo>
                  <a:lnTo>
                    <a:pt x="220" y="10"/>
                  </a:lnTo>
                  <a:lnTo>
                    <a:pt x="212" y="4"/>
                  </a:lnTo>
                  <a:lnTo>
                    <a:pt x="208" y="2"/>
                  </a:lnTo>
                  <a:lnTo>
                    <a:pt x="203" y="2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93" y="0"/>
                  </a:lnTo>
                  <a:lnTo>
                    <a:pt x="193" y="2"/>
                  </a:lnTo>
                  <a:lnTo>
                    <a:pt x="191" y="2"/>
                  </a:lnTo>
                  <a:lnTo>
                    <a:pt x="191" y="2"/>
                  </a:lnTo>
                  <a:lnTo>
                    <a:pt x="189" y="4"/>
                  </a:lnTo>
                  <a:lnTo>
                    <a:pt x="189" y="6"/>
                  </a:lnTo>
                  <a:lnTo>
                    <a:pt x="187" y="8"/>
                  </a:lnTo>
                  <a:lnTo>
                    <a:pt x="187" y="8"/>
                  </a:lnTo>
                  <a:lnTo>
                    <a:pt x="179" y="10"/>
                  </a:lnTo>
                  <a:lnTo>
                    <a:pt x="175" y="10"/>
                  </a:lnTo>
                  <a:lnTo>
                    <a:pt x="171" y="10"/>
                  </a:lnTo>
                  <a:lnTo>
                    <a:pt x="168" y="10"/>
                  </a:lnTo>
                  <a:lnTo>
                    <a:pt x="166" y="10"/>
                  </a:lnTo>
                  <a:lnTo>
                    <a:pt x="164" y="8"/>
                  </a:lnTo>
                  <a:lnTo>
                    <a:pt x="162" y="8"/>
                  </a:lnTo>
                  <a:lnTo>
                    <a:pt x="156" y="10"/>
                  </a:lnTo>
                  <a:lnTo>
                    <a:pt x="150" y="12"/>
                  </a:lnTo>
                  <a:lnTo>
                    <a:pt x="148" y="12"/>
                  </a:lnTo>
                  <a:lnTo>
                    <a:pt x="146" y="12"/>
                  </a:lnTo>
                  <a:lnTo>
                    <a:pt x="142" y="10"/>
                  </a:lnTo>
                  <a:lnTo>
                    <a:pt x="140" y="8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35" y="6"/>
                  </a:lnTo>
                  <a:lnTo>
                    <a:pt x="133" y="2"/>
                  </a:lnTo>
                  <a:lnTo>
                    <a:pt x="13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7" y="2"/>
                  </a:lnTo>
                  <a:lnTo>
                    <a:pt x="127" y="4"/>
                  </a:lnTo>
                  <a:lnTo>
                    <a:pt x="125" y="6"/>
                  </a:lnTo>
                  <a:lnTo>
                    <a:pt x="125" y="6"/>
                  </a:lnTo>
                  <a:lnTo>
                    <a:pt x="121" y="10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19" y="14"/>
                  </a:lnTo>
                  <a:lnTo>
                    <a:pt x="119" y="17"/>
                  </a:lnTo>
                  <a:lnTo>
                    <a:pt x="121" y="19"/>
                  </a:lnTo>
                  <a:lnTo>
                    <a:pt x="123" y="21"/>
                  </a:lnTo>
                  <a:lnTo>
                    <a:pt x="127" y="25"/>
                  </a:lnTo>
                  <a:lnTo>
                    <a:pt x="127" y="25"/>
                  </a:lnTo>
                  <a:lnTo>
                    <a:pt x="129" y="27"/>
                  </a:lnTo>
                  <a:lnTo>
                    <a:pt x="129" y="29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3" y="49"/>
                  </a:lnTo>
                  <a:lnTo>
                    <a:pt x="123" y="52"/>
                  </a:lnTo>
                  <a:lnTo>
                    <a:pt x="121" y="52"/>
                  </a:lnTo>
                  <a:lnTo>
                    <a:pt x="119" y="54"/>
                  </a:lnTo>
                  <a:lnTo>
                    <a:pt x="115" y="56"/>
                  </a:lnTo>
                  <a:lnTo>
                    <a:pt x="113" y="56"/>
                  </a:lnTo>
                  <a:lnTo>
                    <a:pt x="113" y="56"/>
                  </a:lnTo>
                  <a:lnTo>
                    <a:pt x="111" y="56"/>
                  </a:lnTo>
                  <a:lnTo>
                    <a:pt x="113" y="58"/>
                  </a:lnTo>
                  <a:lnTo>
                    <a:pt x="113" y="58"/>
                  </a:lnTo>
                  <a:lnTo>
                    <a:pt x="115" y="62"/>
                  </a:lnTo>
                  <a:lnTo>
                    <a:pt x="115" y="66"/>
                  </a:lnTo>
                  <a:lnTo>
                    <a:pt x="115" y="66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9" y="70"/>
                  </a:lnTo>
                  <a:lnTo>
                    <a:pt x="109" y="72"/>
                  </a:lnTo>
                  <a:lnTo>
                    <a:pt x="105" y="76"/>
                  </a:lnTo>
                  <a:lnTo>
                    <a:pt x="98" y="82"/>
                  </a:lnTo>
                  <a:lnTo>
                    <a:pt x="96" y="84"/>
                  </a:lnTo>
                  <a:lnTo>
                    <a:pt x="94" y="87"/>
                  </a:lnTo>
                  <a:lnTo>
                    <a:pt x="92" y="87"/>
                  </a:lnTo>
                  <a:lnTo>
                    <a:pt x="88" y="87"/>
                  </a:lnTo>
                  <a:lnTo>
                    <a:pt x="86" y="89"/>
                  </a:lnTo>
                  <a:lnTo>
                    <a:pt x="74" y="103"/>
                  </a:lnTo>
                  <a:lnTo>
                    <a:pt x="72" y="105"/>
                  </a:lnTo>
                  <a:lnTo>
                    <a:pt x="70" y="107"/>
                  </a:lnTo>
                  <a:lnTo>
                    <a:pt x="70" y="111"/>
                  </a:lnTo>
                  <a:lnTo>
                    <a:pt x="67" y="113"/>
                  </a:lnTo>
                  <a:lnTo>
                    <a:pt x="67" y="115"/>
                  </a:lnTo>
                  <a:lnTo>
                    <a:pt x="65" y="115"/>
                  </a:lnTo>
                  <a:lnTo>
                    <a:pt x="63" y="117"/>
                  </a:lnTo>
                  <a:lnTo>
                    <a:pt x="61" y="117"/>
                  </a:lnTo>
                  <a:lnTo>
                    <a:pt x="61" y="119"/>
                  </a:lnTo>
                  <a:lnTo>
                    <a:pt x="59" y="122"/>
                  </a:lnTo>
                  <a:lnTo>
                    <a:pt x="59" y="124"/>
                  </a:lnTo>
                  <a:lnTo>
                    <a:pt x="59" y="126"/>
                  </a:lnTo>
                  <a:lnTo>
                    <a:pt x="59" y="132"/>
                  </a:lnTo>
                  <a:lnTo>
                    <a:pt x="55" y="140"/>
                  </a:lnTo>
                  <a:lnTo>
                    <a:pt x="51" y="146"/>
                  </a:lnTo>
                  <a:lnTo>
                    <a:pt x="43" y="152"/>
                  </a:lnTo>
                  <a:lnTo>
                    <a:pt x="37" y="157"/>
                  </a:lnTo>
                  <a:lnTo>
                    <a:pt x="35" y="159"/>
                  </a:lnTo>
                  <a:lnTo>
                    <a:pt x="35" y="163"/>
                  </a:lnTo>
                  <a:lnTo>
                    <a:pt x="32" y="173"/>
                  </a:lnTo>
                  <a:lnTo>
                    <a:pt x="30" y="179"/>
                  </a:lnTo>
                  <a:lnTo>
                    <a:pt x="30" y="181"/>
                  </a:lnTo>
                  <a:lnTo>
                    <a:pt x="30" y="181"/>
                  </a:lnTo>
                  <a:lnTo>
                    <a:pt x="32" y="183"/>
                  </a:lnTo>
                  <a:lnTo>
                    <a:pt x="30" y="183"/>
                  </a:lnTo>
                  <a:lnTo>
                    <a:pt x="30" y="185"/>
                  </a:lnTo>
                  <a:lnTo>
                    <a:pt x="28" y="189"/>
                  </a:lnTo>
                  <a:lnTo>
                    <a:pt x="26" y="192"/>
                  </a:lnTo>
                  <a:lnTo>
                    <a:pt x="24" y="194"/>
                  </a:lnTo>
                  <a:lnTo>
                    <a:pt x="18" y="196"/>
                  </a:lnTo>
                  <a:lnTo>
                    <a:pt x="18" y="198"/>
                  </a:lnTo>
                  <a:lnTo>
                    <a:pt x="16" y="200"/>
                  </a:lnTo>
                  <a:lnTo>
                    <a:pt x="16" y="202"/>
                  </a:lnTo>
                  <a:lnTo>
                    <a:pt x="18" y="212"/>
                  </a:lnTo>
                  <a:lnTo>
                    <a:pt x="18" y="214"/>
                  </a:lnTo>
                  <a:lnTo>
                    <a:pt x="18" y="216"/>
                  </a:lnTo>
                  <a:lnTo>
                    <a:pt x="18" y="220"/>
                  </a:lnTo>
                  <a:lnTo>
                    <a:pt x="16" y="222"/>
                  </a:lnTo>
                  <a:lnTo>
                    <a:pt x="14" y="224"/>
                  </a:lnTo>
                  <a:lnTo>
                    <a:pt x="12" y="227"/>
                  </a:lnTo>
                  <a:lnTo>
                    <a:pt x="10" y="227"/>
                  </a:lnTo>
                  <a:lnTo>
                    <a:pt x="10" y="229"/>
                  </a:lnTo>
                  <a:lnTo>
                    <a:pt x="8" y="231"/>
                  </a:lnTo>
                  <a:lnTo>
                    <a:pt x="8" y="235"/>
                  </a:lnTo>
                  <a:lnTo>
                    <a:pt x="8" y="237"/>
                  </a:lnTo>
                  <a:lnTo>
                    <a:pt x="6" y="239"/>
                  </a:lnTo>
                  <a:lnTo>
                    <a:pt x="4" y="243"/>
                  </a:lnTo>
                  <a:lnTo>
                    <a:pt x="2" y="247"/>
                  </a:lnTo>
                  <a:lnTo>
                    <a:pt x="2" y="247"/>
                  </a:lnTo>
                  <a:lnTo>
                    <a:pt x="0" y="249"/>
                  </a:lnTo>
                  <a:lnTo>
                    <a:pt x="2" y="251"/>
                  </a:lnTo>
                  <a:lnTo>
                    <a:pt x="2" y="253"/>
                  </a:lnTo>
                  <a:lnTo>
                    <a:pt x="4" y="255"/>
                  </a:lnTo>
                  <a:lnTo>
                    <a:pt x="8" y="255"/>
                  </a:lnTo>
                  <a:lnTo>
                    <a:pt x="20" y="255"/>
                  </a:lnTo>
                  <a:lnTo>
                    <a:pt x="22" y="255"/>
                  </a:lnTo>
                  <a:lnTo>
                    <a:pt x="26" y="255"/>
                  </a:lnTo>
                  <a:lnTo>
                    <a:pt x="32" y="257"/>
                  </a:lnTo>
                  <a:lnTo>
                    <a:pt x="41" y="262"/>
                  </a:lnTo>
                  <a:lnTo>
                    <a:pt x="45" y="262"/>
                  </a:lnTo>
                  <a:lnTo>
                    <a:pt x="51" y="262"/>
                  </a:lnTo>
                  <a:lnTo>
                    <a:pt x="53" y="264"/>
                  </a:lnTo>
                  <a:lnTo>
                    <a:pt x="55" y="264"/>
                  </a:lnTo>
                  <a:lnTo>
                    <a:pt x="55" y="266"/>
                  </a:lnTo>
                  <a:lnTo>
                    <a:pt x="51" y="278"/>
                  </a:lnTo>
                  <a:lnTo>
                    <a:pt x="49" y="282"/>
                  </a:lnTo>
                  <a:lnTo>
                    <a:pt x="47" y="284"/>
                  </a:lnTo>
                  <a:lnTo>
                    <a:pt x="45" y="286"/>
                  </a:lnTo>
                  <a:lnTo>
                    <a:pt x="49" y="294"/>
                  </a:lnTo>
                  <a:lnTo>
                    <a:pt x="49" y="299"/>
                  </a:lnTo>
                  <a:lnTo>
                    <a:pt x="51" y="301"/>
                  </a:lnTo>
                  <a:lnTo>
                    <a:pt x="51" y="303"/>
                  </a:lnTo>
                  <a:lnTo>
                    <a:pt x="45" y="313"/>
                  </a:lnTo>
                  <a:lnTo>
                    <a:pt x="43" y="317"/>
                  </a:lnTo>
                  <a:lnTo>
                    <a:pt x="43" y="319"/>
                  </a:lnTo>
                  <a:lnTo>
                    <a:pt x="43" y="321"/>
                  </a:lnTo>
                  <a:lnTo>
                    <a:pt x="43" y="321"/>
                  </a:lnTo>
                  <a:lnTo>
                    <a:pt x="45" y="327"/>
                  </a:lnTo>
                  <a:lnTo>
                    <a:pt x="47" y="329"/>
                  </a:lnTo>
                  <a:lnTo>
                    <a:pt x="45" y="329"/>
                  </a:lnTo>
                  <a:lnTo>
                    <a:pt x="45" y="334"/>
                  </a:lnTo>
                  <a:lnTo>
                    <a:pt x="43" y="336"/>
                  </a:lnTo>
                  <a:lnTo>
                    <a:pt x="45" y="336"/>
                  </a:lnTo>
                  <a:lnTo>
                    <a:pt x="45" y="340"/>
                  </a:lnTo>
                  <a:lnTo>
                    <a:pt x="47" y="342"/>
                  </a:lnTo>
                  <a:lnTo>
                    <a:pt x="49" y="344"/>
                  </a:lnTo>
                  <a:lnTo>
                    <a:pt x="59" y="348"/>
                  </a:lnTo>
                  <a:lnTo>
                    <a:pt x="61" y="348"/>
                  </a:lnTo>
                  <a:lnTo>
                    <a:pt x="65" y="352"/>
                  </a:lnTo>
                  <a:lnTo>
                    <a:pt x="67" y="352"/>
                  </a:lnTo>
                  <a:lnTo>
                    <a:pt x="70" y="354"/>
                  </a:lnTo>
                  <a:lnTo>
                    <a:pt x="74" y="354"/>
                  </a:lnTo>
                  <a:lnTo>
                    <a:pt x="80" y="354"/>
                  </a:lnTo>
                  <a:lnTo>
                    <a:pt x="82" y="356"/>
                  </a:lnTo>
                  <a:lnTo>
                    <a:pt x="84" y="356"/>
                  </a:lnTo>
                  <a:lnTo>
                    <a:pt x="86" y="360"/>
                  </a:lnTo>
                  <a:lnTo>
                    <a:pt x="96" y="367"/>
                  </a:lnTo>
                  <a:lnTo>
                    <a:pt x="105" y="375"/>
                  </a:lnTo>
                  <a:lnTo>
                    <a:pt x="109" y="377"/>
                  </a:lnTo>
                  <a:lnTo>
                    <a:pt x="115" y="377"/>
                  </a:lnTo>
                  <a:lnTo>
                    <a:pt x="117" y="377"/>
                  </a:lnTo>
                  <a:lnTo>
                    <a:pt x="119" y="379"/>
                  </a:lnTo>
                  <a:lnTo>
                    <a:pt x="121" y="379"/>
                  </a:lnTo>
                  <a:lnTo>
                    <a:pt x="125" y="383"/>
                  </a:lnTo>
                  <a:lnTo>
                    <a:pt x="129" y="387"/>
                  </a:lnTo>
                  <a:lnTo>
                    <a:pt x="131" y="383"/>
                  </a:lnTo>
                  <a:lnTo>
                    <a:pt x="135" y="381"/>
                  </a:lnTo>
                  <a:lnTo>
                    <a:pt x="142" y="377"/>
                  </a:lnTo>
                  <a:lnTo>
                    <a:pt x="171" y="373"/>
                  </a:lnTo>
                  <a:lnTo>
                    <a:pt x="181" y="373"/>
                  </a:lnTo>
                  <a:lnTo>
                    <a:pt x="183" y="373"/>
                  </a:lnTo>
                  <a:lnTo>
                    <a:pt x="185" y="371"/>
                  </a:lnTo>
                  <a:lnTo>
                    <a:pt x="185" y="369"/>
                  </a:lnTo>
                  <a:lnTo>
                    <a:pt x="187" y="364"/>
                  </a:lnTo>
                  <a:lnTo>
                    <a:pt x="189" y="344"/>
                  </a:lnTo>
                  <a:lnTo>
                    <a:pt x="187" y="336"/>
                  </a:lnTo>
                  <a:lnTo>
                    <a:pt x="183" y="323"/>
                  </a:lnTo>
                  <a:lnTo>
                    <a:pt x="177" y="309"/>
                  </a:lnTo>
                  <a:lnTo>
                    <a:pt x="177" y="303"/>
                  </a:lnTo>
                  <a:lnTo>
                    <a:pt x="177" y="288"/>
                  </a:lnTo>
                  <a:lnTo>
                    <a:pt x="175" y="286"/>
                  </a:lnTo>
                  <a:lnTo>
                    <a:pt x="175" y="284"/>
                  </a:lnTo>
                  <a:lnTo>
                    <a:pt x="173" y="282"/>
                  </a:lnTo>
                  <a:lnTo>
                    <a:pt x="173" y="282"/>
                  </a:lnTo>
                  <a:lnTo>
                    <a:pt x="171" y="280"/>
                  </a:lnTo>
                  <a:lnTo>
                    <a:pt x="168" y="278"/>
                  </a:lnTo>
                  <a:lnTo>
                    <a:pt x="166" y="278"/>
                  </a:lnTo>
                  <a:lnTo>
                    <a:pt x="166" y="276"/>
                  </a:lnTo>
                  <a:lnTo>
                    <a:pt x="166" y="274"/>
                  </a:lnTo>
                  <a:lnTo>
                    <a:pt x="164" y="272"/>
                  </a:lnTo>
                  <a:lnTo>
                    <a:pt x="164" y="272"/>
                  </a:lnTo>
                  <a:lnTo>
                    <a:pt x="164" y="270"/>
                  </a:lnTo>
                  <a:lnTo>
                    <a:pt x="160" y="268"/>
                  </a:lnTo>
                  <a:lnTo>
                    <a:pt x="156" y="266"/>
                  </a:lnTo>
                  <a:lnTo>
                    <a:pt x="154" y="266"/>
                  </a:lnTo>
                  <a:lnTo>
                    <a:pt x="154" y="264"/>
                  </a:lnTo>
                  <a:lnTo>
                    <a:pt x="152" y="262"/>
                  </a:lnTo>
                  <a:lnTo>
                    <a:pt x="158" y="245"/>
                  </a:lnTo>
                  <a:lnTo>
                    <a:pt x="158" y="245"/>
                  </a:lnTo>
                  <a:lnTo>
                    <a:pt x="160" y="243"/>
                  </a:lnTo>
                  <a:lnTo>
                    <a:pt x="168" y="241"/>
                  </a:lnTo>
                  <a:lnTo>
                    <a:pt x="175" y="239"/>
                  </a:lnTo>
                  <a:lnTo>
                    <a:pt x="177" y="239"/>
                  </a:lnTo>
                  <a:lnTo>
                    <a:pt x="179" y="239"/>
                  </a:lnTo>
                  <a:lnTo>
                    <a:pt x="181" y="239"/>
                  </a:lnTo>
                  <a:lnTo>
                    <a:pt x="181" y="241"/>
                  </a:lnTo>
                  <a:lnTo>
                    <a:pt x="185" y="247"/>
                  </a:lnTo>
                  <a:lnTo>
                    <a:pt x="185" y="247"/>
                  </a:lnTo>
                  <a:lnTo>
                    <a:pt x="187" y="249"/>
                  </a:lnTo>
                  <a:lnTo>
                    <a:pt x="189" y="249"/>
                  </a:lnTo>
                  <a:lnTo>
                    <a:pt x="195" y="249"/>
                  </a:lnTo>
                  <a:lnTo>
                    <a:pt x="197" y="251"/>
                  </a:lnTo>
                  <a:lnTo>
                    <a:pt x="199" y="251"/>
                  </a:lnTo>
                  <a:lnTo>
                    <a:pt x="203" y="251"/>
                  </a:lnTo>
                  <a:lnTo>
                    <a:pt x="210" y="245"/>
                  </a:lnTo>
                  <a:lnTo>
                    <a:pt x="210" y="245"/>
                  </a:lnTo>
                  <a:lnTo>
                    <a:pt x="210" y="243"/>
                  </a:lnTo>
                  <a:lnTo>
                    <a:pt x="206" y="243"/>
                  </a:lnTo>
                  <a:lnTo>
                    <a:pt x="203" y="243"/>
                  </a:lnTo>
                  <a:lnTo>
                    <a:pt x="201" y="241"/>
                  </a:lnTo>
                  <a:lnTo>
                    <a:pt x="201" y="241"/>
                  </a:lnTo>
                  <a:lnTo>
                    <a:pt x="197" y="237"/>
                  </a:lnTo>
                  <a:lnTo>
                    <a:pt x="195" y="235"/>
                  </a:lnTo>
                  <a:lnTo>
                    <a:pt x="195" y="233"/>
                  </a:lnTo>
                  <a:lnTo>
                    <a:pt x="197" y="231"/>
                  </a:lnTo>
                  <a:lnTo>
                    <a:pt x="208" y="227"/>
                  </a:lnTo>
                  <a:lnTo>
                    <a:pt x="210" y="222"/>
                  </a:lnTo>
                  <a:lnTo>
                    <a:pt x="212" y="218"/>
                  </a:lnTo>
                  <a:lnTo>
                    <a:pt x="214" y="216"/>
                  </a:lnTo>
                  <a:lnTo>
                    <a:pt x="214" y="216"/>
                  </a:lnTo>
                  <a:lnTo>
                    <a:pt x="216" y="216"/>
                  </a:lnTo>
                  <a:lnTo>
                    <a:pt x="218" y="218"/>
                  </a:lnTo>
                  <a:lnTo>
                    <a:pt x="220" y="218"/>
                  </a:lnTo>
                  <a:lnTo>
                    <a:pt x="222" y="218"/>
                  </a:lnTo>
                  <a:lnTo>
                    <a:pt x="226" y="218"/>
                  </a:lnTo>
                  <a:lnTo>
                    <a:pt x="228" y="216"/>
                  </a:lnTo>
                  <a:lnTo>
                    <a:pt x="232" y="216"/>
                  </a:lnTo>
                  <a:lnTo>
                    <a:pt x="239" y="216"/>
                  </a:lnTo>
                  <a:lnTo>
                    <a:pt x="241" y="214"/>
                  </a:lnTo>
                  <a:lnTo>
                    <a:pt x="243" y="212"/>
                  </a:lnTo>
                  <a:lnTo>
                    <a:pt x="245" y="210"/>
                  </a:lnTo>
                  <a:lnTo>
                    <a:pt x="245" y="208"/>
                  </a:lnTo>
                  <a:lnTo>
                    <a:pt x="245" y="206"/>
                  </a:lnTo>
                  <a:lnTo>
                    <a:pt x="245" y="206"/>
                  </a:lnTo>
                  <a:lnTo>
                    <a:pt x="243" y="202"/>
                  </a:lnTo>
                  <a:lnTo>
                    <a:pt x="243" y="198"/>
                  </a:lnTo>
                  <a:lnTo>
                    <a:pt x="243" y="196"/>
                  </a:lnTo>
                  <a:lnTo>
                    <a:pt x="243" y="194"/>
                  </a:lnTo>
                  <a:lnTo>
                    <a:pt x="243" y="192"/>
                  </a:lnTo>
                  <a:lnTo>
                    <a:pt x="243" y="189"/>
                  </a:lnTo>
                  <a:lnTo>
                    <a:pt x="243" y="187"/>
                  </a:lnTo>
                  <a:lnTo>
                    <a:pt x="245" y="187"/>
                  </a:lnTo>
                  <a:lnTo>
                    <a:pt x="247" y="185"/>
                  </a:lnTo>
                  <a:lnTo>
                    <a:pt x="249" y="185"/>
                  </a:lnTo>
                  <a:lnTo>
                    <a:pt x="251" y="185"/>
                  </a:lnTo>
                  <a:lnTo>
                    <a:pt x="253" y="185"/>
                  </a:lnTo>
                  <a:lnTo>
                    <a:pt x="257" y="187"/>
                  </a:lnTo>
                  <a:lnTo>
                    <a:pt x="261" y="192"/>
                  </a:lnTo>
                  <a:lnTo>
                    <a:pt x="263" y="192"/>
                  </a:lnTo>
                  <a:lnTo>
                    <a:pt x="265" y="192"/>
                  </a:lnTo>
                  <a:lnTo>
                    <a:pt x="265" y="189"/>
                  </a:lnTo>
                  <a:lnTo>
                    <a:pt x="265" y="18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7AD789A-EE8F-9D48-8D23-8A7FF8632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838" y="3841750"/>
              <a:ext cx="1000125" cy="1173163"/>
            </a:xfrm>
            <a:custGeom>
              <a:avLst/>
              <a:gdLst>
                <a:gd name="T0" fmla="*/ 593 w 630"/>
                <a:gd name="T1" fmla="*/ 321 h 739"/>
                <a:gd name="T2" fmla="*/ 600 w 630"/>
                <a:gd name="T3" fmla="*/ 340 h 739"/>
                <a:gd name="T4" fmla="*/ 459 w 630"/>
                <a:gd name="T5" fmla="*/ 309 h 739"/>
                <a:gd name="T6" fmla="*/ 410 w 630"/>
                <a:gd name="T7" fmla="*/ 297 h 739"/>
                <a:gd name="T8" fmla="*/ 358 w 630"/>
                <a:gd name="T9" fmla="*/ 253 h 739"/>
                <a:gd name="T10" fmla="*/ 344 w 630"/>
                <a:gd name="T11" fmla="*/ 200 h 739"/>
                <a:gd name="T12" fmla="*/ 315 w 630"/>
                <a:gd name="T13" fmla="*/ 169 h 739"/>
                <a:gd name="T14" fmla="*/ 278 w 630"/>
                <a:gd name="T15" fmla="*/ 140 h 739"/>
                <a:gd name="T16" fmla="*/ 311 w 630"/>
                <a:gd name="T17" fmla="*/ 31 h 739"/>
                <a:gd name="T18" fmla="*/ 290 w 630"/>
                <a:gd name="T19" fmla="*/ 17 h 739"/>
                <a:gd name="T20" fmla="*/ 253 w 630"/>
                <a:gd name="T21" fmla="*/ 35 h 739"/>
                <a:gd name="T22" fmla="*/ 225 w 630"/>
                <a:gd name="T23" fmla="*/ 33 h 739"/>
                <a:gd name="T24" fmla="*/ 210 w 630"/>
                <a:gd name="T25" fmla="*/ 29 h 739"/>
                <a:gd name="T26" fmla="*/ 179 w 630"/>
                <a:gd name="T27" fmla="*/ 19 h 739"/>
                <a:gd name="T28" fmla="*/ 171 w 630"/>
                <a:gd name="T29" fmla="*/ 0 h 739"/>
                <a:gd name="T30" fmla="*/ 121 w 630"/>
                <a:gd name="T31" fmla="*/ 19 h 739"/>
                <a:gd name="T32" fmla="*/ 51 w 630"/>
                <a:gd name="T33" fmla="*/ 76 h 739"/>
                <a:gd name="T34" fmla="*/ 66 w 630"/>
                <a:gd name="T35" fmla="*/ 85 h 739"/>
                <a:gd name="T36" fmla="*/ 82 w 630"/>
                <a:gd name="T37" fmla="*/ 101 h 739"/>
                <a:gd name="T38" fmla="*/ 62 w 630"/>
                <a:gd name="T39" fmla="*/ 167 h 739"/>
                <a:gd name="T40" fmla="*/ 18 w 630"/>
                <a:gd name="T41" fmla="*/ 192 h 739"/>
                <a:gd name="T42" fmla="*/ 18 w 630"/>
                <a:gd name="T43" fmla="*/ 222 h 739"/>
                <a:gd name="T44" fmla="*/ 37 w 630"/>
                <a:gd name="T45" fmla="*/ 255 h 739"/>
                <a:gd name="T46" fmla="*/ 58 w 630"/>
                <a:gd name="T47" fmla="*/ 278 h 739"/>
                <a:gd name="T48" fmla="*/ 68 w 630"/>
                <a:gd name="T49" fmla="*/ 311 h 739"/>
                <a:gd name="T50" fmla="*/ 72 w 630"/>
                <a:gd name="T51" fmla="*/ 338 h 739"/>
                <a:gd name="T52" fmla="*/ 113 w 630"/>
                <a:gd name="T53" fmla="*/ 381 h 739"/>
                <a:gd name="T54" fmla="*/ 140 w 630"/>
                <a:gd name="T55" fmla="*/ 400 h 739"/>
                <a:gd name="T56" fmla="*/ 163 w 630"/>
                <a:gd name="T57" fmla="*/ 395 h 739"/>
                <a:gd name="T58" fmla="*/ 185 w 630"/>
                <a:gd name="T59" fmla="*/ 391 h 739"/>
                <a:gd name="T60" fmla="*/ 220 w 630"/>
                <a:gd name="T61" fmla="*/ 410 h 739"/>
                <a:gd name="T62" fmla="*/ 255 w 630"/>
                <a:gd name="T63" fmla="*/ 426 h 739"/>
                <a:gd name="T64" fmla="*/ 278 w 630"/>
                <a:gd name="T65" fmla="*/ 441 h 739"/>
                <a:gd name="T66" fmla="*/ 317 w 630"/>
                <a:gd name="T67" fmla="*/ 465 h 739"/>
                <a:gd name="T68" fmla="*/ 319 w 630"/>
                <a:gd name="T69" fmla="*/ 544 h 739"/>
                <a:gd name="T70" fmla="*/ 295 w 630"/>
                <a:gd name="T71" fmla="*/ 575 h 739"/>
                <a:gd name="T72" fmla="*/ 270 w 630"/>
                <a:gd name="T73" fmla="*/ 587 h 739"/>
                <a:gd name="T74" fmla="*/ 255 w 630"/>
                <a:gd name="T75" fmla="*/ 601 h 739"/>
                <a:gd name="T76" fmla="*/ 257 w 630"/>
                <a:gd name="T77" fmla="*/ 628 h 739"/>
                <a:gd name="T78" fmla="*/ 309 w 630"/>
                <a:gd name="T79" fmla="*/ 647 h 739"/>
                <a:gd name="T80" fmla="*/ 325 w 630"/>
                <a:gd name="T81" fmla="*/ 657 h 739"/>
                <a:gd name="T82" fmla="*/ 338 w 630"/>
                <a:gd name="T83" fmla="*/ 642 h 739"/>
                <a:gd name="T84" fmla="*/ 336 w 630"/>
                <a:gd name="T85" fmla="*/ 624 h 739"/>
                <a:gd name="T86" fmla="*/ 356 w 630"/>
                <a:gd name="T87" fmla="*/ 638 h 739"/>
                <a:gd name="T88" fmla="*/ 375 w 630"/>
                <a:gd name="T89" fmla="*/ 655 h 739"/>
                <a:gd name="T90" fmla="*/ 367 w 630"/>
                <a:gd name="T91" fmla="*/ 669 h 739"/>
                <a:gd name="T92" fmla="*/ 396 w 630"/>
                <a:gd name="T93" fmla="*/ 698 h 739"/>
                <a:gd name="T94" fmla="*/ 418 w 630"/>
                <a:gd name="T95" fmla="*/ 694 h 739"/>
                <a:gd name="T96" fmla="*/ 428 w 630"/>
                <a:gd name="T97" fmla="*/ 686 h 739"/>
                <a:gd name="T98" fmla="*/ 459 w 630"/>
                <a:gd name="T99" fmla="*/ 700 h 739"/>
                <a:gd name="T100" fmla="*/ 478 w 630"/>
                <a:gd name="T101" fmla="*/ 692 h 739"/>
                <a:gd name="T102" fmla="*/ 486 w 630"/>
                <a:gd name="T103" fmla="*/ 710 h 739"/>
                <a:gd name="T104" fmla="*/ 509 w 630"/>
                <a:gd name="T105" fmla="*/ 737 h 739"/>
                <a:gd name="T106" fmla="*/ 521 w 630"/>
                <a:gd name="T107" fmla="*/ 710 h 739"/>
                <a:gd name="T108" fmla="*/ 517 w 630"/>
                <a:gd name="T109" fmla="*/ 688 h 739"/>
                <a:gd name="T110" fmla="*/ 517 w 630"/>
                <a:gd name="T111" fmla="*/ 653 h 739"/>
                <a:gd name="T112" fmla="*/ 505 w 630"/>
                <a:gd name="T113" fmla="*/ 634 h 739"/>
                <a:gd name="T114" fmla="*/ 505 w 630"/>
                <a:gd name="T115" fmla="*/ 616 h 739"/>
                <a:gd name="T116" fmla="*/ 519 w 630"/>
                <a:gd name="T117" fmla="*/ 601 h 739"/>
                <a:gd name="T118" fmla="*/ 536 w 630"/>
                <a:gd name="T119" fmla="*/ 577 h 739"/>
                <a:gd name="T120" fmla="*/ 546 w 630"/>
                <a:gd name="T121" fmla="*/ 507 h 739"/>
                <a:gd name="T122" fmla="*/ 573 w 630"/>
                <a:gd name="T123" fmla="*/ 461 h 739"/>
                <a:gd name="T124" fmla="*/ 626 w 630"/>
                <a:gd name="T125" fmla="*/ 371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0" h="739">
                  <a:moveTo>
                    <a:pt x="624" y="352"/>
                  </a:moveTo>
                  <a:lnTo>
                    <a:pt x="624" y="344"/>
                  </a:lnTo>
                  <a:lnTo>
                    <a:pt x="630" y="325"/>
                  </a:lnTo>
                  <a:lnTo>
                    <a:pt x="624" y="323"/>
                  </a:lnTo>
                  <a:lnTo>
                    <a:pt x="618" y="323"/>
                  </a:lnTo>
                  <a:lnTo>
                    <a:pt x="610" y="323"/>
                  </a:lnTo>
                  <a:lnTo>
                    <a:pt x="602" y="321"/>
                  </a:lnTo>
                  <a:lnTo>
                    <a:pt x="595" y="321"/>
                  </a:lnTo>
                  <a:lnTo>
                    <a:pt x="593" y="321"/>
                  </a:lnTo>
                  <a:lnTo>
                    <a:pt x="591" y="323"/>
                  </a:lnTo>
                  <a:lnTo>
                    <a:pt x="589" y="325"/>
                  </a:lnTo>
                  <a:lnTo>
                    <a:pt x="591" y="327"/>
                  </a:lnTo>
                  <a:lnTo>
                    <a:pt x="593" y="330"/>
                  </a:lnTo>
                  <a:lnTo>
                    <a:pt x="595" y="332"/>
                  </a:lnTo>
                  <a:lnTo>
                    <a:pt x="600" y="334"/>
                  </a:lnTo>
                  <a:lnTo>
                    <a:pt x="602" y="336"/>
                  </a:lnTo>
                  <a:lnTo>
                    <a:pt x="602" y="338"/>
                  </a:lnTo>
                  <a:lnTo>
                    <a:pt x="600" y="340"/>
                  </a:lnTo>
                  <a:lnTo>
                    <a:pt x="595" y="342"/>
                  </a:lnTo>
                  <a:lnTo>
                    <a:pt x="573" y="342"/>
                  </a:lnTo>
                  <a:lnTo>
                    <a:pt x="525" y="334"/>
                  </a:lnTo>
                  <a:lnTo>
                    <a:pt x="519" y="334"/>
                  </a:lnTo>
                  <a:lnTo>
                    <a:pt x="513" y="334"/>
                  </a:lnTo>
                  <a:lnTo>
                    <a:pt x="511" y="334"/>
                  </a:lnTo>
                  <a:lnTo>
                    <a:pt x="490" y="319"/>
                  </a:lnTo>
                  <a:lnTo>
                    <a:pt x="486" y="317"/>
                  </a:lnTo>
                  <a:lnTo>
                    <a:pt x="459" y="309"/>
                  </a:lnTo>
                  <a:lnTo>
                    <a:pt x="441" y="303"/>
                  </a:lnTo>
                  <a:lnTo>
                    <a:pt x="439" y="301"/>
                  </a:lnTo>
                  <a:lnTo>
                    <a:pt x="435" y="299"/>
                  </a:lnTo>
                  <a:lnTo>
                    <a:pt x="433" y="297"/>
                  </a:lnTo>
                  <a:lnTo>
                    <a:pt x="431" y="297"/>
                  </a:lnTo>
                  <a:lnTo>
                    <a:pt x="426" y="297"/>
                  </a:lnTo>
                  <a:lnTo>
                    <a:pt x="418" y="297"/>
                  </a:lnTo>
                  <a:lnTo>
                    <a:pt x="414" y="297"/>
                  </a:lnTo>
                  <a:lnTo>
                    <a:pt x="410" y="297"/>
                  </a:lnTo>
                  <a:lnTo>
                    <a:pt x="377" y="286"/>
                  </a:lnTo>
                  <a:lnTo>
                    <a:pt x="373" y="284"/>
                  </a:lnTo>
                  <a:lnTo>
                    <a:pt x="369" y="280"/>
                  </a:lnTo>
                  <a:lnTo>
                    <a:pt x="365" y="276"/>
                  </a:lnTo>
                  <a:lnTo>
                    <a:pt x="361" y="266"/>
                  </a:lnTo>
                  <a:lnTo>
                    <a:pt x="358" y="264"/>
                  </a:lnTo>
                  <a:lnTo>
                    <a:pt x="358" y="262"/>
                  </a:lnTo>
                  <a:lnTo>
                    <a:pt x="358" y="255"/>
                  </a:lnTo>
                  <a:lnTo>
                    <a:pt x="358" y="253"/>
                  </a:lnTo>
                  <a:lnTo>
                    <a:pt x="363" y="245"/>
                  </a:lnTo>
                  <a:lnTo>
                    <a:pt x="363" y="241"/>
                  </a:lnTo>
                  <a:lnTo>
                    <a:pt x="361" y="235"/>
                  </a:lnTo>
                  <a:lnTo>
                    <a:pt x="358" y="227"/>
                  </a:lnTo>
                  <a:lnTo>
                    <a:pt x="352" y="214"/>
                  </a:lnTo>
                  <a:lnTo>
                    <a:pt x="348" y="206"/>
                  </a:lnTo>
                  <a:lnTo>
                    <a:pt x="346" y="204"/>
                  </a:lnTo>
                  <a:lnTo>
                    <a:pt x="344" y="200"/>
                  </a:lnTo>
                  <a:lnTo>
                    <a:pt x="344" y="200"/>
                  </a:lnTo>
                  <a:lnTo>
                    <a:pt x="342" y="200"/>
                  </a:lnTo>
                  <a:lnTo>
                    <a:pt x="340" y="198"/>
                  </a:lnTo>
                  <a:lnTo>
                    <a:pt x="336" y="198"/>
                  </a:lnTo>
                  <a:lnTo>
                    <a:pt x="332" y="198"/>
                  </a:lnTo>
                  <a:lnTo>
                    <a:pt x="325" y="196"/>
                  </a:lnTo>
                  <a:lnTo>
                    <a:pt x="323" y="194"/>
                  </a:lnTo>
                  <a:lnTo>
                    <a:pt x="323" y="192"/>
                  </a:lnTo>
                  <a:lnTo>
                    <a:pt x="321" y="187"/>
                  </a:lnTo>
                  <a:lnTo>
                    <a:pt x="315" y="169"/>
                  </a:lnTo>
                  <a:lnTo>
                    <a:pt x="315" y="165"/>
                  </a:lnTo>
                  <a:lnTo>
                    <a:pt x="313" y="163"/>
                  </a:lnTo>
                  <a:lnTo>
                    <a:pt x="311" y="161"/>
                  </a:lnTo>
                  <a:lnTo>
                    <a:pt x="299" y="155"/>
                  </a:lnTo>
                  <a:lnTo>
                    <a:pt x="284" y="146"/>
                  </a:lnTo>
                  <a:lnTo>
                    <a:pt x="280" y="142"/>
                  </a:lnTo>
                  <a:lnTo>
                    <a:pt x="280" y="142"/>
                  </a:lnTo>
                  <a:lnTo>
                    <a:pt x="280" y="140"/>
                  </a:lnTo>
                  <a:lnTo>
                    <a:pt x="278" y="140"/>
                  </a:lnTo>
                  <a:lnTo>
                    <a:pt x="276" y="124"/>
                  </a:lnTo>
                  <a:lnTo>
                    <a:pt x="276" y="122"/>
                  </a:lnTo>
                  <a:lnTo>
                    <a:pt x="278" y="115"/>
                  </a:lnTo>
                  <a:lnTo>
                    <a:pt x="278" y="109"/>
                  </a:lnTo>
                  <a:lnTo>
                    <a:pt x="280" y="99"/>
                  </a:lnTo>
                  <a:lnTo>
                    <a:pt x="282" y="93"/>
                  </a:lnTo>
                  <a:lnTo>
                    <a:pt x="284" y="82"/>
                  </a:lnTo>
                  <a:lnTo>
                    <a:pt x="307" y="39"/>
                  </a:lnTo>
                  <a:lnTo>
                    <a:pt x="311" y="31"/>
                  </a:lnTo>
                  <a:lnTo>
                    <a:pt x="311" y="19"/>
                  </a:lnTo>
                  <a:lnTo>
                    <a:pt x="309" y="19"/>
                  </a:lnTo>
                  <a:lnTo>
                    <a:pt x="307" y="19"/>
                  </a:lnTo>
                  <a:lnTo>
                    <a:pt x="305" y="19"/>
                  </a:lnTo>
                  <a:lnTo>
                    <a:pt x="301" y="19"/>
                  </a:lnTo>
                  <a:lnTo>
                    <a:pt x="299" y="19"/>
                  </a:lnTo>
                  <a:lnTo>
                    <a:pt x="297" y="19"/>
                  </a:lnTo>
                  <a:lnTo>
                    <a:pt x="293" y="17"/>
                  </a:lnTo>
                  <a:lnTo>
                    <a:pt x="290" y="17"/>
                  </a:lnTo>
                  <a:lnTo>
                    <a:pt x="290" y="17"/>
                  </a:lnTo>
                  <a:lnTo>
                    <a:pt x="278" y="21"/>
                  </a:lnTo>
                  <a:lnTo>
                    <a:pt x="272" y="23"/>
                  </a:lnTo>
                  <a:lnTo>
                    <a:pt x="268" y="25"/>
                  </a:lnTo>
                  <a:lnTo>
                    <a:pt x="262" y="31"/>
                  </a:lnTo>
                  <a:lnTo>
                    <a:pt x="260" y="33"/>
                  </a:lnTo>
                  <a:lnTo>
                    <a:pt x="255" y="33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1" y="37"/>
                  </a:lnTo>
                  <a:lnTo>
                    <a:pt x="249" y="39"/>
                  </a:lnTo>
                  <a:lnTo>
                    <a:pt x="247" y="39"/>
                  </a:lnTo>
                  <a:lnTo>
                    <a:pt x="241" y="39"/>
                  </a:lnTo>
                  <a:lnTo>
                    <a:pt x="235" y="39"/>
                  </a:lnTo>
                  <a:lnTo>
                    <a:pt x="233" y="37"/>
                  </a:lnTo>
                  <a:lnTo>
                    <a:pt x="231" y="37"/>
                  </a:lnTo>
                  <a:lnTo>
                    <a:pt x="227" y="33"/>
                  </a:lnTo>
                  <a:lnTo>
                    <a:pt x="225" y="33"/>
                  </a:lnTo>
                  <a:lnTo>
                    <a:pt x="222" y="33"/>
                  </a:lnTo>
                  <a:lnTo>
                    <a:pt x="220" y="33"/>
                  </a:lnTo>
                  <a:lnTo>
                    <a:pt x="220" y="31"/>
                  </a:lnTo>
                  <a:lnTo>
                    <a:pt x="220" y="29"/>
                  </a:lnTo>
                  <a:lnTo>
                    <a:pt x="218" y="27"/>
                  </a:lnTo>
                  <a:lnTo>
                    <a:pt x="216" y="27"/>
                  </a:lnTo>
                  <a:lnTo>
                    <a:pt x="214" y="27"/>
                  </a:lnTo>
                  <a:lnTo>
                    <a:pt x="212" y="27"/>
                  </a:lnTo>
                  <a:lnTo>
                    <a:pt x="210" y="29"/>
                  </a:lnTo>
                  <a:lnTo>
                    <a:pt x="208" y="29"/>
                  </a:lnTo>
                  <a:lnTo>
                    <a:pt x="206" y="29"/>
                  </a:lnTo>
                  <a:lnTo>
                    <a:pt x="204" y="29"/>
                  </a:lnTo>
                  <a:lnTo>
                    <a:pt x="200" y="29"/>
                  </a:lnTo>
                  <a:lnTo>
                    <a:pt x="198" y="29"/>
                  </a:lnTo>
                  <a:lnTo>
                    <a:pt x="194" y="25"/>
                  </a:lnTo>
                  <a:lnTo>
                    <a:pt x="192" y="25"/>
                  </a:lnTo>
                  <a:lnTo>
                    <a:pt x="183" y="23"/>
                  </a:lnTo>
                  <a:lnTo>
                    <a:pt x="179" y="19"/>
                  </a:lnTo>
                  <a:lnTo>
                    <a:pt x="179" y="17"/>
                  </a:lnTo>
                  <a:lnTo>
                    <a:pt x="179" y="12"/>
                  </a:lnTo>
                  <a:lnTo>
                    <a:pt x="177" y="12"/>
                  </a:lnTo>
                  <a:lnTo>
                    <a:pt x="175" y="10"/>
                  </a:lnTo>
                  <a:lnTo>
                    <a:pt x="175" y="8"/>
                  </a:lnTo>
                  <a:lnTo>
                    <a:pt x="173" y="6"/>
                  </a:lnTo>
                  <a:lnTo>
                    <a:pt x="173" y="4"/>
                  </a:lnTo>
                  <a:lnTo>
                    <a:pt x="173" y="2"/>
                  </a:lnTo>
                  <a:lnTo>
                    <a:pt x="171" y="0"/>
                  </a:lnTo>
                  <a:lnTo>
                    <a:pt x="169" y="0"/>
                  </a:lnTo>
                  <a:lnTo>
                    <a:pt x="167" y="0"/>
                  </a:lnTo>
                  <a:lnTo>
                    <a:pt x="167" y="2"/>
                  </a:lnTo>
                  <a:lnTo>
                    <a:pt x="161" y="10"/>
                  </a:lnTo>
                  <a:lnTo>
                    <a:pt x="159" y="10"/>
                  </a:lnTo>
                  <a:lnTo>
                    <a:pt x="157" y="12"/>
                  </a:lnTo>
                  <a:lnTo>
                    <a:pt x="152" y="15"/>
                  </a:lnTo>
                  <a:lnTo>
                    <a:pt x="144" y="17"/>
                  </a:lnTo>
                  <a:lnTo>
                    <a:pt x="121" y="19"/>
                  </a:lnTo>
                  <a:lnTo>
                    <a:pt x="109" y="19"/>
                  </a:lnTo>
                  <a:lnTo>
                    <a:pt x="105" y="21"/>
                  </a:lnTo>
                  <a:lnTo>
                    <a:pt x="97" y="23"/>
                  </a:lnTo>
                  <a:lnTo>
                    <a:pt x="93" y="21"/>
                  </a:lnTo>
                  <a:lnTo>
                    <a:pt x="91" y="27"/>
                  </a:lnTo>
                  <a:lnTo>
                    <a:pt x="82" y="43"/>
                  </a:lnTo>
                  <a:lnTo>
                    <a:pt x="74" y="58"/>
                  </a:lnTo>
                  <a:lnTo>
                    <a:pt x="58" y="72"/>
                  </a:lnTo>
                  <a:lnTo>
                    <a:pt x="51" y="76"/>
                  </a:lnTo>
                  <a:lnTo>
                    <a:pt x="49" y="76"/>
                  </a:lnTo>
                  <a:lnTo>
                    <a:pt x="49" y="78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1" y="80"/>
                  </a:lnTo>
                  <a:lnTo>
                    <a:pt x="56" y="80"/>
                  </a:lnTo>
                  <a:lnTo>
                    <a:pt x="58" y="80"/>
                  </a:lnTo>
                  <a:lnTo>
                    <a:pt x="60" y="82"/>
                  </a:lnTo>
                  <a:lnTo>
                    <a:pt x="66" y="85"/>
                  </a:lnTo>
                  <a:lnTo>
                    <a:pt x="72" y="87"/>
                  </a:lnTo>
                  <a:lnTo>
                    <a:pt x="74" y="87"/>
                  </a:lnTo>
                  <a:lnTo>
                    <a:pt x="76" y="89"/>
                  </a:lnTo>
                  <a:lnTo>
                    <a:pt x="80" y="93"/>
                  </a:lnTo>
                  <a:lnTo>
                    <a:pt x="82" y="93"/>
                  </a:lnTo>
                  <a:lnTo>
                    <a:pt x="82" y="95"/>
                  </a:lnTo>
                  <a:lnTo>
                    <a:pt x="82" y="97"/>
                  </a:lnTo>
                  <a:lnTo>
                    <a:pt x="82" y="99"/>
                  </a:lnTo>
                  <a:lnTo>
                    <a:pt x="82" y="101"/>
                  </a:lnTo>
                  <a:lnTo>
                    <a:pt x="80" y="117"/>
                  </a:lnTo>
                  <a:lnTo>
                    <a:pt x="80" y="117"/>
                  </a:lnTo>
                  <a:lnTo>
                    <a:pt x="64" y="144"/>
                  </a:lnTo>
                  <a:lnTo>
                    <a:pt x="62" y="144"/>
                  </a:lnTo>
                  <a:lnTo>
                    <a:pt x="62" y="148"/>
                  </a:lnTo>
                  <a:lnTo>
                    <a:pt x="62" y="150"/>
                  </a:lnTo>
                  <a:lnTo>
                    <a:pt x="62" y="159"/>
                  </a:lnTo>
                  <a:lnTo>
                    <a:pt x="62" y="163"/>
                  </a:lnTo>
                  <a:lnTo>
                    <a:pt x="62" y="167"/>
                  </a:lnTo>
                  <a:lnTo>
                    <a:pt x="60" y="169"/>
                  </a:lnTo>
                  <a:lnTo>
                    <a:pt x="58" y="177"/>
                  </a:lnTo>
                  <a:lnTo>
                    <a:pt x="56" y="177"/>
                  </a:lnTo>
                  <a:lnTo>
                    <a:pt x="53" y="179"/>
                  </a:lnTo>
                  <a:lnTo>
                    <a:pt x="51" y="181"/>
                  </a:lnTo>
                  <a:lnTo>
                    <a:pt x="51" y="181"/>
                  </a:lnTo>
                  <a:lnTo>
                    <a:pt x="45" y="185"/>
                  </a:lnTo>
                  <a:lnTo>
                    <a:pt x="25" y="190"/>
                  </a:lnTo>
                  <a:lnTo>
                    <a:pt x="18" y="192"/>
                  </a:lnTo>
                  <a:lnTo>
                    <a:pt x="0" y="192"/>
                  </a:lnTo>
                  <a:lnTo>
                    <a:pt x="6" y="200"/>
                  </a:lnTo>
                  <a:lnTo>
                    <a:pt x="12" y="208"/>
                  </a:lnTo>
                  <a:lnTo>
                    <a:pt x="12" y="210"/>
                  </a:lnTo>
                  <a:lnTo>
                    <a:pt x="14" y="214"/>
                  </a:lnTo>
                  <a:lnTo>
                    <a:pt x="14" y="216"/>
                  </a:lnTo>
                  <a:lnTo>
                    <a:pt x="16" y="218"/>
                  </a:lnTo>
                  <a:lnTo>
                    <a:pt x="18" y="220"/>
                  </a:lnTo>
                  <a:lnTo>
                    <a:pt x="18" y="222"/>
                  </a:lnTo>
                  <a:lnTo>
                    <a:pt x="18" y="225"/>
                  </a:lnTo>
                  <a:lnTo>
                    <a:pt x="18" y="231"/>
                  </a:lnTo>
                  <a:lnTo>
                    <a:pt x="18" y="233"/>
                  </a:lnTo>
                  <a:lnTo>
                    <a:pt x="23" y="233"/>
                  </a:lnTo>
                  <a:lnTo>
                    <a:pt x="23" y="233"/>
                  </a:lnTo>
                  <a:lnTo>
                    <a:pt x="25" y="237"/>
                  </a:lnTo>
                  <a:lnTo>
                    <a:pt x="27" y="241"/>
                  </a:lnTo>
                  <a:lnTo>
                    <a:pt x="35" y="253"/>
                  </a:lnTo>
                  <a:lnTo>
                    <a:pt x="37" y="255"/>
                  </a:lnTo>
                  <a:lnTo>
                    <a:pt x="37" y="255"/>
                  </a:lnTo>
                  <a:lnTo>
                    <a:pt x="39" y="253"/>
                  </a:lnTo>
                  <a:lnTo>
                    <a:pt x="39" y="251"/>
                  </a:lnTo>
                  <a:lnTo>
                    <a:pt x="41" y="253"/>
                  </a:lnTo>
                  <a:lnTo>
                    <a:pt x="49" y="264"/>
                  </a:lnTo>
                  <a:lnTo>
                    <a:pt x="51" y="266"/>
                  </a:lnTo>
                  <a:lnTo>
                    <a:pt x="53" y="272"/>
                  </a:lnTo>
                  <a:lnTo>
                    <a:pt x="53" y="274"/>
                  </a:lnTo>
                  <a:lnTo>
                    <a:pt x="58" y="278"/>
                  </a:lnTo>
                  <a:lnTo>
                    <a:pt x="58" y="280"/>
                  </a:lnTo>
                  <a:lnTo>
                    <a:pt x="58" y="288"/>
                  </a:lnTo>
                  <a:lnTo>
                    <a:pt x="60" y="295"/>
                  </a:lnTo>
                  <a:lnTo>
                    <a:pt x="62" y="295"/>
                  </a:lnTo>
                  <a:lnTo>
                    <a:pt x="62" y="297"/>
                  </a:lnTo>
                  <a:lnTo>
                    <a:pt x="64" y="299"/>
                  </a:lnTo>
                  <a:lnTo>
                    <a:pt x="66" y="309"/>
                  </a:lnTo>
                  <a:lnTo>
                    <a:pt x="66" y="311"/>
                  </a:lnTo>
                  <a:lnTo>
                    <a:pt x="68" y="311"/>
                  </a:lnTo>
                  <a:lnTo>
                    <a:pt x="70" y="311"/>
                  </a:lnTo>
                  <a:lnTo>
                    <a:pt x="70" y="313"/>
                  </a:lnTo>
                  <a:lnTo>
                    <a:pt x="72" y="315"/>
                  </a:lnTo>
                  <a:lnTo>
                    <a:pt x="70" y="315"/>
                  </a:lnTo>
                  <a:lnTo>
                    <a:pt x="70" y="317"/>
                  </a:lnTo>
                  <a:lnTo>
                    <a:pt x="72" y="332"/>
                  </a:lnTo>
                  <a:lnTo>
                    <a:pt x="70" y="336"/>
                  </a:lnTo>
                  <a:lnTo>
                    <a:pt x="70" y="338"/>
                  </a:lnTo>
                  <a:lnTo>
                    <a:pt x="72" y="338"/>
                  </a:lnTo>
                  <a:lnTo>
                    <a:pt x="78" y="342"/>
                  </a:lnTo>
                  <a:lnTo>
                    <a:pt x="82" y="344"/>
                  </a:lnTo>
                  <a:lnTo>
                    <a:pt x="84" y="350"/>
                  </a:lnTo>
                  <a:lnTo>
                    <a:pt x="86" y="352"/>
                  </a:lnTo>
                  <a:lnTo>
                    <a:pt x="91" y="354"/>
                  </a:lnTo>
                  <a:lnTo>
                    <a:pt x="97" y="358"/>
                  </a:lnTo>
                  <a:lnTo>
                    <a:pt x="105" y="369"/>
                  </a:lnTo>
                  <a:lnTo>
                    <a:pt x="109" y="377"/>
                  </a:lnTo>
                  <a:lnTo>
                    <a:pt x="113" y="381"/>
                  </a:lnTo>
                  <a:lnTo>
                    <a:pt x="113" y="383"/>
                  </a:lnTo>
                  <a:lnTo>
                    <a:pt x="115" y="385"/>
                  </a:lnTo>
                  <a:lnTo>
                    <a:pt x="124" y="389"/>
                  </a:lnTo>
                  <a:lnTo>
                    <a:pt x="128" y="393"/>
                  </a:lnTo>
                  <a:lnTo>
                    <a:pt x="130" y="395"/>
                  </a:lnTo>
                  <a:lnTo>
                    <a:pt x="136" y="397"/>
                  </a:lnTo>
                  <a:lnTo>
                    <a:pt x="138" y="400"/>
                  </a:lnTo>
                  <a:lnTo>
                    <a:pt x="138" y="400"/>
                  </a:lnTo>
                  <a:lnTo>
                    <a:pt x="140" y="400"/>
                  </a:lnTo>
                  <a:lnTo>
                    <a:pt x="142" y="397"/>
                  </a:lnTo>
                  <a:lnTo>
                    <a:pt x="142" y="397"/>
                  </a:lnTo>
                  <a:lnTo>
                    <a:pt x="146" y="397"/>
                  </a:lnTo>
                  <a:lnTo>
                    <a:pt x="148" y="402"/>
                  </a:lnTo>
                  <a:lnTo>
                    <a:pt x="152" y="402"/>
                  </a:lnTo>
                  <a:lnTo>
                    <a:pt x="154" y="400"/>
                  </a:lnTo>
                  <a:lnTo>
                    <a:pt x="159" y="397"/>
                  </a:lnTo>
                  <a:lnTo>
                    <a:pt x="161" y="397"/>
                  </a:lnTo>
                  <a:lnTo>
                    <a:pt x="163" y="395"/>
                  </a:lnTo>
                  <a:lnTo>
                    <a:pt x="163" y="395"/>
                  </a:lnTo>
                  <a:lnTo>
                    <a:pt x="165" y="397"/>
                  </a:lnTo>
                  <a:lnTo>
                    <a:pt x="165" y="397"/>
                  </a:lnTo>
                  <a:lnTo>
                    <a:pt x="167" y="397"/>
                  </a:lnTo>
                  <a:lnTo>
                    <a:pt x="167" y="397"/>
                  </a:lnTo>
                  <a:lnTo>
                    <a:pt x="173" y="393"/>
                  </a:lnTo>
                  <a:lnTo>
                    <a:pt x="175" y="391"/>
                  </a:lnTo>
                  <a:lnTo>
                    <a:pt x="181" y="391"/>
                  </a:lnTo>
                  <a:lnTo>
                    <a:pt x="185" y="391"/>
                  </a:lnTo>
                  <a:lnTo>
                    <a:pt x="185" y="391"/>
                  </a:lnTo>
                  <a:lnTo>
                    <a:pt x="185" y="393"/>
                  </a:lnTo>
                  <a:lnTo>
                    <a:pt x="187" y="395"/>
                  </a:lnTo>
                  <a:lnTo>
                    <a:pt x="187" y="397"/>
                  </a:lnTo>
                  <a:lnTo>
                    <a:pt x="189" y="397"/>
                  </a:lnTo>
                  <a:lnTo>
                    <a:pt x="196" y="397"/>
                  </a:lnTo>
                  <a:lnTo>
                    <a:pt x="202" y="397"/>
                  </a:lnTo>
                  <a:lnTo>
                    <a:pt x="208" y="402"/>
                  </a:lnTo>
                  <a:lnTo>
                    <a:pt x="220" y="410"/>
                  </a:lnTo>
                  <a:lnTo>
                    <a:pt x="233" y="418"/>
                  </a:lnTo>
                  <a:lnTo>
                    <a:pt x="235" y="418"/>
                  </a:lnTo>
                  <a:lnTo>
                    <a:pt x="235" y="418"/>
                  </a:lnTo>
                  <a:lnTo>
                    <a:pt x="237" y="420"/>
                  </a:lnTo>
                  <a:lnTo>
                    <a:pt x="239" y="422"/>
                  </a:lnTo>
                  <a:lnTo>
                    <a:pt x="247" y="422"/>
                  </a:lnTo>
                  <a:lnTo>
                    <a:pt x="253" y="424"/>
                  </a:lnTo>
                  <a:lnTo>
                    <a:pt x="253" y="424"/>
                  </a:lnTo>
                  <a:lnTo>
                    <a:pt x="255" y="426"/>
                  </a:lnTo>
                  <a:lnTo>
                    <a:pt x="255" y="426"/>
                  </a:lnTo>
                  <a:lnTo>
                    <a:pt x="257" y="426"/>
                  </a:lnTo>
                  <a:lnTo>
                    <a:pt x="266" y="426"/>
                  </a:lnTo>
                  <a:lnTo>
                    <a:pt x="268" y="428"/>
                  </a:lnTo>
                  <a:lnTo>
                    <a:pt x="270" y="430"/>
                  </a:lnTo>
                  <a:lnTo>
                    <a:pt x="274" y="435"/>
                  </a:lnTo>
                  <a:lnTo>
                    <a:pt x="272" y="437"/>
                  </a:lnTo>
                  <a:lnTo>
                    <a:pt x="274" y="439"/>
                  </a:lnTo>
                  <a:lnTo>
                    <a:pt x="278" y="441"/>
                  </a:lnTo>
                  <a:lnTo>
                    <a:pt x="284" y="445"/>
                  </a:lnTo>
                  <a:lnTo>
                    <a:pt x="286" y="445"/>
                  </a:lnTo>
                  <a:lnTo>
                    <a:pt x="295" y="445"/>
                  </a:lnTo>
                  <a:lnTo>
                    <a:pt x="297" y="447"/>
                  </a:lnTo>
                  <a:lnTo>
                    <a:pt x="301" y="451"/>
                  </a:lnTo>
                  <a:lnTo>
                    <a:pt x="303" y="451"/>
                  </a:lnTo>
                  <a:lnTo>
                    <a:pt x="305" y="453"/>
                  </a:lnTo>
                  <a:lnTo>
                    <a:pt x="313" y="461"/>
                  </a:lnTo>
                  <a:lnTo>
                    <a:pt x="317" y="465"/>
                  </a:lnTo>
                  <a:lnTo>
                    <a:pt x="319" y="470"/>
                  </a:lnTo>
                  <a:lnTo>
                    <a:pt x="321" y="476"/>
                  </a:lnTo>
                  <a:lnTo>
                    <a:pt x="323" y="478"/>
                  </a:lnTo>
                  <a:lnTo>
                    <a:pt x="325" y="484"/>
                  </a:lnTo>
                  <a:lnTo>
                    <a:pt x="328" y="488"/>
                  </a:lnTo>
                  <a:lnTo>
                    <a:pt x="328" y="519"/>
                  </a:lnTo>
                  <a:lnTo>
                    <a:pt x="323" y="540"/>
                  </a:lnTo>
                  <a:lnTo>
                    <a:pt x="321" y="542"/>
                  </a:lnTo>
                  <a:lnTo>
                    <a:pt x="319" y="544"/>
                  </a:lnTo>
                  <a:lnTo>
                    <a:pt x="319" y="546"/>
                  </a:lnTo>
                  <a:lnTo>
                    <a:pt x="313" y="548"/>
                  </a:lnTo>
                  <a:lnTo>
                    <a:pt x="311" y="550"/>
                  </a:lnTo>
                  <a:lnTo>
                    <a:pt x="311" y="552"/>
                  </a:lnTo>
                  <a:lnTo>
                    <a:pt x="307" y="556"/>
                  </a:lnTo>
                  <a:lnTo>
                    <a:pt x="303" y="560"/>
                  </a:lnTo>
                  <a:lnTo>
                    <a:pt x="301" y="564"/>
                  </a:lnTo>
                  <a:lnTo>
                    <a:pt x="297" y="572"/>
                  </a:lnTo>
                  <a:lnTo>
                    <a:pt x="295" y="575"/>
                  </a:lnTo>
                  <a:lnTo>
                    <a:pt x="288" y="577"/>
                  </a:lnTo>
                  <a:lnTo>
                    <a:pt x="286" y="577"/>
                  </a:lnTo>
                  <a:lnTo>
                    <a:pt x="282" y="579"/>
                  </a:lnTo>
                  <a:lnTo>
                    <a:pt x="278" y="579"/>
                  </a:lnTo>
                  <a:lnTo>
                    <a:pt x="278" y="581"/>
                  </a:lnTo>
                  <a:lnTo>
                    <a:pt x="276" y="581"/>
                  </a:lnTo>
                  <a:lnTo>
                    <a:pt x="274" y="583"/>
                  </a:lnTo>
                  <a:lnTo>
                    <a:pt x="274" y="585"/>
                  </a:lnTo>
                  <a:lnTo>
                    <a:pt x="270" y="587"/>
                  </a:lnTo>
                  <a:lnTo>
                    <a:pt x="268" y="589"/>
                  </a:lnTo>
                  <a:lnTo>
                    <a:pt x="264" y="591"/>
                  </a:lnTo>
                  <a:lnTo>
                    <a:pt x="262" y="591"/>
                  </a:lnTo>
                  <a:lnTo>
                    <a:pt x="260" y="593"/>
                  </a:lnTo>
                  <a:lnTo>
                    <a:pt x="257" y="595"/>
                  </a:lnTo>
                  <a:lnTo>
                    <a:pt x="255" y="597"/>
                  </a:lnTo>
                  <a:lnTo>
                    <a:pt x="255" y="597"/>
                  </a:lnTo>
                  <a:lnTo>
                    <a:pt x="255" y="599"/>
                  </a:lnTo>
                  <a:lnTo>
                    <a:pt x="255" y="601"/>
                  </a:lnTo>
                  <a:lnTo>
                    <a:pt x="255" y="603"/>
                  </a:lnTo>
                  <a:lnTo>
                    <a:pt x="257" y="607"/>
                  </a:lnTo>
                  <a:lnTo>
                    <a:pt x="260" y="610"/>
                  </a:lnTo>
                  <a:lnTo>
                    <a:pt x="260" y="612"/>
                  </a:lnTo>
                  <a:lnTo>
                    <a:pt x="260" y="616"/>
                  </a:lnTo>
                  <a:lnTo>
                    <a:pt x="257" y="622"/>
                  </a:lnTo>
                  <a:lnTo>
                    <a:pt x="257" y="624"/>
                  </a:lnTo>
                  <a:lnTo>
                    <a:pt x="257" y="628"/>
                  </a:lnTo>
                  <a:lnTo>
                    <a:pt x="257" y="628"/>
                  </a:lnTo>
                  <a:lnTo>
                    <a:pt x="257" y="630"/>
                  </a:lnTo>
                  <a:lnTo>
                    <a:pt x="257" y="632"/>
                  </a:lnTo>
                  <a:lnTo>
                    <a:pt x="270" y="647"/>
                  </a:lnTo>
                  <a:lnTo>
                    <a:pt x="274" y="649"/>
                  </a:lnTo>
                  <a:lnTo>
                    <a:pt x="284" y="651"/>
                  </a:lnTo>
                  <a:lnTo>
                    <a:pt x="297" y="649"/>
                  </a:lnTo>
                  <a:lnTo>
                    <a:pt x="301" y="649"/>
                  </a:lnTo>
                  <a:lnTo>
                    <a:pt x="305" y="647"/>
                  </a:lnTo>
                  <a:lnTo>
                    <a:pt x="309" y="647"/>
                  </a:lnTo>
                  <a:lnTo>
                    <a:pt x="313" y="642"/>
                  </a:lnTo>
                  <a:lnTo>
                    <a:pt x="315" y="642"/>
                  </a:lnTo>
                  <a:lnTo>
                    <a:pt x="317" y="645"/>
                  </a:lnTo>
                  <a:lnTo>
                    <a:pt x="319" y="645"/>
                  </a:lnTo>
                  <a:lnTo>
                    <a:pt x="319" y="647"/>
                  </a:lnTo>
                  <a:lnTo>
                    <a:pt x="321" y="647"/>
                  </a:lnTo>
                  <a:lnTo>
                    <a:pt x="323" y="653"/>
                  </a:lnTo>
                  <a:lnTo>
                    <a:pt x="323" y="655"/>
                  </a:lnTo>
                  <a:lnTo>
                    <a:pt x="325" y="657"/>
                  </a:lnTo>
                  <a:lnTo>
                    <a:pt x="325" y="657"/>
                  </a:lnTo>
                  <a:lnTo>
                    <a:pt x="328" y="659"/>
                  </a:lnTo>
                  <a:lnTo>
                    <a:pt x="330" y="659"/>
                  </a:lnTo>
                  <a:lnTo>
                    <a:pt x="332" y="657"/>
                  </a:lnTo>
                  <a:lnTo>
                    <a:pt x="336" y="651"/>
                  </a:lnTo>
                  <a:lnTo>
                    <a:pt x="336" y="651"/>
                  </a:lnTo>
                  <a:lnTo>
                    <a:pt x="336" y="649"/>
                  </a:lnTo>
                  <a:lnTo>
                    <a:pt x="336" y="647"/>
                  </a:lnTo>
                  <a:lnTo>
                    <a:pt x="338" y="642"/>
                  </a:lnTo>
                  <a:lnTo>
                    <a:pt x="338" y="640"/>
                  </a:lnTo>
                  <a:lnTo>
                    <a:pt x="338" y="636"/>
                  </a:lnTo>
                  <a:lnTo>
                    <a:pt x="338" y="634"/>
                  </a:lnTo>
                  <a:lnTo>
                    <a:pt x="338" y="632"/>
                  </a:lnTo>
                  <a:lnTo>
                    <a:pt x="338" y="632"/>
                  </a:lnTo>
                  <a:lnTo>
                    <a:pt x="336" y="628"/>
                  </a:lnTo>
                  <a:lnTo>
                    <a:pt x="334" y="626"/>
                  </a:lnTo>
                  <a:lnTo>
                    <a:pt x="336" y="626"/>
                  </a:lnTo>
                  <a:lnTo>
                    <a:pt x="336" y="624"/>
                  </a:lnTo>
                  <a:lnTo>
                    <a:pt x="336" y="622"/>
                  </a:lnTo>
                  <a:lnTo>
                    <a:pt x="338" y="620"/>
                  </a:lnTo>
                  <a:lnTo>
                    <a:pt x="340" y="620"/>
                  </a:lnTo>
                  <a:lnTo>
                    <a:pt x="340" y="620"/>
                  </a:lnTo>
                  <a:lnTo>
                    <a:pt x="342" y="620"/>
                  </a:lnTo>
                  <a:lnTo>
                    <a:pt x="344" y="622"/>
                  </a:lnTo>
                  <a:lnTo>
                    <a:pt x="344" y="622"/>
                  </a:lnTo>
                  <a:lnTo>
                    <a:pt x="348" y="626"/>
                  </a:lnTo>
                  <a:lnTo>
                    <a:pt x="356" y="638"/>
                  </a:lnTo>
                  <a:lnTo>
                    <a:pt x="361" y="642"/>
                  </a:lnTo>
                  <a:lnTo>
                    <a:pt x="363" y="649"/>
                  </a:lnTo>
                  <a:lnTo>
                    <a:pt x="363" y="651"/>
                  </a:lnTo>
                  <a:lnTo>
                    <a:pt x="365" y="651"/>
                  </a:lnTo>
                  <a:lnTo>
                    <a:pt x="367" y="653"/>
                  </a:lnTo>
                  <a:lnTo>
                    <a:pt x="369" y="653"/>
                  </a:lnTo>
                  <a:lnTo>
                    <a:pt x="371" y="655"/>
                  </a:lnTo>
                  <a:lnTo>
                    <a:pt x="375" y="655"/>
                  </a:lnTo>
                  <a:lnTo>
                    <a:pt x="375" y="655"/>
                  </a:lnTo>
                  <a:lnTo>
                    <a:pt x="377" y="657"/>
                  </a:lnTo>
                  <a:lnTo>
                    <a:pt x="377" y="659"/>
                  </a:lnTo>
                  <a:lnTo>
                    <a:pt x="375" y="661"/>
                  </a:lnTo>
                  <a:lnTo>
                    <a:pt x="375" y="661"/>
                  </a:lnTo>
                  <a:lnTo>
                    <a:pt x="373" y="663"/>
                  </a:lnTo>
                  <a:lnTo>
                    <a:pt x="371" y="665"/>
                  </a:lnTo>
                  <a:lnTo>
                    <a:pt x="369" y="665"/>
                  </a:lnTo>
                  <a:lnTo>
                    <a:pt x="369" y="667"/>
                  </a:lnTo>
                  <a:lnTo>
                    <a:pt x="367" y="669"/>
                  </a:lnTo>
                  <a:lnTo>
                    <a:pt x="369" y="677"/>
                  </a:lnTo>
                  <a:lnTo>
                    <a:pt x="369" y="680"/>
                  </a:lnTo>
                  <a:lnTo>
                    <a:pt x="369" y="682"/>
                  </a:lnTo>
                  <a:lnTo>
                    <a:pt x="369" y="682"/>
                  </a:lnTo>
                  <a:lnTo>
                    <a:pt x="367" y="686"/>
                  </a:lnTo>
                  <a:lnTo>
                    <a:pt x="367" y="688"/>
                  </a:lnTo>
                  <a:lnTo>
                    <a:pt x="369" y="690"/>
                  </a:lnTo>
                  <a:lnTo>
                    <a:pt x="373" y="692"/>
                  </a:lnTo>
                  <a:lnTo>
                    <a:pt x="396" y="698"/>
                  </a:lnTo>
                  <a:lnTo>
                    <a:pt x="398" y="698"/>
                  </a:lnTo>
                  <a:lnTo>
                    <a:pt x="400" y="700"/>
                  </a:lnTo>
                  <a:lnTo>
                    <a:pt x="402" y="700"/>
                  </a:lnTo>
                  <a:lnTo>
                    <a:pt x="402" y="700"/>
                  </a:lnTo>
                  <a:lnTo>
                    <a:pt x="408" y="696"/>
                  </a:lnTo>
                  <a:lnTo>
                    <a:pt x="410" y="694"/>
                  </a:lnTo>
                  <a:lnTo>
                    <a:pt x="412" y="694"/>
                  </a:lnTo>
                  <a:lnTo>
                    <a:pt x="416" y="694"/>
                  </a:lnTo>
                  <a:lnTo>
                    <a:pt x="418" y="694"/>
                  </a:lnTo>
                  <a:lnTo>
                    <a:pt x="422" y="694"/>
                  </a:lnTo>
                  <a:lnTo>
                    <a:pt x="424" y="694"/>
                  </a:lnTo>
                  <a:lnTo>
                    <a:pt x="426" y="694"/>
                  </a:lnTo>
                  <a:lnTo>
                    <a:pt x="428" y="692"/>
                  </a:lnTo>
                  <a:lnTo>
                    <a:pt x="428" y="692"/>
                  </a:lnTo>
                  <a:lnTo>
                    <a:pt x="428" y="690"/>
                  </a:lnTo>
                  <a:lnTo>
                    <a:pt x="428" y="688"/>
                  </a:lnTo>
                  <a:lnTo>
                    <a:pt x="428" y="688"/>
                  </a:lnTo>
                  <a:lnTo>
                    <a:pt x="428" y="686"/>
                  </a:lnTo>
                  <a:lnTo>
                    <a:pt x="428" y="684"/>
                  </a:lnTo>
                  <a:lnTo>
                    <a:pt x="428" y="684"/>
                  </a:lnTo>
                  <a:lnTo>
                    <a:pt x="431" y="684"/>
                  </a:lnTo>
                  <a:lnTo>
                    <a:pt x="437" y="688"/>
                  </a:lnTo>
                  <a:lnTo>
                    <a:pt x="439" y="688"/>
                  </a:lnTo>
                  <a:lnTo>
                    <a:pt x="443" y="688"/>
                  </a:lnTo>
                  <a:lnTo>
                    <a:pt x="445" y="688"/>
                  </a:lnTo>
                  <a:lnTo>
                    <a:pt x="449" y="690"/>
                  </a:lnTo>
                  <a:lnTo>
                    <a:pt x="459" y="700"/>
                  </a:lnTo>
                  <a:lnTo>
                    <a:pt x="461" y="700"/>
                  </a:lnTo>
                  <a:lnTo>
                    <a:pt x="464" y="700"/>
                  </a:lnTo>
                  <a:lnTo>
                    <a:pt x="466" y="700"/>
                  </a:lnTo>
                  <a:lnTo>
                    <a:pt x="466" y="700"/>
                  </a:lnTo>
                  <a:lnTo>
                    <a:pt x="472" y="694"/>
                  </a:lnTo>
                  <a:lnTo>
                    <a:pt x="474" y="694"/>
                  </a:lnTo>
                  <a:lnTo>
                    <a:pt x="474" y="694"/>
                  </a:lnTo>
                  <a:lnTo>
                    <a:pt x="476" y="692"/>
                  </a:lnTo>
                  <a:lnTo>
                    <a:pt x="478" y="692"/>
                  </a:lnTo>
                  <a:lnTo>
                    <a:pt x="480" y="694"/>
                  </a:lnTo>
                  <a:lnTo>
                    <a:pt x="482" y="694"/>
                  </a:lnTo>
                  <a:lnTo>
                    <a:pt x="482" y="694"/>
                  </a:lnTo>
                  <a:lnTo>
                    <a:pt x="484" y="696"/>
                  </a:lnTo>
                  <a:lnTo>
                    <a:pt x="486" y="698"/>
                  </a:lnTo>
                  <a:lnTo>
                    <a:pt x="486" y="702"/>
                  </a:lnTo>
                  <a:lnTo>
                    <a:pt x="486" y="704"/>
                  </a:lnTo>
                  <a:lnTo>
                    <a:pt x="486" y="706"/>
                  </a:lnTo>
                  <a:lnTo>
                    <a:pt x="486" y="710"/>
                  </a:lnTo>
                  <a:lnTo>
                    <a:pt x="486" y="717"/>
                  </a:lnTo>
                  <a:lnTo>
                    <a:pt x="486" y="719"/>
                  </a:lnTo>
                  <a:lnTo>
                    <a:pt x="488" y="721"/>
                  </a:lnTo>
                  <a:lnTo>
                    <a:pt x="490" y="723"/>
                  </a:lnTo>
                  <a:lnTo>
                    <a:pt x="494" y="723"/>
                  </a:lnTo>
                  <a:lnTo>
                    <a:pt x="499" y="725"/>
                  </a:lnTo>
                  <a:lnTo>
                    <a:pt x="503" y="729"/>
                  </a:lnTo>
                  <a:lnTo>
                    <a:pt x="505" y="731"/>
                  </a:lnTo>
                  <a:lnTo>
                    <a:pt x="509" y="737"/>
                  </a:lnTo>
                  <a:lnTo>
                    <a:pt x="513" y="739"/>
                  </a:lnTo>
                  <a:lnTo>
                    <a:pt x="515" y="739"/>
                  </a:lnTo>
                  <a:lnTo>
                    <a:pt x="515" y="737"/>
                  </a:lnTo>
                  <a:lnTo>
                    <a:pt x="519" y="737"/>
                  </a:lnTo>
                  <a:lnTo>
                    <a:pt x="519" y="737"/>
                  </a:lnTo>
                  <a:lnTo>
                    <a:pt x="521" y="735"/>
                  </a:lnTo>
                  <a:lnTo>
                    <a:pt x="521" y="731"/>
                  </a:lnTo>
                  <a:lnTo>
                    <a:pt x="521" y="717"/>
                  </a:lnTo>
                  <a:lnTo>
                    <a:pt x="521" y="710"/>
                  </a:lnTo>
                  <a:lnTo>
                    <a:pt x="519" y="706"/>
                  </a:lnTo>
                  <a:lnTo>
                    <a:pt x="517" y="704"/>
                  </a:lnTo>
                  <a:lnTo>
                    <a:pt x="515" y="702"/>
                  </a:lnTo>
                  <a:lnTo>
                    <a:pt x="515" y="700"/>
                  </a:lnTo>
                  <a:lnTo>
                    <a:pt x="515" y="698"/>
                  </a:lnTo>
                  <a:lnTo>
                    <a:pt x="515" y="694"/>
                  </a:lnTo>
                  <a:lnTo>
                    <a:pt x="517" y="692"/>
                  </a:lnTo>
                  <a:lnTo>
                    <a:pt x="517" y="688"/>
                  </a:lnTo>
                  <a:lnTo>
                    <a:pt x="517" y="688"/>
                  </a:lnTo>
                  <a:lnTo>
                    <a:pt x="517" y="688"/>
                  </a:lnTo>
                  <a:lnTo>
                    <a:pt x="515" y="684"/>
                  </a:lnTo>
                  <a:lnTo>
                    <a:pt x="515" y="677"/>
                  </a:lnTo>
                  <a:lnTo>
                    <a:pt x="515" y="675"/>
                  </a:lnTo>
                  <a:lnTo>
                    <a:pt x="519" y="667"/>
                  </a:lnTo>
                  <a:lnTo>
                    <a:pt x="519" y="665"/>
                  </a:lnTo>
                  <a:lnTo>
                    <a:pt x="519" y="663"/>
                  </a:lnTo>
                  <a:lnTo>
                    <a:pt x="517" y="657"/>
                  </a:lnTo>
                  <a:lnTo>
                    <a:pt x="517" y="653"/>
                  </a:lnTo>
                  <a:lnTo>
                    <a:pt x="517" y="651"/>
                  </a:lnTo>
                  <a:lnTo>
                    <a:pt x="519" y="642"/>
                  </a:lnTo>
                  <a:lnTo>
                    <a:pt x="519" y="640"/>
                  </a:lnTo>
                  <a:lnTo>
                    <a:pt x="517" y="638"/>
                  </a:lnTo>
                  <a:lnTo>
                    <a:pt x="513" y="636"/>
                  </a:lnTo>
                  <a:lnTo>
                    <a:pt x="511" y="636"/>
                  </a:lnTo>
                  <a:lnTo>
                    <a:pt x="509" y="636"/>
                  </a:lnTo>
                  <a:lnTo>
                    <a:pt x="507" y="636"/>
                  </a:lnTo>
                  <a:lnTo>
                    <a:pt x="505" y="634"/>
                  </a:lnTo>
                  <a:lnTo>
                    <a:pt x="505" y="634"/>
                  </a:lnTo>
                  <a:lnTo>
                    <a:pt x="501" y="630"/>
                  </a:lnTo>
                  <a:lnTo>
                    <a:pt x="496" y="624"/>
                  </a:lnTo>
                  <a:lnTo>
                    <a:pt x="496" y="622"/>
                  </a:lnTo>
                  <a:lnTo>
                    <a:pt x="494" y="620"/>
                  </a:lnTo>
                  <a:lnTo>
                    <a:pt x="494" y="620"/>
                  </a:lnTo>
                  <a:lnTo>
                    <a:pt x="496" y="616"/>
                  </a:lnTo>
                  <a:lnTo>
                    <a:pt x="499" y="616"/>
                  </a:lnTo>
                  <a:lnTo>
                    <a:pt x="505" y="616"/>
                  </a:lnTo>
                  <a:lnTo>
                    <a:pt x="507" y="616"/>
                  </a:lnTo>
                  <a:lnTo>
                    <a:pt x="509" y="614"/>
                  </a:lnTo>
                  <a:lnTo>
                    <a:pt x="509" y="612"/>
                  </a:lnTo>
                  <a:lnTo>
                    <a:pt x="511" y="610"/>
                  </a:lnTo>
                  <a:lnTo>
                    <a:pt x="515" y="607"/>
                  </a:lnTo>
                  <a:lnTo>
                    <a:pt x="517" y="605"/>
                  </a:lnTo>
                  <a:lnTo>
                    <a:pt x="517" y="603"/>
                  </a:lnTo>
                  <a:lnTo>
                    <a:pt x="519" y="603"/>
                  </a:lnTo>
                  <a:lnTo>
                    <a:pt x="519" y="601"/>
                  </a:lnTo>
                  <a:lnTo>
                    <a:pt x="519" y="599"/>
                  </a:lnTo>
                  <a:lnTo>
                    <a:pt x="517" y="595"/>
                  </a:lnTo>
                  <a:lnTo>
                    <a:pt x="517" y="593"/>
                  </a:lnTo>
                  <a:lnTo>
                    <a:pt x="517" y="587"/>
                  </a:lnTo>
                  <a:lnTo>
                    <a:pt x="521" y="579"/>
                  </a:lnTo>
                  <a:lnTo>
                    <a:pt x="523" y="579"/>
                  </a:lnTo>
                  <a:lnTo>
                    <a:pt x="523" y="577"/>
                  </a:lnTo>
                  <a:lnTo>
                    <a:pt x="534" y="577"/>
                  </a:lnTo>
                  <a:lnTo>
                    <a:pt x="536" y="577"/>
                  </a:lnTo>
                  <a:lnTo>
                    <a:pt x="536" y="575"/>
                  </a:lnTo>
                  <a:lnTo>
                    <a:pt x="536" y="572"/>
                  </a:lnTo>
                  <a:lnTo>
                    <a:pt x="542" y="552"/>
                  </a:lnTo>
                  <a:lnTo>
                    <a:pt x="546" y="544"/>
                  </a:lnTo>
                  <a:lnTo>
                    <a:pt x="546" y="540"/>
                  </a:lnTo>
                  <a:lnTo>
                    <a:pt x="550" y="517"/>
                  </a:lnTo>
                  <a:lnTo>
                    <a:pt x="550" y="513"/>
                  </a:lnTo>
                  <a:lnTo>
                    <a:pt x="548" y="509"/>
                  </a:lnTo>
                  <a:lnTo>
                    <a:pt x="546" y="507"/>
                  </a:lnTo>
                  <a:lnTo>
                    <a:pt x="544" y="505"/>
                  </a:lnTo>
                  <a:lnTo>
                    <a:pt x="544" y="502"/>
                  </a:lnTo>
                  <a:lnTo>
                    <a:pt x="546" y="486"/>
                  </a:lnTo>
                  <a:lnTo>
                    <a:pt x="548" y="478"/>
                  </a:lnTo>
                  <a:lnTo>
                    <a:pt x="550" y="467"/>
                  </a:lnTo>
                  <a:lnTo>
                    <a:pt x="552" y="467"/>
                  </a:lnTo>
                  <a:lnTo>
                    <a:pt x="567" y="465"/>
                  </a:lnTo>
                  <a:lnTo>
                    <a:pt x="571" y="463"/>
                  </a:lnTo>
                  <a:lnTo>
                    <a:pt x="573" y="461"/>
                  </a:lnTo>
                  <a:lnTo>
                    <a:pt x="575" y="457"/>
                  </a:lnTo>
                  <a:lnTo>
                    <a:pt x="591" y="416"/>
                  </a:lnTo>
                  <a:lnTo>
                    <a:pt x="597" y="408"/>
                  </a:lnTo>
                  <a:lnTo>
                    <a:pt x="600" y="404"/>
                  </a:lnTo>
                  <a:lnTo>
                    <a:pt x="604" y="400"/>
                  </a:lnTo>
                  <a:lnTo>
                    <a:pt x="608" y="395"/>
                  </a:lnTo>
                  <a:lnTo>
                    <a:pt x="618" y="385"/>
                  </a:lnTo>
                  <a:lnTo>
                    <a:pt x="622" y="381"/>
                  </a:lnTo>
                  <a:lnTo>
                    <a:pt x="626" y="371"/>
                  </a:lnTo>
                  <a:lnTo>
                    <a:pt x="626" y="367"/>
                  </a:lnTo>
                  <a:lnTo>
                    <a:pt x="628" y="365"/>
                  </a:lnTo>
                  <a:lnTo>
                    <a:pt x="626" y="362"/>
                  </a:lnTo>
                  <a:lnTo>
                    <a:pt x="624" y="35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26A777E5-8E0F-2F44-A105-194D38CD6A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3200" y="4067175"/>
              <a:ext cx="39687" cy="33338"/>
            </a:xfrm>
            <a:custGeom>
              <a:avLst/>
              <a:gdLst>
                <a:gd name="T0" fmla="*/ 10 w 25"/>
                <a:gd name="T1" fmla="*/ 17 h 21"/>
                <a:gd name="T2" fmla="*/ 2 w 25"/>
                <a:gd name="T3" fmla="*/ 10 h 21"/>
                <a:gd name="T4" fmla="*/ 0 w 25"/>
                <a:gd name="T5" fmla="*/ 10 h 21"/>
                <a:gd name="T6" fmla="*/ 0 w 25"/>
                <a:gd name="T7" fmla="*/ 10 h 21"/>
                <a:gd name="T8" fmla="*/ 0 w 25"/>
                <a:gd name="T9" fmla="*/ 15 h 21"/>
                <a:gd name="T10" fmla="*/ 2 w 25"/>
                <a:gd name="T11" fmla="*/ 17 h 21"/>
                <a:gd name="T12" fmla="*/ 6 w 25"/>
                <a:gd name="T13" fmla="*/ 19 h 21"/>
                <a:gd name="T14" fmla="*/ 8 w 25"/>
                <a:gd name="T15" fmla="*/ 21 h 21"/>
                <a:gd name="T16" fmla="*/ 10 w 25"/>
                <a:gd name="T17" fmla="*/ 21 h 21"/>
                <a:gd name="T18" fmla="*/ 12 w 25"/>
                <a:gd name="T19" fmla="*/ 21 h 21"/>
                <a:gd name="T20" fmla="*/ 10 w 25"/>
                <a:gd name="T21" fmla="*/ 19 h 21"/>
                <a:gd name="T22" fmla="*/ 10 w 25"/>
                <a:gd name="T23" fmla="*/ 17 h 21"/>
                <a:gd name="T24" fmla="*/ 25 w 25"/>
                <a:gd name="T25" fmla="*/ 2 h 21"/>
                <a:gd name="T26" fmla="*/ 19 w 25"/>
                <a:gd name="T27" fmla="*/ 0 h 21"/>
                <a:gd name="T28" fmla="*/ 19 w 25"/>
                <a:gd name="T29" fmla="*/ 0 h 21"/>
                <a:gd name="T30" fmla="*/ 19 w 25"/>
                <a:gd name="T31" fmla="*/ 0 h 21"/>
                <a:gd name="T32" fmla="*/ 19 w 25"/>
                <a:gd name="T33" fmla="*/ 4 h 21"/>
                <a:gd name="T34" fmla="*/ 17 w 25"/>
                <a:gd name="T35" fmla="*/ 6 h 21"/>
                <a:gd name="T36" fmla="*/ 15 w 25"/>
                <a:gd name="T37" fmla="*/ 8 h 21"/>
                <a:gd name="T38" fmla="*/ 12 w 25"/>
                <a:gd name="T39" fmla="*/ 13 h 21"/>
                <a:gd name="T40" fmla="*/ 21 w 25"/>
                <a:gd name="T41" fmla="*/ 13 h 21"/>
                <a:gd name="T42" fmla="*/ 23 w 25"/>
                <a:gd name="T43" fmla="*/ 15 h 21"/>
                <a:gd name="T44" fmla="*/ 25 w 25"/>
                <a:gd name="T45" fmla="*/ 13 h 21"/>
                <a:gd name="T46" fmla="*/ 25 w 25"/>
                <a:gd name="T47" fmla="*/ 6 h 21"/>
                <a:gd name="T48" fmla="*/ 25 w 25"/>
                <a:gd name="T4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21">
                  <a:moveTo>
                    <a:pt x="10" y="17"/>
                  </a:move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2" y="21"/>
                  </a:lnTo>
                  <a:lnTo>
                    <a:pt x="10" y="19"/>
                  </a:lnTo>
                  <a:lnTo>
                    <a:pt x="10" y="17"/>
                  </a:lnTo>
                  <a:close/>
                  <a:moveTo>
                    <a:pt x="25" y="2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5" y="8"/>
                  </a:lnTo>
                  <a:lnTo>
                    <a:pt x="12" y="13"/>
                  </a:lnTo>
                  <a:lnTo>
                    <a:pt x="21" y="13"/>
                  </a:lnTo>
                  <a:lnTo>
                    <a:pt x="23" y="15"/>
                  </a:lnTo>
                  <a:lnTo>
                    <a:pt x="25" y="13"/>
                  </a:lnTo>
                  <a:lnTo>
                    <a:pt x="25" y="6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537F3006-E12E-4144-8DE8-FA9864B01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838" y="1992313"/>
              <a:ext cx="474662" cy="885825"/>
            </a:xfrm>
            <a:custGeom>
              <a:avLst/>
              <a:gdLst>
                <a:gd name="T0" fmla="*/ 282 w 299"/>
                <a:gd name="T1" fmla="*/ 478 h 558"/>
                <a:gd name="T2" fmla="*/ 278 w 299"/>
                <a:gd name="T3" fmla="*/ 467 h 558"/>
                <a:gd name="T4" fmla="*/ 274 w 299"/>
                <a:gd name="T5" fmla="*/ 459 h 558"/>
                <a:gd name="T6" fmla="*/ 261 w 299"/>
                <a:gd name="T7" fmla="*/ 430 h 558"/>
                <a:gd name="T8" fmla="*/ 253 w 299"/>
                <a:gd name="T9" fmla="*/ 408 h 558"/>
                <a:gd name="T10" fmla="*/ 253 w 299"/>
                <a:gd name="T11" fmla="*/ 393 h 558"/>
                <a:gd name="T12" fmla="*/ 235 w 299"/>
                <a:gd name="T13" fmla="*/ 342 h 558"/>
                <a:gd name="T14" fmla="*/ 214 w 299"/>
                <a:gd name="T15" fmla="*/ 323 h 558"/>
                <a:gd name="T16" fmla="*/ 177 w 299"/>
                <a:gd name="T17" fmla="*/ 274 h 558"/>
                <a:gd name="T18" fmla="*/ 154 w 299"/>
                <a:gd name="T19" fmla="*/ 261 h 558"/>
                <a:gd name="T20" fmla="*/ 146 w 299"/>
                <a:gd name="T21" fmla="*/ 253 h 558"/>
                <a:gd name="T22" fmla="*/ 125 w 299"/>
                <a:gd name="T23" fmla="*/ 224 h 558"/>
                <a:gd name="T24" fmla="*/ 123 w 299"/>
                <a:gd name="T25" fmla="*/ 206 h 558"/>
                <a:gd name="T26" fmla="*/ 130 w 299"/>
                <a:gd name="T27" fmla="*/ 198 h 558"/>
                <a:gd name="T28" fmla="*/ 125 w 299"/>
                <a:gd name="T29" fmla="*/ 193 h 558"/>
                <a:gd name="T30" fmla="*/ 144 w 299"/>
                <a:gd name="T31" fmla="*/ 171 h 558"/>
                <a:gd name="T32" fmla="*/ 150 w 299"/>
                <a:gd name="T33" fmla="*/ 156 h 558"/>
                <a:gd name="T34" fmla="*/ 142 w 299"/>
                <a:gd name="T35" fmla="*/ 101 h 558"/>
                <a:gd name="T36" fmla="*/ 154 w 299"/>
                <a:gd name="T37" fmla="*/ 72 h 558"/>
                <a:gd name="T38" fmla="*/ 146 w 299"/>
                <a:gd name="T39" fmla="*/ 41 h 558"/>
                <a:gd name="T40" fmla="*/ 107 w 299"/>
                <a:gd name="T41" fmla="*/ 12 h 558"/>
                <a:gd name="T42" fmla="*/ 97 w 299"/>
                <a:gd name="T43" fmla="*/ 49 h 558"/>
                <a:gd name="T44" fmla="*/ 76 w 299"/>
                <a:gd name="T45" fmla="*/ 70 h 558"/>
                <a:gd name="T46" fmla="*/ 57 w 299"/>
                <a:gd name="T47" fmla="*/ 70 h 558"/>
                <a:gd name="T48" fmla="*/ 35 w 299"/>
                <a:gd name="T49" fmla="*/ 78 h 558"/>
                <a:gd name="T50" fmla="*/ 20 w 299"/>
                <a:gd name="T51" fmla="*/ 95 h 558"/>
                <a:gd name="T52" fmla="*/ 18 w 299"/>
                <a:gd name="T53" fmla="*/ 123 h 558"/>
                <a:gd name="T54" fmla="*/ 24 w 299"/>
                <a:gd name="T55" fmla="*/ 160 h 558"/>
                <a:gd name="T56" fmla="*/ 10 w 299"/>
                <a:gd name="T57" fmla="*/ 165 h 558"/>
                <a:gd name="T58" fmla="*/ 12 w 299"/>
                <a:gd name="T59" fmla="*/ 175 h 558"/>
                <a:gd name="T60" fmla="*/ 12 w 299"/>
                <a:gd name="T61" fmla="*/ 212 h 558"/>
                <a:gd name="T62" fmla="*/ 16 w 299"/>
                <a:gd name="T63" fmla="*/ 222 h 558"/>
                <a:gd name="T64" fmla="*/ 6 w 299"/>
                <a:gd name="T65" fmla="*/ 243 h 558"/>
                <a:gd name="T66" fmla="*/ 16 w 299"/>
                <a:gd name="T67" fmla="*/ 245 h 558"/>
                <a:gd name="T68" fmla="*/ 27 w 299"/>
                <a:gd name="T69" fmla="*/ 245 h 558"/>
                <a:gd name="T70" fmla="*/ 41 w 299"/>
                <a:gd name="T71" fmla="*/ 251 h 558"/>
                <a:gd name="T72" fmla="*/ 31 w 299"/>
                <a:gd name="T73" fmla="*/ 270 h 558"/>
                <a:gd name="T74" fmla="*/ 37 w 299"/>
                <a:gd name="T75" fmla="*/ 282 h 558"/>
                <a:gd name="T76" fmla="*/ 10 w 299"/>
                <a:gd name="T77" fmla="*/ 303 h 558"/>
                <a:gd name="T78" fmla="*/ 2 w 299"/>
                <a:gd name="T79" fmla="*/ 317 h 558"/>
                <a:gd name="T80" fmla="*/ 4 w 299"/>
                <a:gd name="T81" fmla="*/ 340 h 558"/>
                <a:gd name="T82" fmla="*/ 16 w 299"/>
                <a:gd name="T83" fmla="*/ 346 h 558"/>
                <a:gd name="T84" fmla="*/ 41 w 299"/>
                <a:gd name="T85" fmla="*/ 368 h 558"/>
                <a:gd name="T86" fmla="*/ 53 w 299"/>
                <a:gd name="T87" fmla="*/ 381 h 558"/>
                <a:gd name="T88" fmla="*/ 31 w 299"/>
                <a:gd name="T89" fmla="*/ 399 h 558"/>
                <a:gd name="T90" fmla="*/ 24 w 299"/>
                <a:gd name="T91" fmla="*/ 424 h 558"/>
                <a:gd name="T92" fmla="*/ 22 w 299"/>
                <a:gd name="T93" fmla="*/ 463 h 558"/>
                <a:gd name="T94" fmla="*/ 14 w 299"/>
                <a:gd name="T95" fmla="*/ 482 h 558"/>
                <a:gd name="T96" fmla="*/ 47 w 299"/>
                <a:gd name="T97" fmla="*/ 494 h 558"/>
                <a:gd name="T98" fmla="*/ 70 w 299"/>
                <a:gd name="T99" fmla="*/ 521 h 558"/>
                <a:gd name="T100" fmla="*/ 70 w 299"/>
                <a:gd name="T101" fmla="*/ 537 h 558"/>
                <a:gd name="T102" fmla="*/ 86 w 299"/>
                <a:gd name="T103" fmla="*/ 541 h 558"/>
                <a:gd name="T104" fmla="*/ 88 w 299"/>
                <a:gd name="T105" fmla="*/ 533 h 558"/>
                <a:gd name="T106" fmla="*/ 105 w 299"/>
                <a:gd name="T107" fmla="*/ 527 h 558"/>
                <a:gd name="T108" fmla="*/ 132 w 299"/>
                <a:gd name="T109" fmla="*/ 525 h 558"/>
                <a:gd name="T110" fmla="*/ 152 w 299"/>
                <a:gd name="T111" fmla="*/ 523 h 558"/>
                <a:gd name="T112" fmla="*/ 187 w 299"/>
                <a:gd name="T113" fmla="*/ 537 h 558"/>
                <a:gd name="T114" fmla="*/ 202 w 299"/>
                <a:gd name="T115" fmla="*/ 545 h 558"/>
                <a:gd name="T116" fmla="*/ 214 w 299"/>
                <a:gd name="T117" fmla="*/ 556 h 558"/>
                <a:gd name="T118" fmla="*/ 239 w 299"/>
                <a:gd name="T119" fmla="*/ 543 h 558"/>
                <a:gd name="T120" fmla="*/ 266 w 299"/>
                <a:gd name="T121" fmla="*/ 541 h 558"/>
                <a:gd name="T122" fmla="*/ 270 w 299"/>
                <a:gd name="T123" fmla="*/ 515 h 558"/>
                <a:gd name="T124" fmla="*/ 294 w 299"/>
                <a:gd name="T125" fmla="*/ 504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9" h="558">
                  <a:moveTo>
                    <a:pt x="296" y="502"/>
                  </a:moveTo>
                  <a:lnTo>
                    <a:pt x="296" y="498"/>
                  </a:lnTo>
                  <a:lnTo>
                    <a:pt x="292" y="496"/>
                  </a:lnTo>
                  <a:lnTo>
                    <a:pt x="288" y="492"/>
                  </a:lnTo>
                  <a:lnTo>
                    <a:pt x="284" y="490"/>
                  </a:lnTo>
                  <a:lnTo>
                    <a:pt x="282" y="482"/>
                  </a:lnTo>
                  <a:lnTo>
                    <a:pt x="282" y="478"/>
                  </a:lnTo>
                  <a:lnTo>
                    <a:pt x="282" y="475"/>
                  </a:lnTo>
                  <a:lnTo>
                    <a:pt x="282" y="473"/>
                  </a:lnTo>
                  <a:lnTo>
                    <a:pt x="280" y="473"/>
                  </a:lnTo>
                  <a:lnTo>
                    <a:pt x="280" y="473"/>
                  </a:lnTo>
                  <a:lnTo>
                    <a:pt x="278" y="471"/>
                  </a:lnTo>
                  <a:lnTo>
                    <a:pt x="278" y="471"/>
                  </a:lnTo>
                  <a:lnTo>
                    <a:pt x="278" y="467"/>
                  </a:lnTo>
                  <a:lnTo>
                    <a:pt x="278" y="465"/>
                  </a:lnTo>
                  <a:lnTo>
                    <a:pt x="278" y="463"/>
                  </a:lnTo>
                  <a:lnTo>
                    <a:pt x="278" y="461"/>
                  </a:lnTo>
                  <a:lnTo>
                    <a:pt x="276" y="461"/>
                  </a:lnTo>
                  <a:lnTo>
                    <a:pt x="274" y="461"/>
                  </a:lnTo>
                  <a:lnTo>
                    <a:pt x="274" y="459"/>
                  </a:lnTo>
                  <a:lnTo>
                    <a:pt x="274" y="459"/>
                  </a:lnTo>
                  <a:lnTo>
                    <a:pt x="272" y="455"/>
                  </a:lnTo>
                  <a:lnTo>
                    <a:pt x="270" y="453"/>
                  </a:lnTo>
                  <a:lnTo>
                    <a:pt x="270" y="453"/>
                  </a:lnTo>
                  <a:lnTo>
                    <a:pt x="268" y="451"/>
                  </a:lnTo>
                  <a:lnTo>
                    <a:pt x="266" y="449"/>
                  </a:lnTo>
                  <a:lnTo>
                    <a:pt x="264" y="436"/>
                  </a:lnTo>
                  <a:lnTo>
                    <a:pt x="261" y="430"/>
                  </a:lnTo>
                  <a:lnTo>
                    <a:pt x="259" y="428"/>
                  </a:lnTo>
                  <a:lnTo>
                    <a:pt x="257" y="426"/>
                  </a:lnTo>
                  <a:lnTo>
                    <a:pt x="255" y="422"/>
                  </a:lnTo>
                  <a:lnTo>
                    <a:pt x="255" y="422"/>
                  </a:lnTo>
                  <a:lnTo>
                    <a:pt x="255" y="416"/>
                  </a:lnTo>
                  <a:lnTo>
                    <a:pt x="253" y="412"/>
                  </a:lnTo>
                  <a:lnTo>
                    <a:pt x="253" y="408"/>
                  </a:lnTo>
                  <a:lnTo>
                    <a:pt x="253" y="403"/>
                  </a:lnTo>
                  <a:lnTo>
                    <a:pt x="253" y="401"/>
                  </a:lnTo>
                  <a:lnTo>
                    <a:pt x="253" y="399"/>
                  </a:lnTo>
                  <a:lnTo>
                    <a:pt x="251" y="397"/>
                  </a:lnTo>
                  <a:lnTo>
                    <a:pt x="251" y="397"/>
                  </a:lnTo>
                  <a:lnTo>
                    <a:pt x="251" y="395"/>
                  </a:lnTo>
                  <a:lnTo>
                    <a:pt x="253" y="393"/>
                  </a:lnTo>
                  <a:lnTo>
                    <a:pt x="253" y="393"/>
                  </a:lnTo>
                  <a:lnTo>
                    <a:pt x="253" y="393"/>
                  </a:lnTo>
                  <a:lnTo>
                    <a:pt x="253" y="385"/>
                  </a:lnTo>
                  <a:lnTo>
                    <a:pt x="253" y="381"/>
                  </a:lnTo>
                  <a:lnTo>
                    <a:pt x="251" y="377"/>
                  </a:lnTo>
                  <a:lnTo>
                    <a:pt x="243" y="362"/>
                  </a:lnTo>
                  <a:lnTo>
                    <a:pt x="235" y="342"/>
                  </a:lnTo>
                  <a:lnTo>
                    <a:pt x="233" y="340"/>
                  </a:lnTo>
                  <a:lnTo>
                    <a:pt x="228" y="335"/>
                  </a:lnTo>
                  <a:lnTo>
                    <a:pt x="228" y="333"/>
                  </a:lnTo>
                  <a:lnTo>
                    <a:pt x="226" y="329"/>
                  </a:lnTo>
                  <a:lnTo>
                    <a:pt x="226" y="327"/>
                  </a:lnTo>
                  <a:lnTo>
                    <a:pt x="222" y="325"/>
                  </a:lnTo>
                  <a:lnTo>
                    <a:pt x="214" y="323"/>
                  </a:lnTo>
                  <a:lnTo>
                    <a:pt x="210" y="319"/>
                  </a:lnTo>
                  <a:lnTo>
                    <a:pt x="200" y="313"/>
                  </a:lnTo>
                  <a:lnTo>
                    <a:pt x="196" y="309"/>
                  </a:lnTo>
                  <a:lnTo>
                    <a:pt x="187" y="294"/>
                  </a:lnTo>
                  <a:lnTo>
                    <a:pt x="181" y="284"/>
                  </a:lnTo>
                  <a:lnTo>
                    <a:pt x="179" y="276"/>
                  </a:lnTo>
                  <a:lnTo>
                    <a:pt x="177" y="274"/>
                  </a:lnTo>
                  <a:lnTo>
                    <a:pt x="173" y="270"/>
                  </a:lnTo>
                  <a:lnTo>
                    <a:pt x="165" y="265"/>
                  </a:lnTo>
                  <a:lnTo>
                    <a:pt x="160" y="261"/>
                  </a:lnTo>
                  <a:lnTo>
                    <a:pt x="158" y="261"/>
                  </a:lnTo>
                  <a:lnTo>
                    <a:pt x="158" y="261"/>
                  </a:lnTo>
                  <a:lnTo>
                    <a:pt x="156" y="261"/>
                  </a:lnTo>
                  <a:lnTo>
                    <a:pt x="154" y="261"/>
                  </a:lnTo>
                  <a:lnTo>
                    <a:pt x="152" y="259"/>
                  </a:lnTo>
                  <a:lnTo>
                    <a:pt x="150" y="259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6" y="255"/>
                  </a:lnTo>
                  <a:lnTo>
                    <a:pt x="146" y="253"/>
                  </a:lnTo>
                  <a:lnTo>
                    <a:pt x="146" y="253"/>
                  </a:lnTo>
                  <a:lnTo>
                    <a:pt x="144" y="251"/>
                  </a:lnTo>
                  <a:lnTo>
                    <a:pt x="134" y="239"/>
                  </a:lnTo>
                  <a:lnTo>
                    <a:pt x="132" y="237"/>
                  </a:lnTo>
                  <a:lnTo>
                    <a:pt x="130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25" y="224"/>
                  </a:lnTo>
                  <a:lnTo>
                    <a:pt x="123" y="220"/>
                  </a:lnTo>
                  <a:lnTo>
                    <a:pt x="121" y="218"/>
                  </a:lnTo>
                  <a:lnTo>
                    <a:pt x="121" y="212"/>
                  </a:lnTo>
                  <a:lnTo>
                    <a:pt x="121" y="210"/>
                  </a:lnTo>
                  <a:lnTo>
                    <a:pt x="121" y="208"/>
                  </a:lnTo>
                  <a:lnTo>
                    <a:pt x="123" y="206"/>
                  </a:lnTo>
                  <a:lnTo>
                    <a:pt x="123" y="206"/>
                  </a:lnTo>
                  <a:lnTo>
                    <a:pt x="123" y="204"/>
                  </a:lnTo>
                  <a:lnTo>
                    <a:pt x="125" y="204"/>
                  </a:lnTo>
                  <a:lnTo>
                    <a:pt x="125" y="204"/>
                  </a:lnTo>
                  <a:lnTo>
                    <a:pt x="128" y="204"/>
                  </a:lnTo>
                  <a:lnTo>
                    <a:pt x="128" y="202"/>
                  </a:lnTo>
                  <a:lnTo>
                    <a:pt x="130" y="200"/>
                  </a:lnTo>
                  <a:lnTo>
                    <a:pt x="130" y="198"/>
                  </a:lnTo>
                  <a:lnTo>
                    <a:pt x="130" y="198"/>
                  </a:lnTo>
                  <a:lnTo>
                    <a:pt x="128" y="198"/>
                  </a:lnTo>
                  <a:lnTo>
                    <a:pt x="125" y="195"/>
                  </a:lnTo>
                  <a:lnTo>
                    <a:pt x="125" y="195"/>
                  </a:lnTo>
                  <a:lnTo>
                    <a:pt x="125" y="195"/>
                  </a:lnTo>
                  <a:lnTo>
                    <a:pt x="125" y="193"/>
                  </a:lnTo>
                  <a:lnTo>
                    <a:pt x="125" y="193"/>
                  </a:lnTo>
                  <a:lnTo>
                    <a:pt x="125" y="191"/>
                  </a:lnTo>
                  <a:lnTo>
                    <a:pt x="130" y="191"/>
                  </a:lnTo>
                  <a:lnTo>
                    <a:pt x="130" y="191"/>
                  </a:lnTo>
                  <a:lnTo>
                    <a:pt x="130" y="189"/>
                  </a:lnTo>
                  <a:lnTo>
                    <a:pt x="134" y="183"/>
                  </a:lnTo>
                  <a:lnTo>
                    <a:pt x="134" y="183"/>
                  </a:lnTo>
                  <a:lnTo>
                    <a:pt x="144" y="171"/>
                  </a:lnTo>
                  <a:lnTo>
                    <a:pt x="144" y="169"/>
                  </a:lnTo>
                  <a:lnTo>
                    <a:pt x="144" y="169"/>
                  </a:lnTo>
                  <a:lnTo>
                    <a:pt x="148" y="165"/>
                  </a:lnTo>
                  <a:lnTo>
                    <a:pt x="150" y="163"/>
                  </a:lnTo>
                  <a:lnTo>
                    <a:pt x="150" y="160"/>
                  </a:lnTo>
                  <a:lnTo>
                    <a:pt x="150" y="158"/>
                  </a:lnTo>
                  <a:lnTo>
                    <a:pt x="150" y="156"/>
                  </a:lnTo>
                  <a:lnTo>
                    <a:pt x="150" y="156"/>
                  </a:lnTo>
                  <a:lnTo>
                    <a:pt x="148" y="152"/>
                  </a:lnTo>
                  <a:lnTo>
                    <a:pt x="150" y="138"/>
                  </a:lnTo>
                  <a:lnTo>
                    <a:pt x="148" y="119"/>
                  </a:lnTo>
                  <a:lnTo>
                    <a:pt x="146" y="113"/>
                  </a:lnTo>
                  <a:lnTo>
                    <a:pt x="144" y="105"/>
                  </a:lnTo>
                  <a:lnTo>
                    <a:pt x="142" y="101"/>
                  </a:lnTo>
                  <a:lnTo>
                    <a:pt x="142" y="99"/>
                  </a:lnTo>
                  <a:lnTo>
                    <a:pt x="142" y="95"/>
                  </a:lnTo>
                  <a:lnTo>
                    <a:pt x="144" y="90"/>
                  </a:lnTo>
                  <a:lnTo>
                    <a:pt x="148" y="78"/>
                  </a:lnTo>
                  <a:lnTo>
                    <a:pt x="148" y="76"/>
                  </a:lnTo>
                  <a:lnTo>
                    <a:pt x="152" y="74"/>
                  </a:lnTo>
                  <a:lnTo>
                    <a:pt x="154" y="72"/>
                  </a:lnTo>
                  <a:lnTo>
                    <a:pt x="154" y="68"/>
                  </a:lnTo>
                  <a:lnTo>
                    <a:pt x="154" y="66"/>
                  </a:lnTo>
                  <a:lnTo>
                    <a:pt x="154" y="64"/>
                  </a:lnTo>
                  <a:lnTo>
                    <a:pt x="154" y="53"/>
                  </a:lnTo>
                  <a:lnTo>
                    <a:pt x="154" y="51"/>
                  </a:lnTo>
                  <a:lnTo>
                    <a:pt x="150" y="47"/>
                  </a:lnTo>
                  <a:lnTo>
                    <a:pt x="146" y="41"/>
                  </a:lnTo>
                  <a:lnTo>
                    <a:pt x="144" y="35"/>
                  </a:lnTo>
                  <a:lnTo>
                    <a:pt x="142" y="18"/>
                  </a:lnTo>
                  <a:lnTo>
                    <a:pt x="134" y="6"/>
                  </a:lnTo>
                  <a:lnTo>
                    <a:pt x="132" y="0"/>
                  </a:lnTo>
                  <a:lnTo>
                    <a:pt x="130" y="0"/>
                  </a:lnTo>
                  <a:lnTo>
                    <a:pt x="115" y="8"/>
                  </a:lnTo>
                  <a:lnTo>
                    <a:pt x="107" y="12"/>
                  </a:lnTo>
                  <a:lnTo>
                    <a:pt x="99" y="18"/>
                  </a:lnTo>
                  <a:lnTo>
                    <a:pt x="97" y="23"/>
                  </a:lnTo>
                  <a:lnTo>
                    <a:pt x="95" y="29"/>
                  </a:lnTo>
                  <a:lnTo>
                    <a:pt x="95" y="33"/>
                  </a:lnTo>
                  <a:lnTo>
                    <a:pt x="99" y="41"/>
                  </a:lnTo>
                  <a:lnTo>
                    <a:pt x="99" y="45"/>
                  </a:lnTo>
                  <a:lnTo>
                    <a:pt x="97" y="49"/>
                  </a:lnTo>
                  <a:lnTo>
                    <a:pt x="92" y="49"/>
                  </a:lnTo>
                  <a:lnTo>
                    <a:pt x="88" y="49"/>
                  </a:lnTo>
                  <a:lnTo>
                    <a:pt x="84" y="49"/>
                  </a:lnTo>
                  <a:lnTo>
                    <a:pt x="82" y="53"/>
                  </a:lnTo>
                  <a:lnTo>
                    <a:pt x="82" y="62"/>
                  </a:lnTo>
                  <a:lnTo>
                    <a:pt x="80" y="66"/>
                  </a:lnTo>
                  <a:lnTo>
                    <a:pt x="76" y="70"/>
                  </a:lnTo>
                  <a:lnTo>
                    <a:pt x="70" y="74"/>
                  </a:lnTo>
                  <a:lnTo>
                    <a:pt x="68" y="72"/>
                  </a:lnTo>
                  <a:lnTo>
                    <a:pt x="66" y="70"/>
                  </a:lnTo>
                  <a:lnTo>
                    <a:pt x="64" y="68"/>
                  </a:lnTo>
                  <a:lnTo>
                    <a:pt x="62" y="68"/>
                  </a:lnTo>
                  <a:lnTo>
                    <a:pt x="60" y="70"/>
                  </a:lnTo>
                  <a:lnTo>
                    <a:pt x="57" y="70"/>
                  </a:lnTo>
                  <a:lnTo>
                    <a:pt x="53" y="68"/>
                  </a:lnTo>
                  <a:lnTo>
                    <a:pt x="47" y="66"/>
                  </a:lnTo>
                  <a:lnTo>
                    <a:pt x="45" y="66"/>
                  </a:lnTo>
                  <a:lnTo>
                    <a:pt x="41" y="66"/>
                  </a:lnTo>
                  <a:lnTo>
                    <a:pt x="37" y="70"/>
                  </a:lnTo>
                  <a:lnTo>
                    <a:pt x="35" y="72"/>
                  </a:lnTo>
                  <a:lnTo>
                    <a:pt x="35" y="78"/>
                  </a:lnTo>
                  <a:lnTo>
                    <a:pt x="33" y="80"/>
                  </a:lnTo>
                  <a:lnTo>
                    <a:pt x="33" y="80"/>
                  </a:lnTo>
                  <a:lnTo>
                    <a:pt x="31" y="80"/>
                  </a:lnTo>
                  <a:lnTo>
                    <a:pt x="27" y="82"/>
                  </a:lnTo>
                  <a:lnTo>
                    <a:pt x="24" y="88"/>
                  </a:lnTo>
                  <a:lnTo>
                    <a:pt x="22" y="93"/>
                  </a:lnTo>
                  <a:lnTo>
                    <a:pt x="20" y="95"/>
                  </a:lnTo>
                  <a:lnTo>
                    <a:pt x="14" y="99"/>
                  </a:lnTo>
                  <a:lnTo>
                    <a:pt x="14" y="103"/>
                  </a:lnTo>
                  <a:lnTo>
                    <a:pt x="14" y="105"/>
                  </a:lnTo>
                  <a:lnTo>
                    <a:pt x="18" y="115"/>
                  </a:lnTo>
                  <a:lnTo>
                    <a:pt x="18" y="117"/>
                  </a:lnTo>
                  <a:lnTo>
                    <a:pt x="18" y="119"/>
                  </a:lnTo>
                  <a:lnTo>
                    <a:pt x="18" y="123"/>
                  </a:lnTo>
                  <a:lnTo>
                    <a:pt x="18" y="128"/>
                  </a:lnTo>
                  <a:lnTo>
                    <a:pt x="20" y="128"/>
                  </a:lnTo>
                  <a:lnTo>
                    <a:pt x="20" y="130"/>
                  </a:lnTo>
                  <a:lnTo>
                    <a:pt x="22" y="130"/>
                  </a:lnTo>
                  <a:lnTo>
                    <a:pt x="24" y="132"/>
                  </a:lnTo>
                  <a:lnTo>
                    <a:pt x="24" y="156"/>
                  </a:lnTo>
                  <a:lnTo>
                    <a:pt x="24" y="160"/>
                  </a:lnTo>
                  <a:lnTo>
                    <a:pt x="22" y="160"/>
                  </a:lnTo>
                  <a:lnTo>
                    <a:pt x="20" y="158"/>
                  </a:lnTo>
                  <a:lnTo>
                    <a:pt x="18" y="158"/>
                  </a:lnTo>
                  <a:lnTo>
                    <a:pt x="16" y="158"/>
                  </a:lnTo>
                  <a:lnTo>
                    <a:pt x="14" y="158"/>
                  </a:lnTo>
                  <a:lnTo>
                    <a:pt x="14" y="160"/>
                  </a:lnTo>
                  <a:lnTo>
                    <a:pt x="10" y="165"/>
                  </a:lnTo>
                  <a:lnTo>
                    <a:pt x="10" y="167"/>
                  </a:lnTo>
                  <a:lnTo>
                    <a:pt x="10" y="167"/>
                  </a:lnTo>
                  <a:lnTo>
                    <a:pt x="10" y="169"/>
                  </a:lnTo>
                  <a:lnTo>
                    <a:pt x="10" y="171"/>
                  </a:lnTo>
                  <a:lnTo>
                    <a:pt x="12" y="173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2" y="179"/>
                  </a:lnTo>
                  <a:lnTo>
                    <a:pt x="10" y="187"/>
                  </a:lnTo>
                  <a:lnTo>
                    <a:pt x="8" y="200"/>
                  </a:lnTo>
                  <a:lnTo>
                    <a:pt x="8" y="202"/>
                  </a:lnTo>
                  <a:lnTo>
                    <a:pt x="8" y="204"/>
                  </a:lnTo>
                  <a:lnTo>
                    <a:pt x="12" y="210"/>
                  </a:lnTo>
                  <a:lnTo>
                    <a:pt x="12" y="212"/>
                  </a:lnTo>
                  <a:lnTo>
                    <a:pt x="12" y="216"/>
                  </a:lnTo>
                  <a:lnTo>
                    <a:pt x="12" y="216"/>
                  </a:lnTo>
                  <a:lnTo>
                    <a:pt x="12" y="218"/>
                  </a:lnTo>
                  <a:lnTo>
                    <a:pt x="12" y="218"/>
                  </a:lnTo>
                  <a:lnTo>
                    <a:pt x="14" y="220"/>
                  </a:lnTo>
                  <a:lnTo>
                    <a:pt x="14" y="220"/>
                  </a:lnTo>
                  <a:lnTo>
                    <a:pt x="16" y="222"/>
                  </a:lnTo>
                  <a:lnTo>
                    <a:pt x="18" y="224"/>
                  </a:lnTo>
                  <a:lnTo>
                    <a:pt x="20" y="230"/>
                  </a:lnTo>
                  <a:lnTo>
                    <a:pt x="18" y="235"/>
                  </a:lnTo>
                  <a:lnTo>
                    <a:pt x="16" y="235"/>
                  </a:lnTo>
                  <a:lnTo>
                    <a:pt x="14" y="237"/>
                  </a:lnTo>
                  <a:lnTo>
                    <a:pt x="12" y="237"/>
                  </a:lnTo>
                  <a:lnTo>
                    <a:pt x="6" y="243"/>
                  </a:lnTo>
                  <a:lnTo>
                    <a:pt x="2" y="245"/>
                  </a:lnTo>
                  <a:lnTo>
                    <a:pt x="6" y="247"/>
                  </a:lnTo>
                  <a:lnTo>
                    <a:pt x="8" y="247"/>
                  </a:lnTo>
                  <a:lnTo>
                    <a:pt x="8" y="247"/>
                  </a:lnTo>
                  <a:lnTo>
                    <a:pt x="10" y="245"/>
                  </a:lnTo>
                  <a:lnTo>
                    <a:pt x="14" y="245"/>
                  </a:lnTo>
                  <a:lnTo>
                    <a:pt x="16" y="245"/>
                  </a:lnTo>
                  <a:lnTo>
                    <a:pt x="16" y="247"/>
                  </a:lnTo>
                  <a:lnTo>
                    <a:pt x="16" y="247"/>
                  </a:lnTo>
                  <a:lnTo>
                    <a:pt x="16" y="249"/>
                  </a:lnTo>
                  <a:lnTo>
                    <a:pt x="18" y="249"/>
                  </a:lnTo>
                  <a:lnTo>
                    <a:pt x="22" y="247"/>
                  </a:lnTo>
                  <a:lnTo>
                    <a:pt x="24" y="245"/>
                  </a:lnTo>
                  <a:lnTo>
                    <a:pt x="27" y="245"/>
                  </a:lnTo>
                  <a:lnTo>
                    <a:pt x="29" y="245"/>
                  </a:lnTo>
                  <a:lnTo>
                    <a:pt x="29" y="245"/>
                  </a:lnTo>
                  <a:lnTo>
                    <a:pt x="31" y="247"/>
                  </a:lnTo>
                  <a:lnTo>
                    <a:pt x="31" y="247"/>
                  </a:lnTo>
                  <a:lnTo>
                    <a:pt x="35" y="249"/>
                  </a:lnTo>
                  <a:lnTo>
                    <a:pt x="39" y="249"/>
                  </a:lnTo>
                  <a:lnTo>
                    <a:pt x="41" y="251"/>
                  </a:lnTo>
                  <a:lnTo>
                    <a:pt x="43" y="253"/>
                  </a:lnTo>
                  <a:lnTo>
                    <a:pt x="43" y="253"/>
                  </a:lnTo>
                  <a:lnTo>
                    <a:pt x="43" y="255"/>
                  </a:lnTo>
                  <a:lnTo>
                    <a:pt x="43" y="257"/>
                  </a:lnTo>
                  <a:lnTo>
                    <a:pt x="43" y="259"/>
                  </a:lnTo>
                  <a:lnTo>
                    <a:pt x="41" y="261"/>
                  </a:lnTo>
                  <a:lnTo>
                    <a:pt x="31" y="270"/>
                  </a:lnTo>
                  <a:lnTo>
                    <a:pt x="31" y="272"/>
                  </a:lnTo>
                  <a:lnTo>
                    <a:pt x="31" y="274"/>
                  </a:lnTo>
                  <a:lnTo>
                    <a:pt x="31" y="276"/>
                  </a:lnTo>
                  <a:lnTo>
                    <a:pt x="31" y="278"/>
                  </a:lnTo>
                  <a:lnTo>
                    <a:pt x="33" y="280"/>
                  </a:lnTo>
                  <a:lnTo>
                    <a:pt x="35" y="280"/>
                  </a:lnTo>
                  <a:lnTo>
                    <a:pt x="37" y="282"/>
                  </a:lnTo>
                  <a:lnTo>
                    <a:pt x="39" y="282"/>
                  </a:lnTo>
                  <a:lnTo>
                    <a:pt x="37" y="284"/>
                  </a:lnTo>
                  <a:lnTo>
                    <a:pt x="37" y="290"/>
                  </a:lnTo>
                  <a:lnTo>
                    <a:pt x="31" y="296"/>
                  </a:lnTo>
                  <a:lnTo>
                    <a:pt x="16" y="298"/>
                  </a:lnTo>
                  <a:lnTo>
                    <a:pt x="12" y="300"/>
                  </a:lnTo>
                  <a:lnTo>
                    <a:pt x="10" y="303"/>
                  </a:lnTo>
                  <a:lnTo>
                    <a:pt x="8" y="303"/>
                  </a:lnTo>
                  <a:lnTo>
                    <a:pt x="4" y="307"/>
                  </a:lnTo>
                  <a:lnTo>
                    <a:pt x="4" y="309"/>
                  </a:lnTo>
                  <a:lnTo>
                    <a:pt x="2" y="311"/>
                  </a:lnTo>
                  <a:lnTo>
                    <a:pt x="0" y="313"/>
                  </a:lnTo>
                  <a:lnTo>
                    <a:pt x="0" y="315"/>
                  </a:lnTo>
                  <a:lnTo>
                    <a:pt x="2" y="317"/>
                  </a:lnTo>
                  <a:lnTo>
                    <a:pt x="4" y="321"/>
                  </a:lnTo>
                  <a:lnTo>
                    <a:pt x="4" y="323"/>
                  </a:lnTo>
                  <a:lnTo>
                    <a:pt x="4" y="325"/>
                  </a:lnTo>
                  <a:lnTo>
                    <a:pt x="4" y="325"/>
                  </a:lnTo>
                  <a:lnTo>
                    <a:pt x="2" y="331"/>
                  </a:lnTo>
                  <a:lnTo>
                    <a:pt x="4" y="338"/>
                  </a:lnTo>
                  <a:lnTo>
                    <a:pt x="4" y="340"/>
                  </a:lnTo>
                  <a:lnTo>
                    <a:pt x="6" y="342"/>
                  </a:lnTo>
                  <a:lnTo>
                    <a:pt x="8" y="342"/>
                  </a:lnTo>
                  <a:lnTo>
                    <a:pt x="10" y="342"/>
                  </a:lnTo>
                  <a:lnTo>
                    <a:pt x="12" y="342"/>
                  </a:lnTo>
                  <a:lnTo>
                    <a:pt x="14" y="342"/>
                  </a:lnTo>
                  <a:lnTo>
                    <a:pt x="16" y="344"/>
                  </a:lnTo>
                  <a:lnTo>
                    <a:pt x="16" y="346"/>
                  </a:lnTo>
                  <a:lnTo>
                    <a:pt x="20" y="356"/>
                  </a:lnTo>
                  <a:lnTo>
                    <a:pt x="22" y="362"/>
                  </a:lnTo>
                  <a:lnTo>
                    <a:pt x="24" y="364"/>
                  </a:lnTo>
                  <a:lnTo>
                    <a:pt x="29" y="366"/>
                  </a:lnTo>
                  <a:lnTo>
                    <a:pt x="33" y="366"/>
                  </a:lnTo>
                  <a:lnTo>
                    <a:pt x="37" y="366"/>
                  </a:lnTo>
                  <a:lnTo>
                    <a:pt x="41" y="368"/>
                  </a:lnTo>
                  <a:lnTo>
                    <a:pt x="49" y="370"/>
                  </a:lnTo>
                  <a:lnTo>
                    <a:pt x="51" y="373"/>
                  </a:lnTo>
                  <a:lnTo>
                    <a:pt x="53" y="373"/>
                  </a:lnTo>
                  <a:lnTo>
                    <a:pt x="53" y="375"/>
                  </a:lnTo>
                  <a:lnTo>
                    <a:pt x="53" y="377"/>
                  </a:lnTo>
                  <a:lnTo>
                    <a:pt x="53" y="379"/>
                  </a:lnTo>
                  <a:lnTo>
                    <a:pt x="53" y="381"/>
                  </a:lnTo>
                  <a:lnTo>
                    <a:pt x="51" y="383"/>
                  </a:lnTo>
                  <a:lnTo>
                    <a:pt x="49" y="385"/>
                  </a:lnTo>
                  <a:lnTo>
                    <a:pt x="47" y="385"/>
                  </a:lnTo>
                  <a:lnTo>
                    <a:pt x="45" y="387"/>
                  </a:lnTo>
                  <a:lnTo>
                    <a:pt x="39" y="395"/>
                  </a:lnTo>
                  <a:lnTo>
                    <a:pt x="35" y="397"/>
                  </a:lnTo>
                  <a:lnTo>
                    <a:pt x="31" y="399"/>
                  </a:lnTo>
                  <a:lnTo>
                    <a:pt x="29" y="401"/>
                  </a:lnTo>
                  <a:lnTo>
                    <a:pt x="27" y="403"/>
                  </a:lnTo>
                  <a:lnTo>
                    <a:pt x="27" y="405"/>
                  </a:lnTo>
                  <a:lnTo>
                    <a:pt x="27" y="420"/>
                  </a:lnTo>
                  <a:lnTo>
                    <a:pt x="27" y="422"/>
                  </a:lnTo>
                  <a:lnTo>
                    <a:pt x="24" y="422"/>
                  </a:lnTo>
                  <a:lnTo>
                    <a:pt x="24" y="424"/>
                  </a:lnTo>
                  <a:lnTo>
                    <a:pt x="22" y="424"/>
                  </a:lnTo>
                  <a:lnTo>
                    <a:pt x="20" y="424"/>
                  </a:lnTo>
                  <a:lnTo>
                    <a:pt x="18" y="451"/>
                  </a:lnTo>
                  <a:lnTo>
                    <a:pt x="22" y="457"/>
                  </a:lnTo>
                  <a:lnTo>
                    <a:pt x="22" y="457"/>
                  </a:lnTo>
                  <a:lnTo>
                    <a:pt x="22" y="461"/>
                  </a:lnTo>
                  <a:lnTo>
                    <a:pt x="22" y="463"/>
                  </a:lnTo>
                  <a:lnTo>
                    <a:pt x="22" y="465"/>
                  </a:lnTo>
                  <a:lnTo>
                    <a:pt x="20" y="467"/>
                  </a:lnTo>
                  <a:lnTo>
                    <a:pt x="18" y="471"/>
                  </a:lnTo>
                  <a:lnTo>
                    <a:pt x="16" y="473"/>
                  </a:lnTo>
                  <a:lnTo>
                    <a:pt x="16" y="475"/>
                  </a:lnTo>
                  <a:lnTo>
                    <a:pt x="14" y="480"/>
                  </a:lnTo>
                  <a:lnTo>
                    <a:pt x="14" y="482"/>
                  </a:lnTo>
                  <a:lnTo>
                    <a:pt x="16" y="484"/>
                  </a:lnTo>
                  <a:lnTo>
                    <a:pt x="16" y="484"/>
                  </a:lnTo>
                  <a:lnTo>
                    <a:pt x="20" y="486"/>
                  </a:lnTo>
                  <a:lnTo>
                    <a:pt x="27" y="488"/>
                  </a:lnTo>
                  <a:lnTo>
                    <a:pt x="39" y="492"/>
                  </a:lnTo>
                  <a:lnTo>
                    <a:pt x="41" y="492"/>
                  </a:lnTo>
                  <a:lnTo>
                    <a:pt x="47" y="494"/>
                  </a:lnTo>
                  <a:lnTo>
                    <a:pt x="51" y="496"/>
                  </a:lnTo>
                  <a:lnTo>
                    <a:pt x="60" y="504"/>
                  </a:lnTo>
                  <a:lnTo>
                    <a:pt x="64" y="506"/>
                  </a:lnTo>
                  <a:lnTo>
                    <a:pt x="66" y="508"/>
                  </a:lnTo>
                  <a:lnTo>
                    <a:pt x="66" y="510"/>
                  </a:lnTo>
                  <a:lnTo>
                    <a:pt x="66" y="513"/>
                  </a:lnTo>
                  <a:lnTo>
                    <a:pt x="70" y="521"/>
                  </a:lnTo>
                  <a:lnTo>
                    <a:pt x="72" y="523"/>
                  </a:lnTo>
                  <a:lnTo>
                    <a:pt x="72" y="525"/>
                  </a:lnTo>
                  <a:lnTo>
                    <a:pt x="72" y="527"/>
                  </a:lnTo>
                  <a:lnTo>
                    <a:pt x="72" y="527"/>
                  </a:lnTo>
                  <a:lnTo>
                    <a:pt x="70" y="533"/>
                  </a:lnTo>
                  <a:lnTo>
                    <a:pt x="70" y="535"/>
                  </a:lnTo>
                  <a:lnTo>
                    <a:pt x="70" y="537"/>
                  </a:lnTo>
                  <a:lnTo>
                    <a:pt x="70" y="539"/>
                  </a:lnTo>
                  <a:lnTo>
                    <a:pt x="80" y="545"/>
                  </a:lnTo>
                  <a:lnTo>
                    <a:pt x="80" y="545"/>
                  </a:lnTo>
                  <a:lnTo>
                    <a:pt x="82" y="545"/>
                  </a:lnTo>
                  <a:lnTo>
                    <a:pt x="84" y="541"/>
                  </a:lnTo>
                  <a:lnTo>
                    <a:pt x="84" y="541"/>
                  </a:lnTo>
                  <a:lnTo>
                    <a:pt x="86" y="541"/>
                  </a:lnTo>
                  <a:lnTo>
                    <a:pt x="86" y="541"/>
                  </a:lnTo>
                  <a:lnTo>
                    <a:pt x="86" y="539"/>
                  </a:lnTo>
                  <a:lnTo>
                    <a:pt x="86" y="539"/>
                  </a:lnTo>
                  <a:lnTo>
                    <a:pt x="88" y="537"/>
                  </a:lnTo>
                  <a:lnTo>
                    <a:pt x="88" y="535"/>
                  </a:lnTo>
                  <a:lnTo>
                    <a:pt x="88" y="533"/>
                  </a:lnTo>
                  <a:lnTo>
                    <a:pt x="88" y="533"/>
                  </a:lnTo>
                  <a:lnTo>
                    <a:pt x="90" y="531"/>
                  </a:lnTo>
                  <a:lnTo>
                    <a:pt x="92" y="529"/>
                  </a:lnTo>
                  <a:lnTo>
                    <a:pt x="95" y="527"/>
                  </a:lnTo>
                  <a:lnTo>
                    <a:pt x="99" y="527"/>
                  </a:lnTo>
                  <a:lnTo>
                    <a:pt x="99" y="527"/>
                  </a:lnTo>
                  <a:lnTo>
                    <a:pt x="99" y="527"/>
                  </a:lnTo>
                  <a:lnTo>
                    <a:pt x="105" y="527"/>
                  </a:lnTo>
                  <a:lnTo>
                    <a:pt x="107" y="527"/>
                  </a:lnTo>
                  <a:lnTo>
                    <a:pt x="113" y="523"/>
                  </a:lnTo>
                  <a:lnTo>
                    <a:pt x="119" y="521"/>
                  </a:lnTo>
                  <a:lnTo>
                    <a:pt x="119" y="521"/>
                  </a:lnTo>
                  <a:lnTo>
                    <a:pt x="121" y="521"/>
                  </a:lnTo>
                  <a:lnTo>
                    <a:pt x="128" y="523"/>
                  </a:lnTo>
                  <a:lnTo>
                    <a:pt x="132" y="525"/>
                  </a:lnTo>
                  <a:lnTo>
                    <a:pt x="134" y="525"/>
                  </a:lnTo>
                  <a:lnTo>
                    <a:pt x="134" y="525"/>
                  </a:lnTo>
                  <a:lnTo>
                    <a:pt x="138" y="525"/>
                  </a:lnTo>
                  <a:lnTo>
                    <a:pt x="140" y="523"/>
                  </a:lnTo>
                  <a:lnTo>
                    <a:pt x="142" y="523"/>
                  </a:lnTo>
                  <a:lnTo>
                    <a:pt x="148" y="523"/>
                  </a:lnTo>
                  <a:lnTo>
                    <a:pt x="152" y="523"/>
                  </a:lnTo>
                  <a:lnTo>
                    <a:pt x="154" y="523"/>
                  </a:lnTo>
                  <a:lnTo>
                    <a:pt x="160" y="529"/>
                  </a:lnTo>
                  <a:lnTo>
                    <a:pt x="167" y="533"/>
                  </a:lnTo>
                  <a:lnTo>
                    <a:pt x="171" y="535"/>
                  </a:lnTo>
                  <a:lnTo>
                    <a:pt x="177" y="537"/>
                  </a:lnTo>
                  <a:lnTo>
                    <a:pt x="185" y="535"/>
                  </a:lnTo>
                  <a:lnTo>
                    <a:pt x="187" y="537"/>
                  </a:lnTo>
                  <a:lnTo>
                    <a:pt x="189" y="537"/>
                  </a:lnTo>
                  <a:lnTo>
                    <a:pt x="189" y="539"/>
                  </a:lnTo>
                  <a:lnTo>
                    <a:pt x="191" y="541"/>
                  </a:lnTo>
                  <a:lnTo>
                    <a:pt x="193" y="543"/>
                  </a:lnTo>
                  <a:lnTo>
                    <a:pt x="198" y="543"/>
                  </a:lnTo>
                  <a:lnTo>
                    <a:pt x="200" y="545"/>
                  </a:lnTo>
                  <a:lnTo>
                    <a:pt x="202" y="545"/>
                  </a:lnTo>
                  <a:lnTo>
                    <a:pt x="204" y="548"/>
                  </a:lnTo>
                  <a:lnTo>
                    <a:pt x="204" y="550"/>
                  </a:lnTo>
                  <a:lnTo>
                    <a:pt x="204" y="556"/>
                  </a:lnTo>
                  <a:lnTo>
                    <a:pt x="204" y="558"/>
                  </a:lnTo>
                  <a:lnTo>
                    <a:pt x="208" y="558"/>
                  </a:lnTo>
                  <a:lnTo>
                    <a:pt x="210" y="556"/>
                  </a:lnTo>
                  <a:lnTo>
                    <a:pt x="214" y="556"/>
                  </a:lnTo>
                  <a:lnTo>
                    <a:pt x="216" y="554"/>
                  </a:lnTo>
                  <a:lnTo>
                    <a:pt x="224" y="550"/>
                  </a:lnTo>
                  <a:lnTo>
                    <a:pt x="231" y="541"/>
                  </a:lnTo>
                  <a:lnTo>
                    <a:pt x="235" y="539"/>
                  </a:lnTo>
                  <a:lnTo>
                    <a:pt x="237" y="539"/>
                  </a:lnTo>
                  <a:lnTo>
                    <a:pt x="237" y="541"/>
                  </a:lnTo>
                  <a:lnTo>
                    <a:pt x="239" y="543"/>
                  </a:lnTo>
                  <a:lnTo>
                    <a:pt x="241" y="545"/>
                  </a:lnTo>
                  <a:lnTo>
                    <a:pt x="243" y="545"/>
                  </a:lnTo>
                  <a:lnTo>
                    <a:pt x="245" y="545"/>
                  </a:lnTo>
                  <a:lnTo>
                    <a:pt x="255" y="541"/>
                  </a:lnTo>
                  <a:lnTo>
                    <a:pt x="257" y="541"/>
                  </a:lnTo>
                  <a:lnTo>
                    <a:pt x="264" y="541"/>
                  </a:lnTo>
                  <a:lnTo>
                    <a:pt x="266" y="541"/>
                  </a:lnTo>
                  <a:lnTo>
                    <a:pt x="268" y="539"/>
                  </a:lnTo>
                  <a:lnTo>
                    <a:pt x="270" y="533"/>
                  </a:lnTo>
                  <a:lnTo>
                    <a:pt x="272" y="529"/>
                  </a:lnTo>
                  <a:lnTo>
                    <a:pt x="272" y="525"/>
                  </a:lnTo>
                  <a:lnTo>
                    <a:pt x="270" y="521"/>
                  </a:lnTo>
                  <a:lnTo>
                    <a:pt x="270" y="517"/>
                  </a:lnTo>
                  <a:lnTo>
                    <a:pt x="270" y="515"/>
                  </a:lnTo>
                  <a:lnTo>
                    <a:pt x="270" y="513"/>
                  </a:lnTo>
                  <a:lnTo>
                    <a:pt x="280" y="506"/>
                  </a:lnTo>
                  <a:lnTo>
                    <a:pt x="282" y="506"/>
                  </a:lnTo>
                  <a:lnTo>
                    <a:pt x="284" y="504"/>
                  </a:lnTo>
                  <a:lnTo>
                    <a:pt x="286" y="504"/>
                  </a:lnTo>
                  <a:lnTo>
                    <a:pt x="292" y="504"/>
                  </a:lnTo>
                  <a:lnTo>
                    <a:pt x="294" y="504"/>
                  </a:lnTo>
                  <a:lnTo>
                    <a:pt x="299" y="504"/>
                  </a:lnTo>
                  <a:lnTo>
                    <a:pt x="296" y="50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DD0DC26-807F-E34B-8F77-7D3A6CF06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988" y="4110038"/>
              <a:ext cx="638175" cy="984250"/>
            </a:xfrm>
            <a:custGeom>
              <a:avLst/>
              <a:gdLst>
                <a:gd name="T0" fmla="*/ 365 w 402"/>
                <a:gd name="T1" fmla="*/ 445 h 620"/>
                <a:gd name="T2" fmla="*/ 348 w 402"/>
                <a:gd name="T3" fmla="*/ 455 h 620"/>
                <a:gd name="T4" fmla="*/ 317 w 402"/>
                <a:gd name="T5" fmla="*/ 459 h 620"/>
                <a:gd name="T6" fmla="*/ 303 w 402"/>
                <a:gd name="T7" fmla="*/ 467 h 620"/>
                <a:gd name="T8" fmla="*/ 280 w 402"/>
                <a:gd name="T9" fmla="*/ 476 h 620"/>
                <a:gd name="T10" fmla="*/ 282 w 402"/>
                <a:gd name="T11" fmla="*/ 428 h 620"/>
                <a:gd name="T12" fmla="*/ 278 w 402"/>
                <a:gd name="T13" fmla="*/ 371 h 620"/>
                <a:gd name="T14" fmla="*/ 249 w 402"/>
                <a:gd name="T15" fmla="*/ 286 h 620"/>
                <a:gd name="T16" fmla="*/ 239 w 402"/>
                <a:gd name="T17" fmla="*/ 268 h 620"/>
                <a:gd name="T18" fmla="*/ 225 w 402"/>
                <a:gd name="T19" fmla="*/ 226 h 620"/>
                <a:gd name="T20" fmla="*/ 229 w 402"/>
                <a:gd name="T21" fmla="*/ 200 h 620"/>
                <a:gd name="T22" fmla="*/ 243 w 402"/>
                <a:gd name="T23" fmla="*/ 196 h 620"/>
                <a:gd name="T24" fmla="*/ 315 w 402"/>
                <a:gd name="T25" fmla="*/ 235 h 620"/>
                <a:gd name="T26" fmla="*/ 332 w 402"/>
                <a:gd name="T27" fmla="*/ 224 h 620"/>
                <a:gd name="T28" fmla="*/ 290 w 402"/>
                <a:gd name="T29" fmla="*/ 183 h 620"/>
                <a:gd name="T30" fmla="*/ 274 w 402"/>
                <a:gd name="T31" fmla="*/ 146 h 620"/>
                <a:gd name="T32" fmla="*/ 266 w 402"/>
                <a:gd name="T33" fmla="*/ 126 h 620"/>
                <a:gd name="T34" fmla="*/ 245 w 402"/>
                <a:gd name="T35" fmla="*/ 84 h 620"/>
                <a:gd name="T36" fmla="*/ 227 w 402"/>
                <a:gd name="T37" fmla="*/ 64 h 620"/>
                <a:gd name="T38" fmla="*/ 216 w 402"/>
                <a:gd name="T39" fmla="*/ 41 h 620"/>
                <a:gd name="T40" fmla="*/ 187 w 402"/>
                <a:gd name="T41" fmla="*/ 18 h 620"/>
                <a:gd name="T42" fmla="*/ 167 w 402"/>
                <a:gd name="T43" fmla="*/ 29 h 620"/>
                <a:gd name="T44" fmla="*/ 138 w 402"/>
                <a:gd name="T45" fmla="*/ 12 h 620"/>
                <a:gd name="T46" fmla="*/ 119 w 402"/>
                <a:gd name="T47" fmla="*/ 8 h 620"/>
                <a:gd name="T48" fmla="*/ 111 w 402"/>
                <a:gd name="T49" fmla="*/ 56 h 620"/>
                <a:gd name="T50" fmla="*/ 124 w 402"/>
                <a:gd name="T51" fmla="*/ 56 h 620"/>
                <a:gd name="T52" fmla="*/ 140 w 402"/>
                <a:gd name="T53" fmla="*/ 93 h 620"/>
                <a:gd name="T54" fmla="*/ 146 w 402"/>
                <a:gd name="T55" fmla="*/ 115 h 620"/>
                <a:gd name="T56" fmla="*/ 142 w 402"/>
                <a:gd name="T57" fmla="*/ 121 h 620"/>
                <a:gd name="T58" fmla="*/ 148 w 402"/>
                <a:gd name="T59" fmla="*/ 154 h 620"/>
                <a:gd name="T60" fmla="*/ 130 w 402"/>
                <a:gd name="T61" fmla="*/ 154 h 620"/>
                <a:gd name="T62" fmla="*/ 128 w 402"/>
                <a:gd name="T63" fmla="*/ 175 h 620"/>
                <a:gd name="T64" fmla="*/ 109 w 402"/>
                <a:gd name="T65" fmla="*/ 187 h 620"/>
                <a:gd name="T66" fmla="*/ 91 w 402"/>
                <a:gd name="T67" fmla="*/ 196 h 620"/>
                <a:gd name="T68" fmla="*/ 93 w 402"/>
                <a:gd name="T69" fmla="*/ 212 h 620"/>
                <a:gd name="T70" fmla="*/ 68 w 402"/>
                <a:gd name="T71" fmla="*/ 216 h 620"/>
                <a:gd name="T72" fmla="*/ 41 w 402"/>
                <a:gd name="T73" fmla="*/ 214 h 620"/>
                <a:gd name="T74" fmla="*/ 47 w 402"/>
                <a:gd name="T75" fmla="*/ 241 h 620"/>
                <a:gd name="T76" fmla="*/ 58 w 402"/>
                <a:gd name="T77" fmla="*/ 255 h 620"/>
                <a:gd name="T78" fmla="*/ 68 w 402"/>
                <a:gd name="T79" fmla="*/ 340 h 620"/>
                <a:gd name="T80" fmla="*/ 8 w 402"/>
                <a:gd name="T81" fmla="*/ 360 h 620"/>
                <a:gd name="T82" fmla="*/ 0 w 402"/>
                <a:gd name="T83" fmla="*/ 401 h 620"/>
                <a:gd name="T84" fmla="*/ 12 w 402"/>
                <a:gd name="T85" fmla="*/ 428 h 620"/>
                <a:gd name="T86" fmla="*/ 35 w 402"/>
                <a:gd name="T87" fmla="*/ 432 h 620"/>
                <a:gd name="T88" fmla="*/ 49 w 402"/>
                <a:gd name="T89" fmla="*/ 441 h 620"/>
                <a:gd name="T90" fmla="*/ 64 w 402"/>
                <a:gd name="T91" fmla="*/ 461 h 620"/>
                <a:gd name="T92" fmla="*/ 76 w 402"/>
                <a:gd name="T93" fmla="*/ 496 h 620"/>
                <a:gd name="T94" fmla="*/ 76 w 402"/>
                <a:gd name="T95" fmla="*/ 535 h 620"/>
                <a:gd name="T96" fmla="*/ 115 w 402"/>
                <a:gd name="T97" fmla="*/ 552 h 620"/>
                <a:gd name="T98" fmla="*/ 134 w 402"/>
                <a:gd name="T99" fmla="*/ 578 h 620"/>
                <a:gd name="T100" fmla="*/ 150 w 402"/>
                <a:gd name="T101" fmla="*/ 599 h 620"/>
                <a:gd name="T102" fmla="*/ 177 w 402"/>
                <a:gd name="T103" fmla="*/ 591 h 620"/>
                <a:gd name="T104" fmla="*/ 183 w 402"/>
                <a:gd name="T105" fmla="*/ 607 h 620"/>
                <a:gd name="T106" fmla="*/ 204 w 402"/>
                <a:gd name="T107" fmla="*/ 609 h 620"/>
                <a:gd name="T108" fmla="*/ 272 w 402"/>
                <a:gd name="T109" fmla="*/ 587 h 620"/>
                <a:gd name="T110" fmla="*/ 321 w 402"/>
                <a:gd name="T111" fmla="*/ 570 h 620"/>
                <a:gd name="T112" fmla="*/ 342 w 402"/>
                <a:gd name="T113" fmla="*/ 564 h 620"/>
                <a:gd name="T114" fmla="*/ 369 w 402"/>
                <a:gd name="T115" fmla="*/ 519 h 620"/>
                <a:gd name="T116" fmla="*/ 369 w 402"/>
                <a:gd name="T117" fmla="*/ 484 h 620"/>
                <a:gd name="T118" fmla="*/ 391 w 402"/>
                <a:gd name="T119" fmla="*/ 478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2" h="620">
                  <a:moveTo>
                    <a:pt x="400" y="467"/>
                  </a:moveTo>
                  <a:lnTo>
                    <a:pt x="400" y="463"/>
                  </a:lnTo>
                  <a:lnTo>
                    <a:pt x="387" y="457"/>
                  </a:lnTo>
                  <a:lnTo>
                    <a:pt x="385" y="455"/>
                  </a:lnTo>
                  <a:lnTo>
                    <a:pt x="379" y="451"/>
                  </a:lnTo>
                  <a:lnTo>
                    <a:pt x="375" y="449"/>
                  </a:lnTo>
                  <a:lnTo>
                    <a:pt x="373" y="447"/>
                  </a:lnTo>
                  <a:lnTo>
                    <a:pt x="367" y="443"/>
                  </a:lnTo>
                  <a:lnTo>
                    <a:pt x="365" y="445"/>
                  </a:lnTo>
                  <a:lnTo>
                    <a:pt x="365" y="449"/>
                  </a:lnTo>
                  <a:lnTo>
                    <a:pt x="363" y="449"/>
                  </a:lnTo>
                  <a:lnTo>
                    <a:pt x="361" y="451"/>
                  </a:lnTo>
                  <a:lnTo>
                    <a:pt x="358" y="451"/>
                  </a:lnTo>
                  <a:lnTo>
                    <a:pt x="356" y="451"/>
                  </a:lnTo>
                  <a:lnTo>
                    <a:pt x="354" y="451"/>
                  </a:lnTo>
                  <a:lnTo>
                    <a:pt x="352" y="451"/>
                  </a:lnTo>
                  <a:lnTo>
                    <a:pt x="350" y="453"/>
                  </a:lnTo>
                  <a:lnTo>
                    <a:pt x="348" y="455"/>
                  </a:lnTo>
                  <a:lnTo>
                    <a:pt x="346" y="455"/>
                  </a:lnTo>
                  <a:lnTo>
                    <a:pt x="344" y="455"/>
                  </a:lnTo>
                  <a:lnTo>
                    <a:pt x="340" y="457"/>
                  </a:lnTo>
                  <a:lnTo>
                    <a:pt x="332" y="459"/>
                  </a:lnTo>
                  <a:lnTo>
                    <a:pt x="328" y="459"/>
                  </a:lnTo>
                  <a:lnTo>
                    <a:pt x="323" y="459"/>
                  </a:lnTo>
                  <a:lnTo>
                    <a:pt x="323" y="459"/>
                  </a:lnTo>
                  <a:lnTo>
                    <a:pt x="319" y="459"/>
                  </a:lnTo>
                  <a:lnTo>
                    <a:pt x="317" y="459"/>
                  </a:lnTo>
                  <a:lnTo>
                    <a:pt x="313" y="457"/>
                  </a:lnTo>
                  <a:lnTo>
                    <a:pt x="311" y="457"/>
                  </a:lnTo>
                  <a:lnTo>
                    <a:pt x="309" y="457"/>
                  </a:lnTo>
                  <a:lnTo>
                    <a:pt x="309" y="457"/>
                  </a:lnTo>
                  <a:lnTo>
                    <a:pt x="309" y="459"/>
                  </a:lnTo>
                  <a:lnTo>
                    <a:pt x="307" y="461"/>
                  </a:lnTo>
                  <a:lnTo>
                    <a:pt x="307" y="463"/>
                  </a:lnTo>
                  <a:lnTo>
                    <a:pt x="305" y="465"/>
                  </a:lnTo>
                  <a:lnTo>
                    <a:pt x="303" y="467"/>
                  </a:lnTo>
                  <a:lnTo>
                    <a:pt x="301" y="469"/>
                  </a:lnTo>
                  <a:lnTo>
                    <a:pt x="299" y="473"/>
                  </a:lnTo>
                  <a:lnTo>
                    <a:pt x="299" y="473"/>
                  </a:lnTo>
                  <a:lnTo>
                    <a:pt x="297" y="476"/>
                  </a:lnTo>
                  <a:lnTo>
                    <a:pt x="295" y="476"/>
                  </a:lnTo>
                  <a:lnTo>
                    <a:pt x="290" y="476"/>
                  </a:lnTo>
                  <a:lnTo>
                    <a:pt x="284" y="478"/>
                  </a:lnTo>
                  <a:lnTo>
                    <a:pt x="282" y="478"/>
                  </a:lnTo>
                  <a:lnTo>
                    <a:pt x="280" y="476"/>
                  </a:lnTo>
                  <a:lnTo>
                    <a:pt x="272" y="457"/>
                  </a:lnTo>
                  <a:lnTo>
                    <a:pt x="272" y="455"/>
                  </a:lnTo>
                  <a:lnTo>
                    <a:pt x="274" y="455"/>
                  </a:lnTo>
                  <a:lnTo>
                    <a:pt x="278" y="455"/>
                  </a:lnTo>
                  <a:lnTo>
                    <a:pt x="280" y="455"/>
                  </a:lnTo>
                  <a:lnTo>
                    <a:pt x="282" y="453"/>
                  </a:lnTo>
                  <a:lnTo>
                    <a:pt x="284" y="438"/>
                  </a:lnTo>
                  <a:lnTo>
                    <a:pt x="284" y="434"/>
                  </a:lnTo>
                  <a:lnTo>
                    <a:pt x="282" y="428"/>
                  </a:lnTo>
                  <a:lnTo>
                    <a:pt x="278" y="420"/>
                  </a:lnTo>
                  <a:lnTo>
                    <a:pt x="278" y="418"/>
                  </a:lnTo>
                  <a:lnTo>
                    <a:pt x="278" y="406"/>
                  </a:lnTo>
                  <a:lnTo>
                    <a:pt x="280" y="393"/>
                  </a:lnTo>
                  <a:lnTo>
                    <a:pt x="280" y="387"/>
                  </a:lnTo>
                  <a:lnTo>
                    <a:pt x="280" y="379"/>
                  </a:lnTo>
                  <a:lnTo>
                    <a:pt x="280" y="377"/>
                  </a:lnTo>
                  <a:lnTo>
                    <a:pt x="278" y="375"/>
                  </a:lnTo>
                  <a:lnTo>
                    <a:pt x="278" y="371"/>
                  </a:lnTo>
                  <a:lnTo>
                    <a:pt x="272" y="362"/>
                  </a:lnTo>
                  <a:lnTo>
                    <a:pt x="268" y="356"/>
                  </a:lnTo>
                  <a:lnTo>
                    <a:pt x="268" y="354"/>
                  </a:lnTo>
                  <a:lnTo>
                    <a:pt x="266" y="350"/>
                  </a:lnTo>
                  <a:lnTo>
                    <a:pt x="264" y="344"/>
                  </a:lnTo>
                  <a:lnTo>
                    <a:pt x="262" y="331"/>
                  </a:lnTo>
                  <a:lnTo>
                    <a:pt x="243" y="292"/>
                  </a:lnTo>
                  <a:lnTo>
                    <a:pt x="241" y="288"/>
                  </a:lnTo>
                  <a:lnTo>
                    <a:pt x="249" y="286"/>
                  </a:lnTo>
                  <a:lnTo>
                    <a:pt x="251" y="286"/>
                  </a:lnTo>
                  <a:lnTo>
                    <a:pt x="251" y="286"/>
                  </a:lnTo>
                  <a:lnTo>
                    <a:pt x="251" y="282"/>
                  </a:lnTo>
                  <a:lnTo>
                    <a:pt x="247" y="278"/>
                  </a:lnTo>
                  <a:lnTo>
                    <a:pt x="245" y="272"/>
                  </a:lnTo>
                  <a:lnTo>
                    <a:pt x="243" y="270"/>
                  </a:lnTo>
                  <a:lnTo>
                    <a:pt x="241" y="270"/>
                  </a:lnTo>
                  <a:lnTo>
                    <a:pt x="241" y="268"/>
                  </a:lnTo>
                  <a:lnTo>
                    <a:pt x="239" y="268"/>
                  </a:lnTo>
                  <a:lnTo>
                    <a:pt x="237" y="268"/>
                  </a:lnTo>
                  <a:lnTo>
                    <a:pt x="235" y="266"/>
                  </a:lnTo>
                  <a:lnTo>
                    <a:pt x="233" y="263"/>
                  </a:lnTo>
                  <a:lnTo>
                    <a:pt x="231" y="259"/>
                  </a:lnTo>
                  <a:lnTo>
                    <a:pt x="231" y="255"/>
                  </a:lnTo>
                  <a:lnTo>
                    <a:pt x="229" y="243"/>
                  </a:lnTo>
                  <a:lnTo>
                    <a:pt x="227" y="237"/>
                  </a:lnTo>
                  <a:lnTo>
                    <a:pt x="227" y="231"/>
                  </a:lnTo>
                  <a:lnTo>
                    <a:pt x="225" y="226"/>
                  </a:lnTo>
                  <a:lnTo>
                    <a:pt x="225" y="224"/>
                  </a:lnTo>
                  <a:lnTo>
                    <a:pt x="225" y="218"/>
                  </a:lnTo>
                  <a:lnTo>
                    <a:pt x="225" y="216"/>
                  </a:lnTo>
                  <a:lnTo>
                    <a:pt x="225" y="214"/>
                  </a:lnTo>
                  <a:lnTo>
                    <a:pt x="229" y="210"/>
                  </a:lnTo>
                  <a:lnTo>
                    <a:pt x="231" y="206"/>
                  </a:lnTo>
                  <a:lnTo>
                    <a:pt x="229" y="202"/>
                  </a:lnTo>
                  <a:lnTo>
                    <a:pt x="227" y="200"/>
                  </a:lnTo>
                  <a:lnTo>
                    <a:pt x="229" y="200"/>
                  </a:lnTo>
                  <a:lnTo>
                    <a:pt x="229" y="196"/>
                  </a:lnTo>
                  <a:lnTo>
                    <a:pt x="231" y="191"/>
                  </a:lnTo>
                  <a:lnTo>
                    <a:pt x="231" y="189"/>
                  </a:lnTo>
                  <a:lnTo>
                    <a:pt x="233" y="189"/>
                  </a:lnTo>
                  <a:lnTo>
                    <a:pt x="235" y="187"/>
                  </a:lnTo>
                  <a:lnTo>
                    <a:pt x="237" y="189"/>
                  </a:lnTo>
                  <a:lnTo>
                    <a:pt x="239" y="189"/>
                  </a:lnTo>
                  <a:lnTo>
                    <a:pt x="241" y="191"/>
                  </a:lnTo>
                  <a:lnTo>
                    <a:pt x="243" y="196"/>
                  </a:lnTo>
                  <a:lnTo>
                    <a:pt x="247" y="200"/>
                  </a:lnTo>
                  <a:lnTo>
                    <a:pt x="276" y="218"/>
                  </a:lnTo>
                  <a:lnTo>
                    <a:pt x="280" y="220"/>
                  </a:lnTo>
                  <a:lnTo>
                    <a:pt x="286" y="228"/>
                  </a:lnTo>
                  <a:lnTo>
                    <a:pt x="290" y="231"/>
                  </a:lnTo>
                  <a:lnTo>
                    <a:pt x="309" y="233"/>
                  </a:lnTo>
                  <a:lnTo>
                    <a:pt x="309" y="233"/>
                  </a:lnTo>
                  <a:lnTo>
                    <a:pt x="313" y="235"/>
                  </a:lnTo>
                  <a:lnTo>
                    <a:pt x="315" y="235"/>
                  </a:lnTo>
                  <a:lnTo>
                    <a:pt x="317" y="235"/>
                  </a:lnTo>
                  <a:lnTo>
                    <a:pt x="321" y="235"/>
                  </a:lnTo>
                  <a:lnTo>
                    <a:pt x="328" y="237"/>
                  </a:lnTo>
                  <a:lnTo>
                    <a:pt x="328" y="237"/>
                  </a:lnTo>
                  <a:lnTo>
                    <a:pt x="330" y="237"/>
                  </a:lnTo>
                  <a:lnTo>
                    <a:pt x="332" y="235"/>
                  </a:lnTo>
                  <a:lnTo>
                    <a:pt x="334" y="228"/>
                  </a:lnTo>
                  <a:lnTo>
                    <a:pt x="334" y="226"/>
                  </a:lnTo>
                  <a:lnTo>
                    <a:pt x="332" y="224"/>
                  </a:lnTo>
                  <a:lnTo>
                    <a:pt x="328" y="220"/>
                  </a:lnTo>
                  <a:lnTo>
                    <a:pt x="319" y="216"/>
                  </a:lnTo>
                  <a:lnTo>
                    <a:pt x="317" y="214"/>
                  </a:lnTo>
                  <a:lnTo>
                    <a:pt x="317" y="212"/>
                  </a:lnTo>
                  <a:lnTo>
                    <a:pt x="313" y="208"/>
                  </a:lnTo>
                  <a:lnTo>
                    <a:pt x="309" y="200"/>
                  </a:lnTo>
                  <a:lnTo>
                    <a:pt x="301" y="189"/>
                  </a:lnTo>
                  <a:lnTo>
                    <a:pt x="295" y="185"/>
                  </a:lnTo>
                  <a:lnTo>
                    <a:pt x="290" y="183"/>
                  </a:lnTo>
                  <a:lnTo>
                    <a:pt x="288" y="181"/>
                  </a:lnTo>
                  <a:lnTo>
                    <a:pt x="286" y="175"/>
                  </a:lnTo>
                  <a:lnTo>
                    <a:pt x="282" y="173"/>
                  </a:lnTo>
                  <a:lnTo>
                    <a:pt x="276" y="169"/>
                  </a:lnTo>
                  <a:lnTo>
                    <a:pt x="274" y="169"/>
                  </a:lnTo>
                  <a:lnTo>
                    <a:pt x="274" y="167"/>
                  </a:lnTo>
                  <a:lnTo>
                    <a:pt x="276" y="163"/>
                  </a:lnTo>
                  <a:lnTo>
                    <a:pt x="274" y="148"/>
                  </a:lnTo>
                  <a:lnTo>
                    <a:pt x="274" y="146"/>
                  </a:lnTo>
                  <a:lnTo>
                    <a:pt x="276" y="146"/>
                  </a:lnTo>
                  <a:lnTo>
                    <a:pt x="274" y="144"/>
                  </a:lnTo>
                  <a:lnTo>
                    <a:pt x="274" y="142"/>
                  </a:lnTo>
                  <a:lnTo>
                    <a:pt x="272" y="142"/>
                  </a:lnTo>
                  <a:lnTo>
                    <a:pt x="270" y="142"/>
                  </a:lnTo>
                  <a:lnTo>
                    <a:pt x="270" y="140"/>
                  </a:lnTo>
                  <a:lnTo>
                    <a:pt x="268" y="130"/>
                  </a:lnTo>
                  <a:lnTo>
                    <a:pt x="266" y="128"/>
                  </a:lnTo>
                  <a:lnTo>
                    <a:pt x="266" y="126"/>
                  </a:lnTo>
                  <a:lnTo>
                    <a:pt x="264" y="126"/>
                  </a:lnTo>
                  <a:lnTo>
                    <a:pt x="262" y="119"/>
                  </a:lnTo>
                  <a:lnTo>
                    <a:pt x="262" y="111"/>
                  </a:lnTo>
                  <a:lnTo>
                    <a:pt x="262" y="109"/>
                  </a:lnTo>
                  <a:lnTo>
                    <a:pt x="257" y="105"/>
                  </a:lnTo>
                  <a:lnTo>
                    <a:pt x="257" y="103"/>
                  </a:lnTo>
                  <a:lnTo>
                    <a:pt x="255" y="97"/>
                  </a:lnTo>
                  <a:lnTo>
                    <a:pt x="253" y="95"/>
                  </a:lnTo>
                  <a:lnTo>
                    <a:pt x="245" y="84"/>
                  </a:lnTo>
                  <a:lnTo>
                    <a:pt x="243" y="82"/>
                  </a:lnTo>
                  <a:lnTo>
                    <a:pt x="243" y="84"/>
                  </a:lnTo>
                  <a:lnTo>
                    <a:pt x="241" y="86"/>
                  </a:lnTo>
                  <a:lnTo>
                    <a:pt x="241" y="86"/>
                  </a:lnTo>
                  <a:lnTo>
                    <a:pt x="239" y="84"/>
                  </a:lnTo>
                  <a:lnTo>
                    <a:pt x="231" y="72"/>
                  </a:lnTo>
                  <a:lnTo>
                    <a:pt x="229" y="68"/>
                  </a:lnTo>
                  <a:lnTo>
                    <a:pt x="227" y="64"/>
                  </a:lnTo>
                  <a:lnTo>
                    <a:pt x="227" y="64"/>
                  </a:lnTo>
                  <a:lnTo>
                    <a:pt x="222" y="64"/>
                  </a:lnTo>
                  <a:lnTo>
                    <a:pt x="222" y="62"/>
                  </a:lnTo>
                  <a:lnTo>
                    <a:pt x="222" y="56"/>
                  </a:lnTo>
                  <a:lnTo>
                    <a:pt x="222" y="53"/>
                  </a:lnTo>
                  <a:lnTo>
                    <a:pt x="222" y="51"/>
                  </a:lnTo>
                  <a:lnTo>
                    <a:pt x="220" y="49"/>
                  </a:lnTo>
                  <a:lnTo>
                    <a:pt x="218" y="47"/>
                  </a:lnTo>
                  <a:lnTo>
                    <a:pt x="218" y="45"/>
                  </a:lnTo>
                  <a:lnTo>
                    <a:pt x="216" y="41"/>
                  </a:lnTo>
                  <a:lnTo>
                    <a:pt x="216" y="39"/>
                  </a:lnTo>
                  <a:lnTo>
                    <a:pt x="210" y="31"/>
                  </a:lnTo>
                  <a:lnTo>
                    <a:pt x="204" y="23"/>
                  </a:lnTo>
                  <a:lnTo>
                    <a:pt x="198" y="23"/>
                  </a:lnTo>
                  <a:lnTo>
                    <a:pt x="196" y="23"/>
                  </a:lnTo>
                  <a:lnTo>
                    <a:pt x="194" y="23"/>
                  </a:lnTo>
                  <a:lnTo>
                    <a:pt x="192" y="23"/>
                  </a:lnTo>
                  <a:lnTo>
                    <a:pt x="190" y="21"/>
                  </a:lnTo>
                  <a:lnTo>
                    <a:pt x="187" y="18"/>
                  </a:lnTo>
                  <a:lnTo>
                    <a:pt x="185" y="18"/>
                  </a:lnTo>
                  <a:lnTo>
                    <a:pt x="183" y="21"/>
                  </a:lnTo>
                  <a:lnTo>
                    <a:pt x="183" y="21"/>
                  </a:lnTo>
                  <a:lnTo>
                    <a:pt x="181" y="23"/>
                  </a:lnTo>
                  <a:lnTo>
                    <a:pt x="175" y="27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69" y="29"/>
                  </a:lnTo>
                  <a:lnTo>
                    <a:pt x="167" y="29"/>
                  </a:lnTo>
                  <a:lnTo>
                    <a:pt x="161" y="27"/>
                  </a:lnTo>
                  <a:lnTo>
                    <a:pt x="159" y="25"/>
                  </a:lnTo>
                  <a:lnTo>
                    <a:pt x="157" y="25"/>
                  </a:lnTo>
                  <a:lnTo>
                    <a:pt x="154" y="23"/>
                  </a:lnTo>
                  <a:lnTo>
                    <a:pt x="150" y="21"/>
                  </a:lnTo>
                  <a:lnTo>
                    <a:pt x="148" y="16"/>
                  </a:lnTo>
                  <a:lnTo>
                    <a:pt x="146" y="14"/>
                  </a:lnTo>
                  <a:lnTo>
                    <a:pt x="144" y="14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36" y="10"/>
                  </a:lnTo>
                  <a:lnTo>
                    <a:pt x="136" y="10"/>
                  </a:lnTo>
                  <a:lnTo>
                    <a:pt x="136" y="10"/>
                  </a:lnTo>
                  <a:lnTo>
                    <a:pt x="136" y="6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0" y="0"/>
                  </a:lnTo>
                  <a:lnTo>
                    <a:pt x="119" y="8"/>
                  </a:lnTo>
                  <a:lnTo>
                    <a:pt x="113" y="14"/>
                  </a:lnTo>
                  <a:lnTo>
                    <a:pt x="111" y="16"/>
                  </a:lnTo>
                  <a:lnTo>
                    <a:pt x="109" y="18"/>
                  </a:lnTo>
                  <a:lnTo>
                    <a:pt x="105" y="33"/>
                  </a:lnTo>
                  <a:lnTo>
                    <a:pt x="101" y="43"/>
                  </a:lnTo>
                  <a:lnTo>
                    <a:pt x="107" y="53"/>
                  </a:lnTo>
                  <a:lnTo>
                    <a:pt x="109" y="53"/>
                  </a:lnTo>
                  <a:lnTo>
                    <a:pt x="111" y="56"/>
                  </a:lnTo>
                  <a:lnTo>
                    <a:pt x="111" y="56"/>
                  </a:lnTo>
                  <a:lnTo>
                    <a:pt x="113" y="56"/>
                  </a:lnTo>
                  <a:lnTo>
                    <a:pt x="113" y="53"/>
                  </a:lnTo>
                  <a:lnTo>
                    <a:pt x="115" y="53"/>
                  </a:lnTo>
                  <a:lnTo>
                    <a:pt x="115" y="53"/>
                  </a:lnTo>
                  <a:lnTo>
                    <a:pt x="117" y="53"/>
                  </a:lnTo>
                  <a:lnTo>
                    <a:pt x="119" y="53"/>
                  </a:lnTo>
                  <a:lnTo>
                    <a:pt x="122" y="56"/>
                  </a:lnTo>
                  <a:lnTo>
                    <a:pt x="122" y="56"/>
                  </a:lnTo>
                  <a:lnTo>
                    <a:pt x="124" y="56"/>
                  </a:lnTo>
                  <a:lnTo>
                    <a:pt x="126" y="62"/>
                  </a:lnTo>
                  <a:lnTo>
                    <a:pt x="126" y="64"/>
                  </a:lnTo>
                  <a:lnTo>
                    <a:pt x="130" y="68"/>
                  </a:lnTo>
                  <a:lnTo>
                    <a:pt x="138" y="78"/>
                  </a:lnTo>
                  <a:lnTo>
                    <a:pt x="140" y="82"/>
                  </a:lnTo>
                  <a:lnTo>
                    <a:pt x="140" y="84"/>
                  </a:lnTo>
                  <a:lnTo>
                    <a:pt x="140" y="86"/>
                  </a:lnTo>
                  <a:lnTo>
                    <a:pt x="140" y="91"/>
                  </a:lnTo>
                  <a:lnTo>
                    <a:pt x="140" y="93"/>
                  </a:lnTo>
                  <a:lnTo>
                    <a:pt x="140" y="95"/>
                  </a:lnTo>
                  <a:lnTo>
                    <a:pt x="140" y="97"/>
                  </a:lnTo>
                  <a:lnTo>
                    <a:pt x="140" y="99"/>
                  </a:lnTo>
                  <a:lnTo>
                    <a:pt x="144" y="107"/>
                  </a:lnTo>
                  <a:lnTo>
                    <a:pt x="146" y="109"/>
                  </a:lnTo>
                  <a:lnTo>
                    <a:pt x="146" y="111"/>
                  </a:lnTo>
                  <a:lnTo>
                    <a:pt x="146" y="113"/>
                  </a:lnTo>
                  <a:lnTo>
                    <a:pt x="146" y="113"/>
                  </a:lnTo>
                  <a:lnTo>
                    <a:pt x="146" y="115"/>
                  </a:lnTo>
                  <a:lnTo>
                    <a:pt x="144" y="117"/>
                  </a:lnTo>
                  <a:lnTo>
                    <a:pt x="144" y="117"/>
                  </a:lnTo>
                  <a:lnTo>
                    <a:pt x="144" y="117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4" y="121"/>
                  </a:lnTo>
                  <a:lnTo>
                    <a:pt x="144" y="121"/>
                  </a:lnTo>
                  <a:lnTo>
                    <a:pt x="144" y="121"/>
                  </a:lnTo>
                  <a:lnTo>
                    <a:pt x="142" y="121"/>
                  </a:lnTo>
                  <a:lnTo>
                    <a:pt x="140" y="121"/>
                  </a:lnTo>
                  <a:lnTo>
                    <a:pt x="140" y="121"/>
                  </a:lnTo>
                  <a:lnTo>
                    <a:pt x="138" y="121"/>
                  </a:lnTo>
                  <a:lnTo>
                    <a:pt x="140" y="128"/>
                  </a:lnTo>
                  <a:lnTo>
                    <a:pt x="140" y="130"/>
                  </a:lnTo>
                  <a:lnTo>
                    <a:pt x="138" y="136"/>
                  </a:lnTo>
                  <a:lnTo>
                    <a:pt x="142" y="140"/>
                  </a:lnTo>
                  <a:lnTo>
                    <a:pt x="148" y="152"/>
                  </a:lnTo>
                  <a:lnTo>
                    <a:pt x="148" y="154"/>
                  </a:lnTo>
                  <a:lnTo>
                    <a:pt x="148" y="158"/>
                  </a:lnTo>
                  <a:lnTo>
                    <a:pt x="148" y="161"/>
                  </a:lnTo>
                  <a:lnTo>
                    <a:pt x="146" y="161"/>
                  </a:lnTo>
                  <a:lnTo>
                    <a:pt x="144" y="161"/>
                  </a:lnTo>
                  <a:lnTo>
                    <a:pt x="140" y="156"/>
                  </a:lnTo>
                  <a:lnTo>
                    <a:pt x="136" y="154"/>
                  </a:lnTo>
                  <a:lnTo>
                    <a:pt x="134" y="154"/>
                  </a:lnTo>
                  <a:lnTo>
                    <a:pt x="132" y="154"/>
                  </a:lnTo>
                  <a:lnTo>
                    <a:pt x="130" y="154"/>
                  </a:lnTo>
                  <a:lnTo>
                    <a:pt x="128" y="156"/>
                  </a:lnTo>
                  <a:lnTo>
                    <a:pt x="126" y="156"/>
                  </a:lnTo>
                  <a:lnTo>
                    <a:pt x="126" y="158"/>
                  </a:lnTo>
                  <a:lnTo>
                    <a:pt x="126" y="161"/>
                  </a:lnTo>
                  <a:lnTo>
                    <a:pt x="126" y="163"/>
                  </a:lnTo>
                  <a:lnTo>
                    <a:pt x="126" y="165"/>
                  </a:lnTo>
                  <a:lnTo>
                    <a:pt x="126" y="167"/>
                  </a:lnTo>
                  <a:lnTo>
                    <a:pt x="126" y="171"/>
                  </a:lnTo>
                  <a:lnTo>
                    <a:pt x="128" y="175"/>
                  </a:lnTo>
                  <a:lnTo>
                    <a:pt x="128" y="175"/>
                  </a:lnTo>
                  <a:lnTo>
                    <a:pt x="128" y="177"/>
                  </a:lnTo>
                  <a:lnTo>
                    <a:pt x="128" y="179"/>
                  </a:lnTo>
                  <a:lnTo>
                    <a:pt x="126" y="181"/>
                  </a:lnTo>
                  <a:lnTo>
                    <a:pt x="124" y="183"/>
                  </a:lnTo>
                  <a:lnTo>
                    <a:pt x="122" y="185"/>
                  </a:lnTo>
                  <a:lnTo>
                    <a:pt x="115" y="185"/>
                  </a:lnTo>
                  <a:lnTo>
                    <a:pt x="111" y="185"/>
                  </a:lnTo>
                  <a:lnTo>
                    <a:pt x="109" y="187"/>
                  </a:lnTo>
                  <a:lnTo>
                    <a:pt x="105" y="187"/>
                  </a:lnTo>
                  <a:lnTo>
                    <a:pt x="103" y="187"/>
                  </a:lnTo>
                  <a:lnTo>
                    <a:pt x="101" y="187"/>
                  </a:lnTo>
                  <a:lnTo>
                    <a:pt x="99" y="185"/>
                  </a:lnTo>
                  <a:lnTo>
                    <a:pt x="97" y="185"/>
                  </a:lnTo>
                  <a:lnTo>
                    <a:pt x="97" y="185"/>
                  </a:lnTo>
                  <a:lnTo>
                    <a:pt x="95" y="187"/>
                  </a:lnTo>
                  <a:lnTo>
                    <a:pt x="93" y="191"/>
                  </a:lnTo>
                  <a:lnTo>
                    <a:pt x="91" y="196"/>
                  </a:lnTo>
                  <a:lnTo>
                    <a:pt x="80" y="200"/>
                  </a:lnTo>
                  <a:lnTo>
                    <a:pt x="78" y="202"/>
                  </a:lnTo>
                  <a:lnTo>
                    <a:pt x="78" y="204"/>
                  </a:lnTo>
                  <a:lnTo>
                    <a:pt x="80" y="206"/>
                  </a:lnTo>
                  <a:lnTo>
                    <a:pt x="84" y="210"/>
                  </a:lnTo>
                  <a:lnTo>
                    <a:pt x="84" y="210"/>
                  </a:lnTo>
                  <a:lnTo>
                    <a:pt x="86" y="212"/>
                  </a:lnTo>
                  <a:lnTo>
                    <a:pt x="89" y="212"/>
                  </a:lnTo>
                  <a:lnTo>
                    <a:pt x="93" y="212"/>
                  </a:lnTo>
                  <a:lnTo>
                    <a:pt x="93" y="214"/>
                  </a:lnTo>
                  <a:lnTo>
                    <a:pt x="93" y="214"/>
                  </a:lnTo>
                  <a:lnTo>
                    <a:pt x="86" y="220"/>
                  </a:lnTo>
                  <a:lnTo>
                    <a:pt x="82" y="220"/>
                  </a:lnTo>
                  <a:lnTo>
                    <a:pt x="80" y="220"/>
                  </a:lnTo>
                  <a:lnTo>
                    <a:pt x="78" y="218"/>
                  </a:lnTo>
                  <a:lnTo>
                    <a:pt x="72" y="218"/>
                  </a:lnTo>
                  <a:lnTo>
                    <a:pt x="70" y="218"/>
                  </a:lnTo>
                  <a:lnTo>
                    <a:pt x="68" y="216"/>
                  </a:lnTo>
                  <a:lnTo>
                    <a:pt x="68" y="216"/>
                  </a:lnTo>
                  <a:lnTo>
                    <a:pt x="64" y="210"/>
                  </a:lnTo>
                  <a:lnTo>
                    <a:pt x="64" y="208"/>
                  </a:lnTo>
                  <a:lnTo>
                    <a:pt x="62" y="208"/>
                  </a:lnTo>
                  <a:lnTo>
                    <a:pt x="60" y="208"/>
                  </a:lnTo>
                  <a:lnTo>
                    <a:pt x="58" y="208"/>
                  </a:lnTo>
                  <a:lnTo>
                    <a:pt x="51" y="210"/>
                  </a:lnTo>
                  <a:lnTo>
                    <a:pt x="43" y="212"/>
                  </a:lnTo>
                  <a:lnTo>
                    <a:pt x="41" y="214"/>
                  </a:lnTo>
                  <a:lnTo>
                    <a:pt x="41" y="214"/>
                  </a:lnTo>
                  <a:lnTo>
                    <a:pt x="35" y="231"/>
                  </a:lnTo>
                  <a:lnTo>
                    <a:pt x="37" y="233"/>
                  </a:lnTo>
                  <a:lnTo>
                    <a:pt x="37" y="235"/>
                  </a:lnTo>
                  <a:lnTo>
                    <a:pt x="39" y="235"/>
                  </a:lnTo>
                  <a:lnTo>
                    <a:pt x="43" y="237"/>
                  </a:lnTo>
                  <a:lnTo>
                    <a:pt x="47" y="239"/>
                  </a:lnTo>
                  <a:lnTo>
                    <a:pt x="47" y="241"/>
                  </a:lnTo>
                  <a:lnTo>
                    <a:pt x="47" y="241"/>
                  </a:lnTo>
                  <a:lnTo>
                    <a:pt x="49" y="243"/>
                  </a:lnTo>
                  <a:lnTo>
                    <a:pt x="49" y="245"/>
                  </a:lnTo>
                  <a:lnTo>
                    <a:pt x="49" y="247"/>
                  </a:lnTo>
                  <a:lnTo>
                    <a:pt x="51" y="247"/>
                  </a:lnTo>
                  <a:lnTo>
                    <a:pt x="54" y="249"/>
                  </a:lnTo>
                  <a:lnTo>
                    <a:pt x="56" y="251"/>
                  </a:lnTo>
                  <a:lnTo>
                    <a:pt x="56" y="251"/>
                  </a:lnTo>
                  <a:lnTo>
                    <a:pt x="58" y="253"/>
                  </a:lnTo>
                  <a:lnTo>
                    <a:pt x="58" y="255"/>
                  </a:lnTo>
                  <a:lnTo>
                    <a:pt x="60" y="257"/>
                  </a:lnTo>
                  <a:lnTo>
                    <a:pt x="60" y="272"/>
                  </a:lnTo>
                  <a:lnTo>
                    <a:pt x="60" y="278"/>
                  </a:lnTo>
                  <a:lnTo>
                    <a:pt x="66" y="292"/>
                  </a:lnTo>
                  <a:lnTo>
                    <a:pt x="70" y="305"/>
                  </a:lnTo>
                  <a:lnTo>
                    <a:pt x="72" y="313"/>
                  </a:lnTo>
                  <a:lnTo>
                    <a:pt x="70" y="333"/>
                  </a:lnTo>
                  <a:lnTo>
                    <a:pt x="68" y="338"/>
                  </a:lnTo>
                  <a:lnTo>
                    <a:pt x="68" y="340"/>
                  </a:lnTo>
                  <a:lnTo>
                    <a:pt x="66" y="342"/>
                  </a:lnTo>
                  <a:lnTo>
                    <a:pt x="64" y="342"/>
                  </a:lnTo>
                  <a:lnTo>
                    <a:pt x="54" y="342"/>
                  </a:lnTo>
                  <a:lnTo>
                    <a:pt x="25" y="346"/>
                  </a:lnTo>
                  <a:lnTo>
                    <a:pt x="18" y="350"/>
                  </a:lnTo>
                  <a:lnTo>
                    <a:pt x="14" y="352"/>
                  </a:lnTo>
                  <a:lnTo>
                    <a:pt x="12" y="356"/>
                  </a:lnTo>
                  <a:lnTo>
                    <a:pt x="10" y="360"/>
                  </a:lnTo>
                  <a:lnTo>
                    <a:pt x="8" y="360"/>
                  </a:lnTo>
                  <a:lnTo>
                    <a:pt x="8" y="364"/>
                  </a:lnTo>
                  <a:lnTo>
                    <a:pt x="8" y="366"/>
                  </a:lnTo>
                  <a:lnTo>
                    <a:pt x="12" y="375"/>
                  </a:lnTo>
                  <a:lnTo>
                    <a:pt x="12" y="377"/>
                  </a:lnTo>
                  <a:lnTo>
                    <a:pt x="12" y="381"/>
                  </a:lnTo>
                  <a:lnTo>
                    <a:pt x="6" y="393"/>
                  </a:lnTo>
                  <a:lnTo>
                    <a:pt x="4" y="395"/>
                  </a:lnTo>
                  <a:lnTo>
                    <a:pt x="2" y="399"/>
                  </a:lnTo>
                  <a:lnTo>
                    <a:pt x="0" y="401"/>
                  </a:lnTo>
                  <a:lnTo>
                    <a:pt x="2" y="403"/>
                  </a:lnTo>
                  <a:lnTo>
                    <a:pt x="4" y="406"/>
                  </a:lnTo>
                  <a:lnTo>
                    <a:pt x="10" y="412"/>
                  </a:lnTo>
                  <a:lnTo>
                    <a:pt x="12" y="412"/>
                  </a:lnTo>
                  <a:lnTo>
                    <a:pt x="12" y="414"/>
                  </a:lnTo>
                  <a:lnTo>
                    <a:pt x="14" y="416"/>
                  </a:lnTo>
                  <a:lnTo>
                    <a:pt x="14" y="418"/>
                  </a:lnTo>
                  <a:lnTo>
                    <a:pt x="14" y="420"/>
                  </a:lnTo>
                  <a:lnTo>
                    <a:pt x="12" y="428"/>
                  </a:lnTo>
                  <a:lnTo>
                    <a:pt x="14" y="434"/>
                  </a:lnTo>
                  <a:lnTo>
                    <a:pt x="14" y="441"/>
                  </a:lnTo>
                  <a:lnTo>
                    <a:pt x="14" y="441"/>
                  </a:lnTo>
                  <a:lnTo>
                    <a:pt x="16" y="443"/>
                  </a:lnTo>
                  <a:lnTo>
                    <a:pt x="25" y="441"/>
                  </a:lnTo>
                  <a:lnTo>
                    <a:pt x="27" y="438"/>
                  </a:lnTo>
                  <a:lnTo>
                    <a:pt x="29" y="438"/>
                  </a:lnTo>
                  <a:lnTo>
                    <a:pt x="31" y="436"/>
                  </a:lnTo>
                  <a:lnTo>
                    <a:pt x="35" y="432"/>
                  </a:lnTo>
                  <a:lnTo>
                    <a:pt x="35" y="430"/>
                  </a:lnTo>
                  <a:lnTo>
                    <a:pt x="37" y="430"/>
                  </a:lnTo>
                  <a:lnTo>
                    <a:pt x="39" y="430"/>
                  </a:lnTo>
                  <a:lnTo>
                    <a:pt x="41" y="430"/>
                  </a:lnTo>
                  <a:lnTo>
                    <a:pt x="43" y="432"/>
                  </a:lnTo>
                  <a:lnTo>
                    <a:pt x="43" y="434"/>
                  </a:lnTo>
                  <a:lnTo>
                    <a:pt x="45" y="436"/>
                  </a:lnTo>
                  <a:lnTo>
                    <a:pt x="47" y="438"/>
                  </a:lnTo>
                  <a:lnTo>
                    <a:pt x="49" y="441"/>
                  </a:lnTo>
                  <a:lnTo>
                    <a:pt x="49" y="441"/>
                  </a:lnTo>
                  <a:lnTo>
                    <a:pt x="51" y="443"/>
                  </a:lnTo>
                  <a:lnTo>
                    <a:pt x="49" y="447"/>
                  </a:lnTo>
                  <a:lnTo>
                    <a:pt x="49" y="449"/>
                  </a:lnTo>
                  <a:lnTo>
                    <a:pt x="51" y="453"/>
                  </a:lnTo>
                  <a:lnTo>
                    <a:pt x="54" y="455"/>
                  </a:lnTo>
                  <a:lnTo>
                    <a:pt x="62" y="459"/>
                  </a:lnTo>
                  <a:lnTo>
                    <a:pt x="62" y="461"/>
                  </a:lnTo>
                  <a:lnTo>
                    <a:pt x="64" y="461"/>
                  </a:lnTo>
                  <a:lnTo>
                    <a:pt x="64" y="465"/>
                  </a:lnTo>
                  <a:lnTo>
                    <a:pt x="64" y="467"/>
                  </a:lnTo>
                  <a:lnTo>
                    <a:pt x="66" y="473"/>
                  </a:lnTo>
                  <a:lnTo>
                    <a:pt x="66" y="478"/>
                  </a:lnTo>
                  <a:lnTo>
                    <a:pt x="70" y="482"/>
                  </a:lnTo>
                  <a:lnTo>
                    <a:pt x="72" y="488"/>
                  </a:lnTo>
                  <a:lnTo>
                    <a:pt x="76" y="492"/>
                  </a:lnTo>
                  <a:lnTo>
                    <a:pt x="76" y="494"/>
                  </a:lnTo>
                  <a:lnTo>
                    <a:pt x="76" y="496"/>
                  </a:lnTo>
                  <a:lnTo>
                    <a:pt x="78" y="502"/>
                  </a:lnTo>
                  <a:lnTo>
                    <a:pt x="78" y="508"/>
                  </a:lnTo>
                  <a:lnTo>
                    <a:pt x="76" y="511"/>
                  </a:lnTo>
                  <a:lnTo>
                    <a:pt x="72" y="527"/>
                  </a:lnTo>
                  <a:lnTo>
                    <a:pt x="72" y="529"/>
                  </a:lnTo>
                  <a:lnTo>
                    <a:pt x="72" y="531"/>
                  </a:lnTo>
                  <a:lnTo>
                    <a:pt x="72" y="531"/>
                  </a:lnTo>
                  <a:lnTo>
                    <a:pt x="74" y="533"/>
                  </a:lnTo>
                  <a:lnTo>
                    <a:pt x="76" y="535"/>
                  </a:lnTo>
                  <a:lnTo>
                    <a:pt x="80" y="537"/>
                  </a:lnTo>
                  <a:lnTo>
                    <a:pt x="93" y="539"/>
                  </a:lnTo>
                  <a:lnTo>
                    <a:pt x="107" y="543"/>
                  </a:lnTo>
                  <a:lnTo>
                    <a:pt x="113" y="543"/>
                  </a:lnTo>
                  <a:lnTo>
                    <a:pt x="115" y="546"/>
                  </a:lnTo>
                  <a:lnTo>
                    <a:pt x="115" y="546"/>
                  </a:lnTo>
                  <a:lnTo>
                    <a:pt x="117" y="548"/>
                  </a:lnTo>
                  <a:lnTo>
                    <a:pt x="115" y="550"/>
                  </a:lnTo>
                  <a:lnTo>
                    <a:pt x="115" y="552"/>
                  </a:lnTo>
                  <a:lnTo>
                    <a:pt x="115" y="554"/>
                  </a:lnTo>
                  <a:lnTo>
                    <a:pt x="117" y="558"/>
                  </a:lnTo>
                  <a:lnTo>
                    <a:pt x="122" y="564"/>
                  </a:lnTo>
                  <a:lnTo>
                    <a:pt x="124" y="568"/>
                  </a:lnTo>
                  <a:lnTo>
                    <a:pt x="124" y="570"/>
                  </a:lnTo>
                  <a:lnTo>
                    <a:pt x="126" y="572"/>
                  </a:lnTo>
                  <a:lnTo>
                    <a:pt x="126" y="574"/>
                  </a:lnTo>
                  <a:lnTo>
                    <a:pt x="128" y="576"/>
                  </a:lnTo>
                  <a:lnTo>
                    <a:pt x="134" y="578"/>
                  </a:lnTo>
                  <a:lnTo>
                    <a:pt x="138" y="581"/>
                  </a:lnTo>
                  <a:lnTo>
                    <a:pt x="138" y="585"/>
                  </a:lnTo>
                  <a:lnTo>
                    <a:pt x="138" y="587"/>
                  </a:lnTo>
                  <a:lnTo>
                    <a:pt x="140" y="587"/>
                  </a:lnTo>
                  <a:lnTo>
                    <a:pt x="140" y="589"/>
                  </a:lnTo>
                  <a:lnTo>
                    <a:pt x="146" y="595"/>
                  </a:lnTo>
                  <a:lnTo>
                    <a:pt x="148" y="597"/>
                  </a:lnTo>
                  <a:lnTo>
                    <a:pt x="148" y="597"/>
                  </a:lnTo>
                  <a:lnTo>
                    <a:pt x="150" y="599"/>
                  </a:lnTo>
                  <a:lnTo>
                    <a:pt x="154" y="599"/>
                  </a:lnTo>
                  <a:lnTo>
                    <a:pt x="159" y="599"/>
                  </a:lnTo>
                  <a:lnTo>
                    <a:pt x="161" y="599"/>
                  </a:lnTo>
                  <a:lnTo>
                    <a:pt x="163" y="599"/>
                  </a:lnTo>
                  <a:lnTo>
                    <a:pt x="167" y="597"/>
                  </a:lnTo>
                  <a:lnTo>
                    <a:pt x="171" y="595"/>
                  </a:lnTo>
                  <a:lnTo>
                    <a:pt x="175" y="593"/>
                  </a:lnTo>
                  <a:lnTo>
                    <a:pt x="177" y="591"/>
                  </a:lnTo>
                  <a:lnTo>
                    <a:pt x="177" y="591"/>
                  </a:lnTo>
                  <a:lnTo>
                    <a:pt x="179" y="593"/>
                  </a:lnTo>
                  <a:lnTo>
                    <a:pt x="179" y="595"/>
                  </a:lnTo>
                  <a:lnTo>
                    <a:pt x="181" y="601"/>
                  </a:lnTo>
                  <a:lnTo>
                    <a:pt x="181" y="601"/>
                  </a:lnTo>
                  <a:lnTo>
                    <a:pt x="181" y="601"/>
                  </a:lnTo>
                  <a:lnTo>
                    <a:pt x="181" y="603"/>
                  </a:lnTo>
                  <a:lnTo>
                    <a:pt x="183" y="603"/>
                  </a:lnTo>
                  <a:lnTo>
                    <a:pt x="183" y="605"/>
                  </a:lnTo>
                  <a:lnTo>
                    <a:pt x="183" y="607"/>
                  </a:lnTo>
                  <a:lnTo>
                    <a:pt x="183" y="616"/>
                  </a:lnTo>
                  <a:lnTo>
                    <a:pt x="183" y="616"/>
                  </a:lnTo>
                  <a:lnTo>
                    <a:pt x="183" y="618"/>
                  </a:lnTo>
                  <a:lnTo>
                    <a:pt x="183" y="620"/>
                  </a:lnTo>
                  <a:lnTo>
                    <a:pt x="185" y="620"/>
                  </a:lnTo>
                  <a:lnTo>
                    <a:pt x="187" y="620"/>
                  </a:lnTo>
                  <a:lnTo>
                    <a:pt x="202" y="613"/>
                  </a:lnTo>
                  <a:lnTo>
                    <a:pt x="204" y="611"/>
                  </a:lnTo>
                  <a:lnTo>
                    <a:pt x="204" y="609"/>
                  </a:lnTo>
                  <a:lnTo>
                    <a:pt x="206" y="605"/>
                  </a:lnTo>
                  <a:lnTo>
                    <a:pt x="214" y="593"/>
                  </a:lnTo>
                  <a:lnTo>
                    <a:pt x="214" y="593"/>
                  </a:lnTo>
                  <a:lnTo>
                    <a:pt x="216" y="591"/>
                  </a:lnTo>
                  <a:lnTo>
                    <a:pt x="220" y="591"/>
                  </a:lnTo>
                  <a:lnTo>
                    <a:pt x="239" y="591"/>
                  </a:lnTo>
                  <a:lnTo>
                    <a:pt x="257" y="589"/>
                  </a:lnTo>
                  <a:lnTo>
                    <a:pt x="264" y="589"/>
                  </a:lnTo>
                  <a:lnTo>
                    <a:pt x="272" y="587"/>
                  </a:lnTo>
                  <a:lnTo>
                    <a:pt x="293" y="576"/>
                  </a:lnTo>
                  <a:lnTo>
                    <a:pt x="299" y="578"/>
                  </a:lnTo>
                  <a:lnTo>
                    <a:pt x="299" y="581"/>
                  </a:lnTo>
                  <a:lnTo>
                    <a:pt x="303" y="581"/>
                  </a:lnTo>
                  <a:lnTo>
                    <a:pt x="315" y="583"/>
                  </a:lnTo>
                  <a:lnTo>
                    <a:pt x="323" y="583"/>
                  </a:lnTo>
                  <a:lnTo>
                    <a:pt x="323" y="581"/>
                  </a:lnTo>
                  <a:lnTo>
                    <a:pt x="321" y="576"/>
                  </a:lnTo>
                  <a:lnTo>
                    <a:pt x="321" y="570"/>
                  </a:lnTo>
                  <a:lnTo>
                    <a:pt x="321" y="564"/>
                  </a:lnTo>
                  <a:lnTo>
                    <a:pt x="323" y="562"/>
                  </a:lnTo>
                  <a:lnTo>
                    <a:pt x="325" y="562"/>
                  </a:lnTo>
                  <a:lnTo>
                    <a:pt x="328" y="562"/>
                  </a:lnTo>
                  <a:lnTo>
                    <a:pt x="330" y="562"/>
                  </a:lnTo>
                  <a:lnTo>
                    <a:pt x="334" y="562"/>
                  </a:lnTo>
                  <a:lnTo>
                    <a:pt x="340" y="564"/>
                  </a:lnTo>
                  <a:lnTo>
                    <a:pt x="342" y="564"/>
                  </a:lnTo>
                  <a:lnTo>
                    <a:pt x="342" y="564"/>
                  </a:lnTo>
                  <a:lnTo>
                    <a:pt x="344" y="564"/>
                  </a:lnTo>
                  <a:lnTo>
                    <a:pt x="344" y="562"/>
                  </a:lnTo>
                  <a:lnTo>
                    <a:pt x="346" y="560"/>
                  </a:lnTo>
                  <a:lnTo>
                    <a:pt x="352" y="548"/>
                  </a:lnTo>
                  <a:lnTo>
                    <a:pt x="354" y="548"/>
                  </a:lnTo>
                  <a:lnTo>
                    <a:pt x="365" y="537"/>
                  </a:lnTo>
                  <a:lnTo>
                    <a:pt x="367" y="533"/>
                  </a:lnTo>
                  <a:lnTo>
                    <a:pt x="369" y="527"/>
                  </a:lnTo>
                  <a:lnTo>
                    <a:pt x="369" y="519"/>
                  </a:lnTo>
                  <a:lnTo>
                    <a:pt x="371" y="511"/>
                  </a:lnTo>
                  <a:lnTo>
                    <a:pt x="371" y="508"/>
                  </a:lnTo>
                  <a:lnTo>
                    <a:pt x="371" y="506"/>
                  </a:lnTo>
                  <a:lnTo>
                    <a:pt x="371" y="504"/>
                  </a:lnTo>
                  <a:lnTo>
                    <a:pt x="371" y="502"/>
                  </a:lnTo>
                  <a:lnTo>
                    <a:pt x="367" y="498"/>
                  </a:lnTo>
                  <a:lnTo>
                    <a:pt x="367" y="494"/>
                  </a:lnTo>
                  <a:lnTo>
                    <a:pt x="367" y="486"/>
                  </a:lnTo>
                  <a:lnTo>
                    <a:pt x="369" y="484"/>
                  </a:lnTo>
                  <a:lnTo>
                    <a:pt x="371" y="482"/>
                  </a:lnTo>
                  <a:lnTo>
                    <a:pt x="371" y="480"/>
                  </a:lnTo>
                  <a:lnTo>
                    <a:pt x="373" y="480"/>
                  </a:lnTo>
                  <a:lnTo>
                    <a:pt x="375" y="478"/>
                  </a:lnTo>
                  <a:lnTo>
                    <a:pt x="377" y="478"/>
                  </a:lnTo>
                  <a:lnTo>
                    <a:pt x="379" y="476"/>
                  </a:lnTo>
                  <a:lnTo>
                    <a:pt x="381" y="476"/>
                  </a:lnTo>
                  <a:lnTo>
                    <a:pt x="389" y="478"/>
                  </a:lnTo>
                  <a:lnTo>
                    <a:pt x="391" y="478"/>
                  </a:lnTo>
                  <a:lnTo>
                    <a:pt x="393" y="478"/>
                  </a:lnTo>
                  <a:lnTo>
                    <a:pt x="398" y="476"/>
                  </a:lnTo>
                  <a:lnTo>
                    <a:pt x="400" y="476"/>
                  </a:lnTo>
                  <a:lnTo>
                    <a:pt x="402" y="473"/>
                  </a:lnTo>
                  <a:lnTo>
                    <a:pt x="402" y="471"/>
                  </a:lnTo>
                  <a:lnTo>
                    <a:pt x="400" y="46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267D49A9-DBD5-F246-A3E8-CB3F04114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4863" y="4822825"/>
              <a:ext cx="1174750" cy="765175"/>
            </a:xfrm>
            <a:custGeom>
              <a:avLst/>
              <a:gdLst>
                <a:gd name="T0" fmla="*/ 721 w 740"/>
                <a:gd name="T1" fmla="*/ 204 h 482"/>
                <a:gd name="T2" fmla="*/ 726 w 740"/>
                <a:gd name="T3" fmla="*/ 181 h 482"/>
                <a:gd name="T4" fmla="*/ 709 w 740"/>
                <a:gd name="T5" fmla="*/ 152 h 482"/>
                <a:gd name="T6" fmla="*/ 707 w 740"/>
                <a:gd name="T7" fmla="*/ 121 h 482"/>
                <a:gd name="T8" fmla="*/ 680 w 740"/>
                <a:gd name="T9" fmla="*/ 101 h 482"/>
                <a:gd name="T10" fmla="*/ 676 w 740"/>
                <a:gd name="T11" fmla="*/ 76 h 482"/>
                <a:gd name="T12" fmla="*/ 660 w 740"/>
                <a:gd name="T13" fmla="*/ 82 h 482"/>
                <a:gd name="T14" fmla="*/ 633 w 740"/>
                <a:gd name="T15" fmla="*/ 70 h 482"/>
                <a:gd name="T16" fmla="*/ 622 w 740"/>
                <a:gd name="T17" fmla="*/ 72 h 482"/>
                <a:gd name="T18" fmla="*/ 606 w 740"/>
                <a:gd name="T19" fmla="*/ 76 h 482"/>
                <a:gd name="T20" fmla="*/ 567 w 740"/>
                <a:gd name="T21" fmla="*/ 74 h 482"/>
                <a:gd name="T22" fmla="*/ 561 w 740"/>
                <a:gd name="T23" fmla="*/ 51 h 482"/>
                <a:gd name="T24" fmla="*/ 571 w 740"/>
                <a:gd name="T25" fmla="*/ 39 h 482"/>
                <a:gd name="T26" fmla="*/ 557 w 740"/>
                <a:gd name="T27" fmla="*/ 31 h 482"/>
                <a:gd name="T28" fmla="*/ 534 w 740"/>
                <a:gd name="T29" fmla="*/ 2 h 482"/>
                <a:gd name="T30" fmla="*/ 532 w 740"/>
                <a:gd name="T31" fmla="*/ 14 h 482"/>
                <a:gd name="T32" fmla="*/ 530 w 740"/>
                <a:gd name="T33" fmla="*/ 33 h 482"/>
                <a:gd name="T34" fmla="*/ 515 w 740"/>
                <a:gd name="T35" fmla="*/ 29 h 482"/>
                <a:gd name="T36" fmla="*/ 495 w 740"/>
                <a:gd name="T37" fmla="*/ 31 h 482"/>
                <a:gd name="T38" fmla="*/ 451 w 740"/>
                <a:gd name="T39" fmla="*/ 10 h 482"/>
                <a:gd name="T40" fmla="*/ 425 w 740"/>
                <a:gd name="T41" fmla="*/ 4 h 482"/>
                <a:gd name="T42" fmla="*/ 402 w 740"/>
                <a:gd name="T43" fmla="*/ 0 h 482"/>
                <a:gd name="T44" fmla="*/ 388 w 740"/>
                <a:gd name="T45" fmla="*/ 27 h 482"/>
                <a:gd name="T46" fmla="*/ 363 w 740"/>
                <a:gd name="T47" fmla="*/ 31 h 482"/>
                <a:gd name="T48" fmla="*/ 361 w 740"/>
                <a:gd name="T49" fmla="*/ 55 h 482"/>
                <a:gd name="T50" fmla="*/ 344 w 740"/>
                <a:gd name="T51" fmla="*/ 99 h 482"/>
                <a:gd name="T52" fmla="*/ 324 w 740"/>
                <a:gd name="T53" fmla="*/ 113 h 482"/>
                <a:gd name="T54" fmla="*/ 313 w 740"/>
                <a:gd name="T55" fmla="*/ 132 h 482"/>
                <a:gd name="T56" fmla="*/ 254 w 740"/>
                <a:gd name="T57" fmla="*/ 140 h 482"/>
                <a:gd name="T58" fmla="*/ 194 w 740"/>
                <a:gd name="T59" fmla="*/ 160 h 482"/>
                <a:gd name="T60" fmla="*/ 173 w 740"/>
                <a:gd name="T61" fmla="*/ 167 h 482"/>
                <a:gd name="T62" fmla="*/ 169 w 740"/>
                <a:gd name="T63" fmla="*/ 146 h 482"/>
                <a:gd name="T64" fmla="*/ 151 w 740"/>
                <a:gd name="T65" fmla="*/ 150 h 482"/>
                <a:gd name="T66" fmla="*/ 130 w 740"/>
                <a:gd name="T67" fmla="*/ 138 h 482"/>
                <a:gd name="T68" fmla="*/ 114 w 740"/>
                <a:gd name="T69" fmla="*/ 121 h 482"/>
                <a:gd name="T70" fmla="*/ 105 w 740"/>
                <a:gd name="T71" fmla="*/ 97 h 482"/>
                <a:gd name="T72" fmla="*/ 62 w 740"/>
                <a:gd name="T73" fmla="*/ 82 h 482"/>
                <a:gd name="T74" fmla="*/ 11 w 740"/>
                <a:gd name="T75" fmla="*/ 123 h 482"/>
                <a:gd name="T76" fmla="*/ 11 w 740"/>
                <a:gd name="T77" fmla="*/ 144 h 482"/>
                <a:gd name="T78" fmla="*/ 103 w 740"/>
                <a:gd name="T79" fmla="*/ 191 h 482"/>
                <a:gd name="T80" fmla="*/ 118 w 740"/>
                <a:gd name="T81" fmla="*/ 212 h 482"/>
                <a:gd name="T82" fmla="*/ 149 w 740"/>
                <a:gd name="T83" fmla="*/ 222 h 482"/>
                <a:gd name="T84" fmla="*/ 182 w 740"/>
                <a:gd name="T85" fmla="*/ 245 h 482"/>
                <a:gd name="T86" fmla="*/ 237 w 740"/>
                <a:gd name="T87" fmla="*/ 280 h 482"/>
                <a:gd name="T88" fmla="*/ 303 w 740"/>
                <a:gd name="T89" fmla="*/ 302 h 482"/>
                <a:gd name="T90" fmla="*/ 322 w 740"/>
                <a:gd name="T91" fmla="*/ 317 h 482"/>
                <a:gd name="T92" fmla="*/ 416 w 740"/>
                <a:gd name="T93" fmla="*/ 362 h 482"/>
                <a:gd name="T94" fmla="*/ 462 w 740"/>
                <a:gd name="T95" fmla="*/ 374 h 482"/>
                <a:gd name="T96" fmla="*/ 484 w 740"/>
                <a:gd name="T97" fmla="*/ 395 h 482"/>
                <a:gd name="T98" fmla="*/ 513 w 740"/>
                <a:gd name="T99" fmla="*/ 418 h 482"/>
                <a:gd name="T100" fmla="*/ 536 w 740"/>
                <a:gd name="T101" fmla="*/ 432 h 482"/>
                <a:gd name="T102" fmla="*/ 604 w 740"/>
                <a:gd name="T103" fmla="*/ 469 h 482"/>
                <a:gd name="T104" fmla="*/ 627 w 740"/>
                <a:gd name="T105" fmla="*/ 482 h 482"/>
                <a:gd name="T106" fmla="*/ 647 w 740"/>
                <a:gd name="T107" fmla="*/ 453 h 482"/>
                <a:gd name="T108" fmla="*/ 637 w 740"/>
                <a:gd name="T109" fmla="*/ 416 h 482"/>
                <a:gd name="T110" fmla="*/ 645 w 740"/>
                <a:gd name="T111" fmla="*/ 383 h 482"/>
                <a:gd name="T112" fmla="*/ 658 w 740"/>
                <a:gd name="T113" fmla="*/ 358 h 482"/>
                <a:gd name="T114" fmla="*/ 688 w 740"/>
                <a:gd name="T115" fmla="*/ 327 h 482"/>
                <a:gd name="T116" fmla="*/ 709 w 740"/>
                <a:gd name="T117" fmla="*/ 331 h 482"/>
                <a:gd name="T118" fmla="*/ 717 w 740"/>
                <a:gd name="T119" fmla="*/ 313 h 482"/>
                <a:gd name="T120" fmla="*/ 736 w 740"/>
                <a:gd name="T121" fmla="*/ 28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40" h="482">
                  <a:moveTo>
                    <a:pt x="738" y="226"/>
                  </a:moveTo>
                  <a:lnTo>
                    <a:pt x="732" y="220"/>
                  </a:lnTo>
                  <a:lnTo>
                    <a:pt x="730" y="218"/>
                  </a:lnTo>
                  <a:lnTo>
                    <a:pt x="728" y="212"/>
                  </a:lnTo>
                  <a:lnTo>
                    <a:pt x="726" y="210"/>
                  </a:lnTo>
                  <a:lnTo>
                    <a:pt x="723" y="208"/>
                  </a:lnTo>
                  <a:lnTo>
                    <a:pt x="723" y="206"/>
                  </a:lnTo>
                  <a:lnTo>
                    <a:pt x="721" y="204"/>
                  </a:lnTo>
                  <a:lnTo>
                    <a:pt x="721" y="202"/>
                  </a:lnTo>
                  <a:lnTo>
                    <a:pt x="721" y="199"/>
                  </a:lnTo>
                  <a:lnTo>
                    <a:pt x="723" y="199"/>
                  </a:lnTo>
                  <a:lnTo>
                    <a:pt x="728" y="191"/>
                  </a:lnTo>
                  <a:lnTo>
                    <a:pt x="728" y="189"/>
                  </a:lnTo>
                  <a:lnTo>
                    <a:pt x="728" y="187"/>
                  </a:lnTo>
                  <a:lnTo>
                    <a:pt x="728" y="185"/>
                  </a:lnTo>
                  <a:lnTo>
                    <a:pt x="726" y="181"/>
                  </a:lnTo>
                  <a:lnTo>
                    <a:pt x="726" y="179"/>
                  </a:lnTo>
                  <a:lnTo>
                    <a:pt x="717" y="175"/>
                  </a:lnTo>
                  <a:lnTo>
                    <a:pt x="715" y="171"/>
                  </a:lnTo>
                  <a:lnTo>
                    <a:pt x="709" y="164"/>
                  </a:lnTo>
                  <a:lnTo>
                    <a:pt x="709" y="162"/>
                  </a:lnTo>
                  <a:lnTo>
                    <a:pt x="709" y="160"/>
                  </a:lnTo>
                  <a:lnTo>
                    <a:pt x="709" y="154"/>
                  </a:lnTo>
                  <a:lnTo>
                    <a:pt x="709" y="152"/>
                  </a:lnTo>
                  <a:lnTo>
                    <a:pt x="709" y="150"/>
                  </a:lnTo>
                  <a:lnTo>
                    <a:pt x="709" y="148"/>
                  </a:lnTo>
                  <a:lnTo>
                    <a:pt x="709" y="146"/>
                  </a:lnTo>
                  <a:lnTo>
                    <a:pt x="707" y="144"/>
                  </a:lnTo>
                  <a:lnTo>
                    <a:pt x="705" y="142"/>
                  </a:lnTo>
                  <a:lnTo>
                    <a:pt x="705" y="140"/>
                  </a:lnTo>
                  <a:lnTo>
                    <a:pt x="707" y="127"/>
                  </a:lnTo>
                  <a:lnTo>
                    <a:pt x="707" y="121"/>
                  </a:lnTo>
                  <a:lnTo>
                    <a:pt x="703" y="119"/>
                  </a:lnTo>
                  <a:lnTo>
                    <a:pt x="699" y="113"/>
                  </a:lnTo>
                  <a:lnTo>
                    <a:pt x="697" y="111"/>
                  </a:lnTo>
                  <a:lnTo>
                    <a:pt x="693" y="107"/>
                  </a:lnTo>
                  <a:lnTo>
                    <a:pt x="688" y="105"/>
                  </a:lnTo>
                  <a:lnTo>
                    <a:pt x="684" y="105"/>
                  </a:lnTo>
                  <a:lnTo>
                    <a:pt x="682" y="103"/>
                  </a:lnTo>
                  <a:lnTo>
                    <a:pt x="680" y="101"/>
                  </a:lnTo>
                  <a:lnTo>
                    <a:pt x="680" y="99"/>
                  </a:lnTo>
                  <a:lnTo>
                    <a:pt x="680" y="92"/>
                  </a:lnTo>
                  <a:lnTo>
                    <a:pt x="680" y="88"/>
                  </a:lnTo>
                  <a:lnTo>
                    <a:pt x="680" y="86"/>
                  </a:lnTo>
                  <a:lnTo>
                    <a:pt x="680" y="84"/>
                  </a:lnTo>
                  <a:lnTo>
                    <a:pt x="680" y="80"/>
                  </a:lnTo>
                  <a:lnTo>
                    <a:pt x="678" y="78"/>
                  </a:lnTo>
                  <a:lnTo>
                    <a:pt x="676" y="76"/>
                  </a:lnTo>
                  <a:lnTo>
                    <a:pt x="676" y="76"/>
                  </a:lnTo>
                  <a:lnTo>
                    <a:pt x="674" y="76"/>
                  </a:lnTo>
                  <a:lnTo>
                    <a:pt x="672" y="74"/>
                  </a:lnTo>
                  <a:lnTo>
                    <a:pt x="670" y="74"/>
                  </a:lnTo>
                  <a:lnTo>
                    <a:pt x="668" y="76"/>
                  </a:lnTo>
                  <a:lnTo>
                    <a:pt x="668" y="76"/>
                  </a:lnTo>
                  <a:lnTo>
                    <a:pt x="666" y="76"/>
                  </a:lnTo>
                  <a:lnTo>
                    <a:pt x="660" y="82"/>
                  </a:lnTo>
                  <a:lnTo>
                    <a:pt x="660" y="82"/>
                  </a:lnTo>
                  <a:lnTo>
                    <a:pt x="658" y="82"/>
                  </a:lnTo>
                  <a:lnTo>
                    <a:pt x="655" y="82"/>
                  </a:lnTo>
                  <a:lnTo>
                    <a:pt x="653" y="82"/>
                  </a:lnTo>
                  <a:lnTo>
                    <a:pt x="643" y="72"/>
                  </a:lnTo>
                  <a:lnTo>
                    <a:pt x="639" y="70"/>
                  </a:lnTo>
                  <a:lnTo>
                    <a:pt x="637" y="70"/>
                  </a:lnTo>
                  <a:lnTo>
                    <a:pt x="633" y="70"/>
                  </a:lnTo>
                  <a:lnTo>
                    <a:pt x="631" y="70"/>
                  </a:lnTo>
                  <a:lnTo>
                    <a:pt x="625" y="66"/>
                  </a:lnTo>
                  <a:lnTo>
                    <a:pt x="622" y="66"/>
                  </a:lnTo>
                  <a:lnTo>
                    <a:pt x="622" y="66"/>
                  </a:lnTo>
                  <a:lnTo>
                    <a:pt x="622" y="68"/>
                  </a:lnTo>
                  <a:lnTo>
                    <a:pt x="622" y="70"/>
                  </a:lnTo>
                  <a:lnTo>
                    <a:pt x="622" y="70"/>
                  </a:lnTo>
                  <a:lnTo>
                    <a:pt x="622" y="72"/>
                  </a:lnTo>
                  <a:lnTo>
                    <a:pt x="622" y="74"/>
                  </a:lnTo>
                  <a:lnTo>
                    <a:pt x="622" y="74"/>
                  </a:lnTo>
                  <a:lnTo>
                    <a:pt x="620" y="76"/>
                  </a:lnTo>
                  <a:lnTo>
                    <a:pt x="618" y="76"/>
                  </a:lnTo>
                  <a:lnTo>
                    <a:pt x="616" y="76"/>
                  </a:lnTo>
                  <a:lnTo>
                    <a:pt x="612" y="76"/>
                  </a:lnTo>
                  <a:lnTo>
                    <a:pt x="610" y="76"/>
                  </a:lnTo>
                  <a:lnTo>
                    <a:pt x="606" y="76"/>
                  </a:lnTo>
                  <a:lnTo>
                    <a:pt x="604" y="76"/>
                  </a:lnTo>
                  <a:lnTo>
                    <a:pt x="602" y="78"/>
                  </a:lnTo>
                  <a:lnTo>
                    <a:pt x="596" y="82"/>
                  </a:lnTo>
                  <a:lnTo>
                    <a:pt x="596" y="82"/>
                  </a:lnTo>
                  <a:lnTo>
                    <a:pt x="594" y="82"/>
                  </a:lnTo>
                  <a:lnTo>
                    <a:pt x="592" y="80"/>
                  </a:lnTo>
                  <a:lnTo>
                    <a:pt x="590" y="80"/>
                  </a:lnTo>
                  <a:lnTo>
                    <a:pt x="567" y="74"/>
                  </a:lnTo>
                  <a:lnTo>
                    <a:pt x="563" y="72"/>
                  </a:lnTo>
                  <a:lnTo>
                    <a:pt x="561" y="70"/>
                  </a:lnTo>
                  <a:lnTo>
                    <a:pt x="561" y="68"/>
                  </a:lnTo>
                  <a:lnTo>
                    <a:pt x="563" y="64"/>
                  </a:lnTo>
                  <a:lnTo>
                    <a:pt x="563" y="64"/>
                  </a:lnTo>
                  <a:lnTo>
                    <a:pt x="563" y="62"/>
                  </a:lnTo>
                  <a:lnTo>
                    <a:pt x="563" y="59"/>
                  </a:lnTo>
                  <a:lnTo>
                    <a:pt x="561" y="51"/>
                  </a:lnTo>
                  <a:lnTo>
                    <a:pt x="563" y="49"/>
                  </a:lnTo>
                  <a:lnTo>
                    <a:pt x="563" y="47"/>
                  </a:lnTo>
                  <a:lnTo>
                    <a:pt x="565" y="47"/>
                  </a:lnTo>
                  <a:lnTo>
                    <a:pt x="567" y="45"/>
                  </a:lnTo>
                  <a:lnTo>
                    <a:pt x="569" y="43"/>
                  </a:lnTo>
                  <a:lnTo>
                    <a:pt x="569" y="43"/>
                  </a:lnTo>
                  <a:lnTo>
                    <a:pt x="571" y="41"/>
                  </a:lnTo>
                  <a:lnTo>
                    <a:pt x="571" y="39"/>
                  </a:lnTo>
                  <a:lnTo>
                    <a:pt x="569" y="37"/>
                  </a:lnTo>
                  <a:lnTo>
                    <a:pt x="569" y="37"/>
                  </a:lnTo>
                  <a:lnTo>
                    <a:pt x="565" y="37"/>
                  </a:lnTo>
                  <a:lnTo>
                    <a:pt x="563" y="35"/>
                  </a:lnTo>
                  <a:lnTo>
                    <a:pt x="561" y="35"/>
                  </a:lnTo>
                  <a:lnTo>
                    <a:pt x="559" y="33"/>
                  </a:lnTo>
                  <a:lnTo>
                    <a:pt x="557" y="33"/>
                  </a:lnTo>
                  <a:lnTo>
                    <a:pt x="557" y="31"/>
                  </a:lnTo>
                  <a:lnTo>
                    <a:pt x="555" y="24"/>
                  </a:lnTo>
                  <a:lnTo>
                    <a:pt x="550" y="20"/>
                  </a:lnTo>
                  <a:lnTo>
                    <a:pt x="542" y="8"/>
                  </a:lnTo>
                  <a:lnTo>
                    <a:pt x="538" y="4"/>
                  </a:lnTo>
                  <a:lnTo>
                    <a:pt x="538" y="4"/>
                  </a:lnTo>
                  <a:lnTo>
                    <a:pt x="536" y="2"/>
                  </a:lnTo>
                  <a:lnTo>
                    <a:pt x="534" y="2"/>
                  </a:lnTo>
                  <a:lnTo>
                    <a:pt x="534" y="2"/>
                  </a:lnTo>
                  <a:lnTo>
                    <a:pt x="532" y="2"/>
                  </a:lnTo>
                  <a:lnTo>
                    <a:pt x="530" y="4"/>
                  </a:lnTo>
                  <a:lnTo>
                    <a:pt x="530" y="6"/>
                  </a:lnTo>
                  <a:lnTo>
                    <a:pt x="530" y="8"/>
                  </a:lnTo>
                  <a:lnTo>
                    <a:pt x="528" y="8"/>
                  </a:lnTo>
                  <a:lnTo>
                    <a:pt x="530" y="10"/>
                  </a:lnTo>
                  <a:lnTo>
                    <a:pt x="532" y="14"/>
                  </a:lnTo>
                  <a:lnTo>
                    <a:pt x="532" y="14"/>
                  </a:lnTo>
                  <a:lnTo>
                    <a:pt x="532" y="16"/>
                  </a:lnTo>
                  <a:lnTo>
                    <a:pt x="532" y="18"/>
                  </a:lnTo>
                  <a:lnTo>
                    <a:pt x="532" y="22"/>
                  </a:lnTo>
                  <a:lnTo>
                    <a:pt x="532" y="24"/>
                  </a:lnTo>
                  <a:lnTo>
                    <a:pt x="530" y="29"/>
                  </a:lnTo>
                  <a:lnTo>
                    <a:pt x="530" y="31"/>
                  </a:lnTo>
                  <a:lnTo>
                    <a:pt x="530" y="33"/>
                  </a:lnTo>
                  <a:lnTo>
                    <a:pt x="530" y="33"/>
                  </a:lnTo>
                  <a:lnTo>
                    <a:pt x="526" y="39"/>
                  </a:lnTo>
                  <a:lnTo>
                    <a:pt x="524" y="41"/>
                  </a:lnTo>
                  <a:lnTo>
                    <a:pt x="522" y="41"/>
                  </a:lnTo>
                  <a:lnTo>
                    <a:pt x="519" y="39"/>
                  </a:lnTo>
                  <a:lnTo>
                    <a:pt x="519" y="39"/>
                  </a:lnTo>
                  <a:lnTo>
                    <a:pt x="517" y="37"/>
                  </a:lnTo>
                  <a:lnTo>
                    <a:pt x="517" y="35"/>
                  </a:lnTo>
                  <a:lnTo>
                    <a:pt x="515" y="29"/>
                  </a:lnTo>
                  <a:lnTo>
                    <a:pt x="513" y="29"/>
                  </a:lnTo>
                  <a:lnTo>
                    <a:pt x="513" y="27"/>
                  </a:lnTo>
                  <a:lnTo>
                    <a:pt x="511" y="27"/>
                  </a:lnTo>
                  <a:lnTo>
                    <a:pt x="509" y="24"/>
                  </a:lnTo>
                  <a:lnTo>
                    <a:pt x="507" y="24"/>
                  </a:lnTo>
                  <a:lnTo>
                    <a:pt x="503" y="29"/>
                  </a:lnTo>
                  <a:lnTo>
                    <a:pt x="499" y="29"/>
                  </a:lnTo>
                  <a:lnTo>
                    <a:pt x="495" y="31"/>
                  </a:lnTo>
                  <a:lnTo>
                    <a:pt x="491" y="31"/>
                  </a:lnTo>
                  <a:lnTo>
                    <a:pt x="478" y="33"/>
                  </a:lnTo>
                  <a:lnTo>
                    <a:pt x="468" y="31"/>
                  </a:lnTo>
                  <a:lnTo>
                    <a:pt x="464" y="29"/>
                  </a:lnTo>
                  <a:lnTo>
                    <a:pt x="451" y="14"/>
                  </a:lnTo>
                  <a:lnTo>
                    <a:pt x="451" y="12"/>
                  </a:lnTo>
                  <a:lnTo>
                    <a:pt x="451" y="10"/>
                  </a:lnTo>
                  <a:lnTo>
                    <a:pt x="451" y="10"/>
                  </a:lnTo>
                  <a:lnTo>
                    <a:pt x="451" y="6"/>
                  </a:lnTo>
                  <a:lnTo>
                    <a:pt x="451" y="4"/>
                  </a:lnTo>
                  <a:lnTo>
                    <a:pt x="437" y="6"/>
                  </a:lnTo>
                  <a:lnTo>
                    <a:pt x="433" y="8"/>
                  </a:lnTo>
                  <a:lnTo>
                    <a:pt x="431" y="6"/>
                  </a:lnTo>
                  <a:lnTo>
                    <a:pt x="429" y="6"/>
                  </a:lnTo>
                  <a:lnTo>
                    <a:pt x="427" y="6"/>
                  </a:lnTo>
                  <a:lnTo>
                    <a:pt x="425" y="4"/>
                  </a:lnTo>
                  <a:lnTo>
                    <a:pt x="421" y="4"/>
                  </a:lnTo>
                  <a:lnTo>
                    <a:pt x="416" y="4"/>
                  </a:lnTo>
                  <a:lnTo>
                    <a:pt x="412" y="4"/>
                  </a:lnTo>
                  <a:lnTo>
                    <a:pt x="410" y="4"/>
                  </a:lnTo>
                  <a:lnTo>
                    <a:pt x="408" y="2"/>
                  </a:lnTo>
                  <a:lnTo>
                    <a:pt x="408" y="2"/>
                  </a:lnTo>
                  <a:lnTo>
                    <a:pt x="404" y="0"/>
                  </a:lnTo>
                  <a:lnTo>
                    <a:pt x="402" y="0"/>
                  </a:lnTo>
                  <a:lnTo>
                    <a:pt x="398" y="2"/>
                  </a:lnTo>
                  <a:lnTo>
                    <a:pt x="394" y="6"/>
                  </a:lnTo>
                  <a:lnTo>
                    <a:pt x="390" y="14"/>
                  </a:lnTo>
                  <a:lnTo>
                    <a:pt x="390" y="18"/>
                  </a:lnTo>
                  <a:lnTo>
                    <a:pt x="392" y="22"/>
                  </a:lnTo>
                  <a:lnTo>
                    <a:pt x="392" y="24"/>
                  </a:lnTo>
                  <a:lnTo>
                    <a:pt x="390" y="27"/>
                  </a:lnTo>
                  <a:lnTo>
                    <a:pt x="388" y="27"/>
                  </a:lnTo>
                  <a:lnTo>
                    <a:pt x="383" y="29"/>
                  </a:lnTo>
                  <a:lnTo>
                    <a:pt x="381" y="29"/>
                  </a:lnTo>
                  <a:lnTo>
                    <a:pt x="379" y="29"/>
                  </a:lnTo>
                  <a:lnTo>
                    <a:pt x="371" y="27"/>
                  </a:lnTo>
                  <a:lnTo>
                    <a:pt x="369" y="27"/>
                  </a:lnTo>
                  <a:lnTo>
                    <a:pt x="367" y="29"/>
                  </a:lnTo>
                  <a:lnTo>
                    <a:pt x="365" y="29"/>
                  </a:lnTo>
                  <a:lnTo>
                    <a:pt x="363" y="31"/>
                  </a:lnTo>
                  <a:lnTo>
                    <a:pt x="361" y="31"/>
                  </a:lnTo>
                  <a:lnTo>
                    <a:pt x="361" y="33"/>
                  </a:lnTo>
                  <a:lnTo>
                    <a:pt x="359" y="35"/>
                  </a:lnTo>
                  <a:lnTo>
                    <a:pt x="357" y="37"/>
                  </a:lnTo>
                  <a:lnTo>
                    <a:pt x="357" y="45"/>
                  </a:lnTo>
                  <a:lnTo>
                    <a:pt x="357" y="49"/>
                  </a:lnTo>
                  <a:lnTo>
                    <a:pt x="361" y="53"/>
                  </a:lnTo>
                  <a:lnTo>
                    <a:pt x="361" y="55"/>
                  </a:lnTo>
                  <a:lnTo>
                    <a:pt x="361" y="57"/>
                  </a:lnTo>
                  <a:lnTo>
                    <a:pt x="361" y="59"/>
                  </a:lnTo>
                  <a:lnTo>
                    <a:pt x="361" y="62"/>
                  </a:lnTo>
                  <a:lnTo>
                    <a:pt x="359" y="70"/>
                  </a:lnTo>
                  <a:lnTo>
                    <a:pt x="359" y="78"/>
                  </a:lnTo>
                  <a:lnTo>
                    <a:pt x="357" y="84"/>
                  </a:lnTo>
                  <a:lnTo>
                    <a:pt x="355" y="88"/>
                  </a:lnTo>
                  <a:lnTo>
                    <a:pt x="344" y="99"/>
                  </a:lnTo>
                  <a:lnTo>
                    <a:pt x="342" y="99"/>
                  </a:lnTo>
                  <a:lnTo>
                    <a:pt x="336" y="111"/>
                  </a:lnTo>
                  <a:lnTo>
                    <a:pt x="334" y="113"/>
                  </a:lnTo>
                  <a:lnTo>
                    <a:pt x="334" y="115"/>
                  </a:lnTo>
                  <a:lnTo>
                    <a:pt x="332" y="115"/>
                  </a:lnTo>
                  <a:lnTo>
                    <a:pt x="332" y="115"/>
                  </a:lnTo>
                  <a:lnTo>
                    <a:pt x="330" y="115"/>
                  </a:lnTo>
                  <a:lnTo>
                    <a:pt x="324" y="113"/>
                  </a:lnTo>
                  <a:lnTo>
                    <a:pt x="320" y="113"/>
                  </a:lnTo>
                  <a:lnTo>
                    <a:pt x="318" y="113"/>
                  </a:lnTo>
                  <a:lnTo>
                    <a:pt x="315" y="113"/>
                  </a:lnTo>
                  <a:lnTo>
                    <a:pt x="313" y="113"/>
                  </a:lnTo>
                  <a:lnTo>
                    <a:pt x="311" y="115"/>
                  </a:lnTo>
                  <a:lnTo>
                    <a:pt x="311" y="121"/>
                  </a:lnTo>
                  <a:lnTo>
                    <a:pt x="311" y="127"/>
                  </a:lnTo>
                  <a:lnTo>
                    <a:pt x="313" y="132"/>
                  </a:lnTo>
                  <a:lnTo>
                    <a:pt x="313" y="134"/>
                  </a:lnTo>
                  <a:lnTo>
                    <a:pt x="305" y="134"/>
                  </a:lnTo>
                  <a:lnTo>
                    <a:pt x="293" y="132"/>
                  </a:lnTo>
                  <a:lnTo>
                    <a:pt x="289" y="132"/>
                  </a:lnTo>
                  <a:lnTo>
                    <a:pt x="289" y="129"/>
                  </a:lnTo>
                  <a:lnTo>
                    <a:pt x="283" y="127"/>
                  </a:lnTo>
                  <a:lnTo>
                    <a:pt x="262" y="138"/>
                  </a:lnTo>
                  <a:lnTo>
                    <a:pt x="254" y="140"/>
                  </a:lnTo>
                  <a:lnTo>
                    <a:pt x="247" y="140"/>
                  </a:lnTo>
                  <a:lnTo>
                    <a:pt x="229" y="142"/>
                  </a:lnTo>
                  <a:lnTo>
                    <a:pt x="210" y="142"/>
                  </a:lnTo>
                  <a:lnTo>
                    <a:pt x="206" y="142"/>
                  </a:lnTo>
                  <a:lnTo>
                    <a:pt x="204" y="144"/>
                  </a:lnTo>
                  <a:lnTo>
                    <a:pt x="204" y="144"/>
                  </a:lnTo>
                  <a:lnTo>
                    <a:pt x="196" y="156"/>
                  </a:lnTo>
                  <a:lnTo>
                    <a:pt x="194" y="160"/>
                  </a:lnTo>
                  <a:lnTo>
                    <a:pt x="194" y="162"/>
                  </a:lnTo>
                  <a:lnTo>
                    <a:pt x="192" y="164"/>
                  </a:lnTo>
                  <a:lnTo>
                    <a:pt x="177" y="171"/>
                  </a:lnTo>
                  <a:lnTo>
                    <a:pt x="175" y="171"/>
                  </a:lnTo>
                  <a:lnTo>
                    <a:pt x="173" y="171"/>
                  </a:lnTo>
                  <a:lnTo>
                    <a:pt x="173" y="169"/>
                  </a:lnTo>
                  <a:lnTo>
                    <a:pt x="173" y="167"/>
                  </a:lnTo>
                  <a:lnTo>
                    <a:pt x="173" y="167"/>
                  </a:lnTo>
                  <a:lnTo>
                    <a:pt x="173" y="158"/>
                  </a:lnTo>
                  <a:lnTo>
                    <a:pt x="173" y="156"/>
                  </a:lnTo>
                  <a:lnTo>
                    <a:pt x="173" y="154"/>
                  </a:lnTo>
                  <a:lnTo>
                    <a:pt x="171" y="154"/>
                  </a:lnTo>
                  <a:lnTo>
                    <a:pt x="171" y="152"/>
                  </a:lnTo>
                  <a:lnTo>
                    <a:pt x="171" y="152"/>
                  </a:lnTo>
                  <a:lnTo>
                    <a:pt x="171" y="152"/>
                  </a:lnTo>
                  <a:lnTo>
                    <a:pt x="169" y="146"/>
                  </a:lnTo>
                  <a:lnTo>
                    <a:pt x="169" y="144"/>
                  </a:lnTo>
                  <a:lnTo>
                    <a:pt x="167" y="142"/>
                  </a:lnTo>
                  <a:lnTo>
                    <a:pt x="167" y="142"/>
                  </a:lnTo>
                  <a:lnTo>
                    <a:pt x="165" y="144"/>
                  </a:lnTo>
                  <a:lnTo>
                    <a:pt x="161" y="146"/>
                  </a:lnTo>
                  <a:lnTo>
                    <a:pt x="157" y="148"/>
                  </a:lnTo>
                  <a:lnTo>
                    <a:pt x="153" y="150"/>
                  </a:lnTo>
                  <a:lnTo>
                    <a:pt x="151" y="150"/>
                  </a:lnTo>
                  <a:lnTo>
                    <a:pt x="149" y="150"/>
                  </a:lnTo>
                  <a:lnTo>
                    <a:pt x="144" y="150"/>
                  </a:lnTo>
                  <a:lnTo>
                    <a:pt x="140" y="150"/>
                  </a:lnTo>
                  <a:lnTo>
                    <a:pt x="138" y="148"/>
                  </a:lnTo>
                  <a:lnTo>
                    <a:pt x="138" y="148"/>
                  </a:lnTo>
                  <a:lnTo>
                    <a:pt x="136" y="146"/>
                  </a:lnTo>
                  <a:lnTo>
                    <a:pt x="130" y="140"/>
                  </a:lnTo>
                  <a:lnTo>
                    <a:pt x="130" y="138"/>
                  </a:lnTo>
                  <a:lnTo>
                    <a:pt x="128" y="138"/>
                  </a:lnTo>
                  <a:lnTo>
                    <a:pt x="128" y="136"/>
                  </a:lnTo>
                  <a:lnTo>
                    <a:pt x="128" y="132"/>
                  </a:lnTo>
                  <a:lnTo>
                    <a:pt x="124" y="129"/>
                  </a:lnTo>
                  <a:lnTo>
                    <a:pt x="118" y="127"/>
                  </a:lnTo>
                  <a:lnTo>
                    <a:pt x="116" y="125"/>
                  </a:lnTo>
                  <a:lnTo>
                    <a:pt x="116" y="123"/>
                  </a:lnTo>
                  <a:lnTo>
                    <a:pt x="114" y="121"/>
                  </a:lnTo>
                  <a:lnTo>
                    <a:pt x="114" y="119"/>
                  </a:lnTo>
                  <a:lnTo>
                    <a:pt x="112" y="115"/>
                  </a:lnTo>
                  <a:lnTo>
                    <a:pt x="107" y="109"/>
                  </a:lnTo>
                  <a:lnTo>
                    <a:pt x="105" y="105"/>
                  </a:lnTo>
                  <a:lnTo>
                    <a:pt x="105" y="103"/>
                  </a:lnTo>
                  <a:lnTo>
                    <a:pt x="105" y="101"/>
                  </a:lnTo>
                  <a:lnTo>
                    <a:pt x="107" y="99"/>
                  </a:lnTo>
                  <a:lnTo>
                    <a:pt x="105" y="97"/>
                  </a:lnTo>
                  <a:lnTo>
                    <a:pt x="105" y="97"/>
                  </a:lnTo>
                  <a:lnTo>
                    <a:pt x="103" y="94"/>
                  </a:lnTo>
                  <a:lnTo>
                    <a:pt x="97" y="94"/>
                  </a:lnTo>
                  <a:lnTo>
                    <a:pt x="83" y="90"/>
                  </a:lnTo>
                  <a:lnTo>
                    <a:pt x="70" y="88"/>
                  </a:lnTo>
                  <a:lnTo>
                    <a:pt x="66" y="86"/>
                  </a:lnTo>
                  <a:lnTo>
                    <a:pt x="64" y="84"/>
                  </a:lnTo>
                  <a:lnTo>
                    <a:pt x="62" y="82"/>
                  </a:lnTo>
                  <a:lnTo>
                    <a:pt x="62" y="82"/>
                  </a:lnTo>
                  <a:lnTo>
                    <a:pt x="62" y="80"/>
                  </a:lnTo>
                  <a:lnTo>
                    <a:pt x="62" y="78"/>
                  </a:lnTo>
                  <a:lnTo>
                    <a:pt x="25" y="101"/>
                  </a:lnTo>
                  <a:lnTo>
                    <a:pt x="21" y="105"/>
                  </a:lnTo>
                  <a:lnTo>
                    <a:pt x="13" y="117"/>
                  </a:lnTo>
                  <a:lnTo>
                    <a:pt x="13" y="119"/>
                  </a:lnTo>
                  <a:lnTo>
                    <a:pt x="11" y="123"/>
                  </a:lnTo>
                  <a:lnTo>
                    <a:pt x="11" y="125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2" y="144"/>
                  </a:lnTo>
                  <a:lnTo>
                    <a:pt x="4" y="146"/>
                  </a:lnTo>
                  <a:lnTo>
                    <a:pt x="6" y="146"/>
                  </a:lnTo>
                  <a:lnTo>
                    <a:pt x="6" y="144"/>
                  </a:lnTo>
                  <a:lnTo>
                    <a:pt x="11" y="144"/>
                  </a:lnTo>
                  <a:lnTo>
                    <a:pt x="13" y="146"/>
                  </a:lnTo>
                  <a:lnTo>
                    <a:pt x="17" y="148"/>
                  </a:lnTo>
                  <a:lnTo>
                    <a:pt x="35" y="158"/>
                  </a:lnTo>
                  <a:lnTo>
                    <a:pt x="39" y="164"/>
                  </a:lnTo>
                  <a:lnTo>
                    <a:pt x="56" y="171"/>
                  </a:lnTo>
                  <a:lnTo>
                    <a:pt x="68" y="177"/>
                  </a:lnTo>
                  <a:lnTo>
                    <a:pt x="93" y="189"/>
                  </a:lnTo>
                  <a:lnTo>
                    <a:pt x="103" y="191"/>
                  </a:lnTo>
                  <a:lnTo>
                    <a:pt x="107" y="193"/>
                  </a:lnTo>
                  <a:lnTo>
                    <a:pt x="107" y="195"/>
                  </a:lnTo>
                  <a:lnTo>
                    <a:pt x="107" y="197"/>
                  </a:lnTo>
                  <a:lnTo>
                    <a:pt x="109" y="199"/>
                  </a:lnTo>
                  <a:lnTo>
                    <a:pt x="109" y="202"/>
                  </a:lnTo>
                  <a:lnTo>
                    <a:pt x="109" y="206"/>
                  </a:lnTo>
                  <a:lnTo>
                    <a:pt x="112" y="206"/>
                  </a:lnTo>
                  <a:lnTo>
                    <a:pt x="118" y="212"/>
                  </a:lnTo>
                  <a:lnTo>
                    <a:pt x="124" y="214"/>
                  </a:lnTo>
                  <a:lnTo>
                    <a:pt x="130" y="216"/>
                  </a:lnTo>
                  <a:lnTo>
                    <a:pt x="136" y="214"/>
                  </a:lnTo>
                  <a:lnTo>
                    <a:pt x="142" y="216"/>
                  </a:lnTo>
                  <a:lnTo>
                    <a:pt x="144" y="216"/>
                  </a:lnTo>
                  <a:lnTo>
                    <a:pt x="144" y="218"/>
                  </a:lnTo>
                  <a:lnTo>
                    <a:pt x="147" y="220"/>
                  </a:lnTo>
                  <a:lnTo>
                    <a:pt x="149" y="222"/>
                  </a:lnTo>
                  <a:lnTo>
                    <a:pt x="157" y="224"/>
                  </a:lnTo>
                  <a:lnTo>
                    <a:pt x="159" y="224"/>
                  </a:lnTo>
                  <a:lnTo>
                    <a:pt x="175" y="232"/>
                  </a:lnTo>
                  <a:lnTo>
                    <a:pt x="180" y="234"/>
                  </a:lnTo>
                  <a:lnTo>
                    <a:pt x="182" y="239"/>
                  </a:lnTo>
                  <a:lnTo>
                    <a:pt x="184" y="241"/>
                  </a:lnTo>
                  <a:lnTo>
                    <a:pt x="182" y="243"/>
                  </a:lnTo>
                  <a:lnTo>
                    <a:pt x="182" y="245"/>
                  </a:lnTo>
                  <a:lnTo>
                    <a:pt x="188" y="249"/>
                  </a:lnTo>
                  <a:lnTo>
                    <a:pt x="200" y="259"/>
                  </a:lnTo>
                  <a:lnTo>
                    <a:pt x="210" y="265"/>
                  </a:lnTo>
                  <a:lnTo>
                    <a:pt x="215" y="269"/>
                  </a:lnTo>
                  <a:lnTo>
                    <a:pt x="227" y="276"/>
                  </a:lnTo>
                  <a:lnTo>
                    <a:pt x="233" y="278"/>
                  </a:lnTo>
                  <a:lnTo>
                    <a:pt x="235" y="278"/>
                  </a:lnTo>
                  <a:lnTo>
                    <a:pt x="237" y="280"/>
                  </a:lnTo>
                  <a:lnTo>
                    <a:pt x="239" y="282"/>
                  </a:lnTo>
                  <a:lnTo>
                    <a:pt x="239" y="288"/>
                  </a:lnTo>
                  <a:lnTo>
                    <a:pt x="243" y="284"/>
                  </a:lnTo>
                  <a:lnTo>
                    <a:pt x="258" y="286"/>
                  </a:lnTo>
                  <a:lnTo>
                    <a:pt x="278" y="294"/>
                  </a:lnTo>
                  <a:lnTo>
                    <a:pt x="289" y="296"/>
                  </a:lnTo>
                  <a:lnTo>
                    <a:pt x="299" y="300"/>
                  </a:lnTo>
                  <a:lnTo>
                    <a:pt x="303" y="302"/>
                  </a:lnTo>
                  <a:lnTo>
                    <a:pt x="305" y="302"/>
                  </a:lnTo>
                  <a:lnTo>
                    <a:pt x="307" y="304"/>
                  </a:lnTo>
                  <a:lnTo>
                    <a:pt x="309" y="313"/>
                  </a:lnTo>
                  <a:lnTo>
                    <a:pt x="311" y="315"/>
                  </a:lnTo>
                  <a:lnTo>
                    <a:pt x="313" y="313"/>
                  </a:lnTo>
                  <a:lnTo>
                    <a:pt x="315" y="315"/>
                  </a:lnTo>
                  <a:lnTo>
                    <a:pt x="320" y="315"/>
                  </a:lnTo>
                  <a:lnTo>
                    <a:pt x="322" y="317"/>
                  </a:lnTo>
                  <a:lnTo>
                    <a:pt x="328" y="317"/>
                  </a:lnTo>
                  <a:lnTo>
                    <a:pt x="332" y="317"/>
                  </a:lnTo>
                  <a:lnTo>
                    <a:pt x="338" y="323"/>
                  </a:lnTo>
                  <a:lnTo>
                    <a:pt x="346" y="327"/>
                  </a:lnTo>
                  <a:lnTo>
                    <a:pt x="353" y="333"/>
                  </a:lnTo>
                  <a:lnTo>
                    <a:pt x="381" y="344"/>
                  </a:lnTo>
                  <a:lnTo>
                    <a:pt x="400" y="356"/>
                  </a:lnTo>
                  <a:lnTo>
                    <a:pt x="416" y="362"/>
                  </a:lnTo>
                  <a:lnTo>
                    <a:pt x="435" y="362"/>
                  </a:lnTo>
                  <a:lnTo>
                    <a:pt x="445" y="366"/>
                  </a:lnTo>
                  <a:lnTo>
                    <a:pt x="451" y="368"/>
                  </a:lnTo>
                  <a:lnTo>
                    <a:pt x="454" y="368"/>
                  </a:lnTo>
                  <a:lnTo>
                    <a:pt x="458" y="372"/>
                  </a:lnTo>
                  <a:lnTo>
                    <a:pt x="458" y="372"/>
                  </a:lnTo>
                  <a:lnTo>
                    <a:pt x="460" y="372"/>
                  </a:lnTo>
                  <a:lnTo>
                    <a:pt x="462" y="374"/>
                  </a:lnTo>
                  <a:lnTo>
                    <a:pt x="464" y="377"/>
                  </a:lnTo>
                  <a:lnTo>
                    <a:pt x="464" y="377"/>
                  </a:lnTo>
                  <a:lnTo>
                    <a:pt x="466" y="377"/>
                  </a:lnTo>
                  <a:lnTo>
                    <a:pt x="468" y="377"/>
                  </a:lnTo>
                  <a:lnTo>
                    <a:pt x="470" y="379"/>
                  </a:lnTo>
                  <a:lnTo>
                    <a:pt x="474" y="381"/>
                  </a:lnTo>
                  <a:lnTo>
                    <a:pt x="482" y="393"/>
                  </a:lnTo>
                  <a:lnTo>
                    <a:pt x="484" y="395"/>
                  </a:lnTo>
                  <a:lnTo>
                    <a:pt x="484" y="399"/>
                  </a:lnTo>
                  <a:lnTo>
                    <a:pt x="487" y="403"/>
                  </a:lnTo>
                  <a:lnTo>
                    <a:pt x="491" y="405"/>
                  </a:lnTo>
                  <a:lnTo>
                    <a:pt x="499" y="407"/>
                  </a:lnTo>
                  <a:lnTo>
                    <a:pt x="503" y="409"/>
                  </a:lnTo>
                  <a:lnTo>
                    <a:pt x="505" y="412"/>
                  </a:lnTo>
                  <a:lnTo>
                    <a:pt x="505" y="414"/>
                  </a:lnTo>
                  <a:lnTo>
                    <a:pt x="513" y="418"/>
                  </a:lnTo>
                  <a:lnTo>
                    <a:pt x="515" y="420"/>
                  </a:lnTo>
                  <a:lnTo>
                    <a:pt x="515" y="422"/>
                  </a:lnTo>
                  <a:lnTo>
                    <a:pt x="515" y="426"/>
                  </a:lnTo>
                  <a:lnTo>
                    <a:pt x="515" y="428"/>
                  </a:lnTo>
                  <a:lnTo>
                    <a:pt x="517" y="428"/>
                  </a:lnTo>
                  <a:lnTo>
                    <a:pt x="528" y="430"/>
                  </a:lnTo>
                  <a:lnTo>
                    <a:pt x="532" y="430"/>
                  </a:lnTo>
                  <a:lnTo>
                    <a:pt x="536" y="432"/>
                  </a:lnTo>
                  <a:lnTo>
                    <a:pt x="546" y="438"/>
                  </a:lnTo>
                  <a:lnTo>
                    <a:pt x="550" y="442"/>
                  </a:lnTo>
                  <a:lnTo>
                    <a:pt x="559" y="451"/>
                  </a:lnTo>
                  <a:lnTo>
                    <a:pt x="563" y="457"/>
                  </a:lnTo>
                  <a:lnTo>
                    <a:pt x="571" y="459"/>
                  </a:lnTo>
                  <a:lnTo>
                    <a:pt x="600" y="467"/>
                  </a:lnTo>
                  <a:lnTo>
                    <a:pt x="600" y="467"/>
                  </a:lnTo>
                  <a:lnTo>
                    <a:pt x="604" y="469"/>
                  </a:lnTo>
                  <a:lnTo>
                    <a:pt x="606" y="471"/>
                  </a:lnTo>
                  <a:lnTo>
                    <a:pt x="608" y="473"/>
                  </a:lnTo>
                  <a:lnTo>
                    <a:pt x="612" y="473"/>
                  </a:lnTo>
                  <a:lnTo>
                    <a:pt x="618" y="475"/>
                  </a:lnTo>
                  <a:lnTo>
                    <a:pt x="620" y="475"/>
                  </a:lnTo>
                  <a:lnTo>
                    <a:pt x="625" y="479"/>
                  </a:lnTo>
                  <a:lnTo>
                    <a:pt x="627" y="482"/>
                  </a:lnTo>
                  <a:lnTo>
                    <a:pt x="627" y="482"/>
                  </a:lnTo>
                  <a:lnTo>
                    <a:pt x="633" y="477"/>
                  </a:lnTo>
                  <a:lnTo>
                    <a:pt x="635" y="475"/>
                  </a:lnTo>
                  <a:lnTo>
                    <a:pt x="637" y="471"/>
                  </a:lnTo>
                  <a:lnTo>
                    <a:pt x="639" y="465"/>
                  </a:lnTo>
                  <a:lnTo>
                    <a:pt x="641" y="463"/>
                  </a:lnTo>
                  <a:lnTo>
                    <a:pt x="645" y="457"/>
                  </a:lnTo>
                  <a:lnTo>
                    <a:pt x="645" y="455"/>
                  </a:lnTo>
                  <a:lnTo>
                    <a:pt x="647" y="453"/>
                  </a:lnTo>
                  <a:lnTo>
                    <a:pt x="651" y="436"/>
                  </a:lnTo>
                  <a:lnTo>
                    <a:pt x="651" y="436"/>
                  </a:lnTo>
                  <a:lnTo>
                    <a:pt x="653" y="434"/>
                  </a:lnTo>
                  <a:lnTo>
                    <a:pt x="653" y="432"/>
                  </a:lnTo>
                  <a:lnTo>
                    <a:pt x="651" y="430"/>
                  </a:lnTo>
                  <a:lnTo>
                    <a:pt x="651" y="428"/>
                  </a:lnTo>
                  <a:lnTo>
                    <a:pt x="639" y="420"/>
                  </a:lnTo>
                  <a:lnTo>
                    <a:pt x="637" y="416"/>
                  </a:lnTo>
                  <a:lnTo>
                    <a:pt x="635" y="407"/>
                  </a:lnTo>
                  <a:lnTo>
                    <a:pt x="633" y="403"/>
                  </a:lnTo>
                  <a:lnTo>
                    <a:pt x="633" y="399"/>
                  </a:lnTo>
                  <a:lnTo>
                    <a:pt x="633" y="399"/>
                  </a:lnTo>
                  <a:lnTo>
                    <a:pt x="633" y="395"/>
                  </a:lnTo>
                  <a:lnTo>
                    <a:pt x="635" y="393"/>
                  </a:lnTo>
                  <a:lnTo>
                    <a:pt x="637" y="391"/>
                  </a:lnTo>
                  <a:lnTo>
                    <a:pt x="645" y="383"/>
                  </a:lnTo>
                  <a:lnTo>
                    <a:pt x="649" y="381"/>
                  </a:lnTo>
                  <a:lnTo>
                    <a:pt x="655" y="379"/>
                  </a:lnTo>
                  <a:lnTo>
                    <a:pt x="658" y="379"/>
                  </a:lnTo>
                  <a:lnTo>
                    <a:pt x="658" y="377"/>
                  </a:lnTo>
                  <a:lnTo>
                    <a:pt x="658" y="374"/>
                  </a:lnTo>
                  <a:lnTo>
                    <a:pt x="660" y="368"/>
                  </a:lnTo>
                  <a:lnTo>
                    <a:pt x="660" y="366"/>
                  </a:lnTo>
                  <a:lnTo>
                    <a:pt x="658" y="358"/>
                  </a:lnTo>
                  <a:lnTo>
                    <a:pt x="658" y="356"/>
                  </a:lnTo>
                  <a:lnTo>
                    <a:pt x="660" y="354"/>
                  </a:lnTo>
                  <a:lnTo>
                    <a:pt x="664" y="348"/>
                  </a:lnTo>
                  <a:lnTo>
                    <a:pt x="672" y="335"/>
                  </a:lnTo>
                  <a:lnTo>
                    <a:pt x="676" y="333"/>
                  </a:lnTo>
                  <a:lnTo>
                    <a:pt x="678" y="331"/>
                  </a:lnTo>
                  <a:lnTo>
                    <a:pt x="686" y="327"/>
                  </a:lnTo>
                  <a:lnTo>
                    <a:pt x="688" y="327"/>
                  </a:lnTo>
                  <a:lnTo>
                    <a:pt x="695" y="327"/>
                  </a:lnTo>
                  <a:lnTo>
                    <a:pt x="697" y="327"/>
                  </a:lnTo>
                  <a:lnTo>
                    <a:pt x="699" y="325"/>
                  </a:lnTo>
                  <a:lnTo>
                    <a:pt x="701" y="325"/>
                  </a:lnTo>
                  <a:lnTo>
                    <a:pt x="703" y="325"/>
                  </a:lnTo>
                  <a:lnTo>
                    <a:pt x="705" y="327"/>
                  </a:lnTo>
                  <a:lnTo>
                    <a:pt x="707" y="329"/>
                  </a:lnTo>
                  <a:lnTo>
                    <a:pt x="709" y="331"/>
                  </a:lnTo>
                  <a:lnTo>
                    <a:pt x="709" y="331"/>
                  </a:lnTo>
                  <a:lnTo>
                    <a:pt x="711" y="331"/>
                  </a:lnTo>
                  <a:lnTo>
                    <a:pt x="717" y="327"/>
                  </a:lnTo>
                  <a:lnTo>
                    <a:pt x="719" y="327"/>
                  </a:lnTo>
                  <a:lnTo>
                    <a:pt x="719" y="325"/>
                  </a:lnTo>
                  <a:lnTo>
                    <a:pt x="719" y="321"/>
                  </a:lnTo>
                  <a:lnTo>
                    <a:pt x="719" y="319"/>
                  </a:lnTo>
                  <a:lnTo>
                    <a:pt x="717" y="313"/>
                  </a:lnTo>
                  <a:lnTo>
                    <a:pt x="717" y="311"/>
                  </a:lnTo>
                  <a:lnTo>
                    <a:pt x="717" y="309"/>
                  </a:lnTo>
                  <a:lnTo>
                    <a:pt x="719" y="309"/>
                  </a:lnTo>
                  <a:lnTo>
                    <a:pt x="719" y="304"/>
                  </a:lnTo>
                  <a:lnTo>
                    <a:pt x="721" y="304"/>
                  </a:lnTo>
                  <a:lnTo>
                    <a:pt x="728" y="296"/>
                  </a:lnTo>
                  <a:lnTo>
                    <a:pt x="734" y="290"/>
                  </a:lnTo>
                  <a:lnTo>
                    <a:pt x="736" y="280"/>
                  </a:lnTo>
                  <a:lnTo>
                    <a:pt x="738" y="241"/>
                  </a:lnTo>
                  <a:lnTo>
                    <a:pt x="740" y="234"/>
                  </a:lnTo>
                  <a:lnTo>
                    <a:pt x="740" y="230"/>
                  </a:lnTo>
                  <a:lnTo>
                    <a:pt x="738" y="2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0CAF4916-14C9-D94E-BF04-1652A2A24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6175" y="4406900"/>
              <a:ext cx="487362" cy="461963"/>
            </a:xfrm>
            <a:custGeom>
              <a:avLst/>
              <a:gdLst>
                <a:gd name="T0" fmla="*/ 300 w 307"/>
                <a:gd name="T1" fmla="*/ 120 h 291"/>
                <a:gd name="T2" fmla="*/ 284 w 307"/>
                <a:gd name="T3" fmla="*/ 97 h 291"/>
                <a:gd name="T4" fmla="*/ 274 w 307"/>
                <a:gd name="T5" fmla="*/ 89 h 291"/>
                <a:gd name="T6" fmla="*/ 253 w 307"/>
                <a:gd name="T7" fmla="*/ 83 h 291"/>
                <a:gd name="T8" fmla="*/ 247 w 307"/>
                <a:gd name="T9" fmla="*/ 72 h 291"/>
                <a:gd name="T10" fmla="*/ 234 w 307"/>
                <a:gd name="T11" fmla="*/ 70 h 291"/>
                <a:gd name="T12" fmla="*/ 218 w 307"/>
                <a:gd name="T13" fmla="*/ 66 h 291"/>
                <a:gd name="T14" fmla="*/ 212 w 307"/>
                <a:gd name="T15" fmla="*/ 62 h 291"/>
                <a:gd name="T16" fmla="*/ 175 w 307"/>
                <a:gd name="T17" fmla="*/ 41 h 291"/>
                <a:gd name="T18" fmla="*/ 164 w 307"/>
                <a:gd name="T19" fmla="*/ 37 h 291"/>
                <a:gd name="T20" fmla="*/ 154 w 307"/>
                <a:gd name="T21" fmla="*/ 35 h 291"/>
                <a:gd name="T22" fmla="*/ 144 w 307"/>
                <a:gd name="T23" fmla="*/ 41 h 291"/>
                <a:gd name="T24" fmla="*/ 140 w 307"/>
                <a:gd name="T25" fmla="*/ 41 h 291"/>
                <a:gd name="T26" fmla="*/ 127 w 307"/>
                <a:gd name="T27" fmla="*/ 46 h 291"/>
                <a:gd name="T28" fmla="*/ 119 w 307"/>
                <a:gd name="T29" fmla="*/ 44 h 291"/>
                <a:gd name="T30" fmla="*/ 109 w 307"/>
                <a:gd name="T31" fmla="*/ 39 h 291"/>
                <a:gd name="T32" fmla="*/ 103 w 307"/>
                <a:gd name="T33" fmla="*/ 50 h 291"/>
                <a:gd name="T34" fmla="*/ 90 w 307"/>
                <a:gd name="T35" fmla="*/ 48 h 291"/>
                <a:gd name="T36" fmla="*/ 65 w 307"/>
                <a:gd name="T37" fmla="*/ 44 h 291"/>
                <a:gd name="T38" fmla="*/ 22 w 307"/>
                <a:gd name="T39" fmla="*/ 13 h 291"/>
                <a:gd name="T40" fmla="*/ 12 w 307"/>
                <a:gd name="T41" fmla="*/ 2 h 291"/>
                <a:gd name="T42" fmla="*/ 6 w 307"/>
                <a:gd name="T43" fmla="*/ 4 h 291"/>
                <a:gd name="T44" fmla="*/ 4 w 307"/>
                <a:gd name="T45" fmla="*/ 15 h 291"/>
                <a:gd name="T46" fmla="*/ 0 w 307"/>
                <a:gd name="T47" fmla="*/ 29 h 291"/>
                <a:gd name="T48" fmla="*/ 2 w 307"/>
                <a:gd name="T49" fmla="*/ 44 h 291"/>
                <a:gd name="T50" fmla="*/ 6 w 307"/>
                <a:gd name="T51" fmla="*/ 72 h 291"/>
                <a:gd name="T52" fmla="*/ 14 w 307"/>
                <a:gd name="T53" fmla="*/ 81 h 291"/>
                <a:gd name="T54" fmla="*/ 20 w 307"/>
                <a:gd name="T55" fmla="*/ 85 h 291"/>
                <a:gd name="T56" fmla="*/ 26 w 307"/>
                <a:gd name="T57" fmla="*/ 99 h 291"/>
                <a:gd name="T58" fmla="*/ 37 w 307"/>
                <a:gd name="T59" fmla="*/ 144 h 291"/>
                <a:gd name="T60" fmla="*/ 43 w 307"/>
                <a:gd name="T61" fmla="*/ 169 h 291"/>
                <a:gd name="T62" fmla="*/ 55 w 307"/>
                <a:gd name="T63" fmla="*/ 190 h 291"/>
                <a:gd name="T64" fmla="*/ 53 w 307"/>
                <a:gd name="T65" fmla="*/ 219 h 291"/>
                <a:gd name="T66" fmla="*/ 59 w 307"/>
                <a:gd name="T67" fmla="*/ 247 h 291"/>
                <a:gd name="T68" fmla="*/ 53 w 307"/>
                <a:gd name="T69" fmla="*/ 268 h 291"/>
                <a:gd name="T70" fmla="*/ 55 w 307"/>
                <a:gd name="T71" fmla="*/ 289 h 291"/>
                <a:gd name="T72" fmla="*/ 70 w 307"/>
                <a:gd name="T73" fmla="*/ 289 h 291"/>
                <a:gd name="T74" fmla="*/ 76 w 307"/>
                <a:gd name="T75" fmla="*/ 282 h 291"/>
                <a:gd name="T76" fmla="*/ 82 w 307"/>
                <a:gd name="T77" fmla="*/ 274 h 291"/>
                <a:gd name="T78" fmla="*/ 86 w 307"/>
                <a:gd name="T79" fmla="*/ 270 h 291"/>
                <a:gd name="T80" fmla="*/ 98 w 307"/>
                <a:gd name="T81" fmla="*/ 272 h 291"/>
                <a:gd name="T82" fmla="*/ 115 w 307"/>
                <a:gd name="T83" fmla="*/ 270 h 291"/>
                <a:gd name="T84" fmla="*/ 125 w 307"/>
                <a:gd name="T85" fmla="*/ 266 h 291"/>
                <a:gd name="T86" fmla="*/ 133 w 307"/>
                <a:gd name="T87" fmla="*/ 264 h 291"/>
                <a:gd name="T88" fmla="*/ 140 w 307"/>
                <a:gd name="T89" fmla="*/ 258 h 291"/>
                <a:gd name="T90" fmla="*/ 154 w 307"/>
                <a:gd name="T91" fmla="*/ 264 h 291"/>
                <a:gd name="T92" fmla="*/ 179 w 307"/>
                <a:gd name="T93" fmla="*/ 268 h 291"/>
                <a:gd name="T94" fmla="*/ 193 w 307"/>
                <a:gd name="T95" fmla="*/ 264 h 291"/>
                <a:gd name="T96" fmla="*/ 201 w 307"/>
                <a:gd name="T97" fmla="*/ 266 h 291"/>
                <a:gd name="T98" fmla="*/ 214 w 307"/>
                <a:gd name="T99" fmla="*/ 268 h 291"/>
                <a:gd name="T100" fmla="*/ 236 w 307"/>
                <a:gd name="T101" fmla="*/ 266 h 291"/>
                <a:gd name="T102" fmla="*/ 236 w 307"/>
                <a:gd name="T103" fmla="*/ 251 h 291"/>
                <a:gd name="T104" fmla="*/ 234 w 307"/>
                <a:gd name="T105" fmla="*/ 241 h 291"/>
                <a:gd name="T106" fmla="*/ 241 w 307"/>
                <a:gd name="T107" fmla="*/ 235 h 291"/>
                <a:gd name="T108" fmla="*/ 253 w 307"/>
                <a:gd name="T109" fmla="*/ 229 h 291"/>
                <a:gd name="T110" fmla="*/ 257 w 307"/>
                <a:gd name="T111" fmla="*/ 223 h 291"/>
                <a:gd name="T112" fmla="*/ 274 w 307"/>
                <a:gd name="T113" fmla="*/ 219 h 291"/>
                <a:gd name="T114" fmla="*/ 286 w 307"/>
                <a:gd name="T115" fmla="*/ 200 h 291"/>
                <a:gd name="T116" fmla="*/ 298 w 307"/>
                <a:gd name="T117" fmla="*/ 190 h 291"/>
                <a:gd name="T118" fmla="*/ 307 w 307"/>
                <a:gd name="T119" fmla="*/ 163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7" h="291">
                  <a:moveTo>
                    <a:pt x="307" y="132"/>
                  </a:moveTo>
                  <a:lnTo>
                    <a:pt x="304" y="128"/>
                  </a:lnTo>
                  <a:lnTo>
                    <a:pt x="302" y="122"/>
                  </a:lnTo>
                  <a:lnTo>
                    <a:pt x="300" y="120"/>
                  </a:lnTo>
                  <a:lnTo>
                    <a:pt x="298" y="114"/>
                  </a:lnTo>
                  <a:lnTo>
                    <a:pt x="296" y="109"/>
                  </a:lnTo>
                  <a:lnTo>
                    <a:pt x="292" y="105"/>
                  </a:lnTo>
                  <a:lnTo>
                    <a:pt x="284" y="97"/>
                  </a:lnTo>
                  <a:lnTo>
                    <a:pt x="282" y="95"/>
                  </a:lnTo>
                  <a:lnTo>
                    <a:pt x="280" y="95"/>
                  </a:lnTo>
                  <a:lnTo>
                    <a:pt x="276" y="91"/>
                  </a:lnTo>
                  <a:lnTo>
                    <a:pt x="274" y="89"/>
                  </a:lnTo>
                  <a:lnTo>
                    <a:pt x="265" y="89"/>
                  </a:lnTo>
                  <a:lnTo>
                    <a:pt x="263" y="89"/>
                  </a:lnTo>
                  <a:lnTo>
                    <a:pt x="257" y="85"/>
                  </a:lnTo>
                  <a:lnTo>
                    <a:pt x="253" y="83"/>
                  </a:lnTo>
                  <a:lnTo>
                    <a:pt x="251" y="81"/>
                  </a:lnTo>
                  <a:lnTo>
                    <a:pt x="253" y="79"/>
                  </a:lnTo>
                  <a:lnTo>
                    <a:pt x="249" y="74"/>
                  </a:lnTo>
                  <a:lnTo>
                    <a:pt x="247" y="72"/>
                  </a:lnTo>
                  <a:lnTo>
                    <a:pt x="245" y="70"/>
                  </a:lnTo>
                  <a:lnTo>
                    <a:pt x="236" y="70"/>
                  </a:lnTo>
                  <a:lnTo>
                    <a:pt x="234" y="70"/>
                  </a:lnTo>
                  <a:lnTo>
                    <a:pt x="234" y="70"/>
                  </a:lnTo>
                  <a:lnTo>
                    <a:pt x="232" y="68"/>
                  </a:lnTo>
                  <a:lnTo>
                    <a:pt x="232" y="68"/>
                  </a:lnTo>
                  <a:lnTo>
                    <a:pt x="226" y="66"/>
                  </a:lnTo>
                  <a:lnTo>
                    <a:pt x="218" y="66"/>
                  </a:lnTo>
                  <a:lnTo>
                    <a:pt x="216" y="64"/>
                  </a:lnTo>
                  <a:lnTo>
                    <a:pt x="214" y="62"/>
                  </a:lnTo>
                  <a:lnTo>
                    <a:pt x="214" y="62"/>
                  </a:lnTo>
                  <a:lnTo>
                    <a:pt x="212" y="62"/>
                  </a:lnTo>
                  <a:lnTo>
                    <a:pt x="199" y="54"/>
                  </a:lnTo>
                  <a:lnTo>
                    <a:pt x="187" y="46"/>
                  </a:lnTo>
                  <a:lnTo>
                    <a:pt x="181" y="41"/>
                  </a:lnTo>
                  <a:lnTo>
                    <a:pt x="175" y="41"/>
                  </a:lnTo>
                  <a:lnTo>
                    <a:pt x="168" y="41"/>
                  </a:lnTo>
                  <a:lnTo>
                    <a:pt x="166" y="41"/>
                  </a:lnTo>
                  <a:lnTo>
                    <a:pt x="166" y="39"/>
                  </a:lnTo>
                  <a:lnTo>
                    <a:pt x="164" y="37"/>
                  </a:lnTo>
                  <a:lnTo>
                    <a:pt x="164" y="35"/>
                  </a:lnTo>
                  <a:lnTo>
                    <a:pt x="164" y="35"/>
                  </a:lnTo>
                  <a:lnTo>
                    <a:pt x="160" y="35"/>
                  </a:lnTo>
                  <a:lnTo>
                    <a:pt x="154" y="35"/>
                  </a:lnTo>
                  <a:lnTo>
                    <a:pt x="152" y="37"/>
                  </a:lnTo>
                  <a:lnTo>
                    <a:pt x="146" y="41"/>
                  </a:lnTo>
                  <a:lnTo>
                    <a:pt x="146" y="41"/>
                  </a:lnTo>
                  <a:lnTo>
                    <a:pt x="144" y="41"/>
                  </a:lnTo>
                  <a:lnTo>
                    <a:pt x="144" y="41"/>
                  </a:lnTo>
                  <a:lnTo>
                    <a:pt x="142" y="39"/>
                  </a:lnTo>
                  <a:lnTo>
                    <a:pt x="142" y="39"/>
                  </a:lnTo>
                  <a:lnTo>
                    <a:pt x="140" y="41"/>
                  </a:lnTo>
                  <a:lnTo>
                    <a:pt x="138" y="41"/>
                  </a:lnTo>
                  <a:lnTo>
                    <a:pt x="133" y="44"/>
                  </a:lnTo>
                  <a:lnTo>
                    <a:pt x="131" y="46"/>
                  </a:lnTo>
                  <a:lnTo>
                    <a:pt x="127" y="46"/>
                  </a:lnTo>
                  <a:lnTo>
                    <a:pt x="125" y="41"/>
                  </a:lnTo>
                  <a:lnTo>
                    <a:pt x="121" y="41"/>
                  </a:lnTo>
                  <a:lnTo>
                    <a:pt x="121" y="41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4"/>
                  </a:lnTo>
                  <a:lnTo>
                    <a:pt x="115" y="41"/>
                  </a:lnTo>
                  <a:lnTo>
                    <a:pt x="109" y="39"/>
                  </a:lnTo>
                  <a:lnTo>
                    <a:pt x="109" y="41"/>
                  </a:lnTo>
                  <a:lnTo>
                    <a:pt x="107" y="48"/>
                  </a:lnTo>
                  <a:lnTo>
                    <a:pt x="105" y="50"/>
                  </a:lnTo>
                  <a:lnTo>
                    <a:pt x="103" y="50"/>
                  </a:lnTo>
                  <a:lnTo>
                    <a:pt x="103" y="50"/>
                  </a:lnTo>
                  <a:lnTo>
                    <a:pt x="96" y="48"/>
                  </a:lnTo>
                  <a:lnTo>
                    <a:pt x="92" y="48"/>
                  </a:lnTo>
                  <a:lnTo>
                    <a:pt x="90" y="48"/>
                  </a:lnTo>
                  <a:lnTo>
                    <a:pt x="88" y="48"/>
                  </a:lnTo>
                  <a:lnTo>
                    <a:pt x="84" y="46"/>
                  </a:lnTo>
                  <a:lnTo>
                    <a:pt x="84" y="46"/>
                  </a:lnTo>
                  <a:lnTo>
                    <a:pt x="65" y="44"/>
                  </a:lnTo>
                  <a:lnTo>
                    <a:pt x="61" y="41"/>
                  </a:lnTo>
                  <a:lnTo>
                    <a:pt x="55" y="33"/>
                  </a:lnTo>
                  <a:lnTo>
                    <a:pt x="51" y="31"/>
                  </a:lnTo>
                  <a:lnTo>
                    <a:pt x="22" y="13"/>
                  </a:lnTo>
                  <a:lnTo>
                    <a:pt x="18" y="9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4" y="9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4" y="15"/>
                  </a:lnTo>
                  <a:lnTo>
                    <a:pt x="6" y="19"/>
                  </a:lnTo>
                  <a:lnTo>
                    <a:pt x="4" y="23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6" y="68"/>
                  </a:lnTo>
                  <a:lnTo>
                    <a:pt x="6" y="72"/>
                  </a:lnTo>
                  <a:lnTo>
                    <a:pt x="8" y="76"/>
                  </a:lnTo>
                  <a:lnTo>
                    <a:pt x="10" y="79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81"/>
                  </a:lnTo>
                  <a:lnTo>
                    <a:pt x="16" y="83"/>
                  </a:lnTo>
                  <a:lnTo>
                    <a:pt x="18" y="83"/>
                  </a:lnTo>
                  <a:lnTo>
                    <a:pt x="20" y="85"/>
                  </a:lnTo>
                  <a:lnTo>
                    <a:pt x="22" y="91"/>
                  </a:lnTo>
                  <a:lnTo>
                    <a:pt x="26" y="95"/>
                  </a:lnTo>
                  <a:lnTo>
                    <a:pt x="26" y="99"/>
                  </a:lnTo>
                  <a:lnTo>
                    <a:pt x="26" y="99"/>
                  </a:lnTo>
                  <a:lnTo>
                    <a:pt x="24" y="99"/>
                  </a:lnTo>
                  <a:lnTo>
                    <a:pt x="16" y="101"/>
                  </a:lnTo>
                  <a:lnTo>
                    <a:pt x="18" y="105"/>
                  </a:lnTo>
                  <a:lnTo>
                    <a:pt x="37" y="144"/>
                  </a:lnTo>
                  <a:lnTo>
                    <a:pt x="39" y="157"/>
                  </a:lnTo>
                  <a:lnTo>
                    <a:pt x="41" y="163"/>
                  </a:lnTo>
                  <a:lnTo>
                    <a:pt x="43" y="167"/>
                  </a:lnTo>
                  <a:lnTo>
                    <a:pt x="43" y="169"/>
                  </a:lnTo>
                  <a:lnTo>
                    <a:pt x="47" y="175"/>
                  </a:lnTo>
                  <a:lnTo>
                    <a:pt x="53" y="184"/>
                  </a:lnTo>
                  <a:lnTo>
                    <a:pt x="53" y="188"/>
                  </a:lnTo>
                  <a:lnTo>
                    <a:pt x="55" y="190"/>
                  </a:lnTo>
                  <a:lnTo>
                    <a:pt x="55" y="192"/>
                  </a:lnTo>
                  <a:lnTo>
                    <a:pt x="55" y="200"/>
                  </a:lnTo>
                  <a:lnTo>
                    <a:pt x="55" y="206"/>
                  </a:lnTo>
                  <a:lnTo>
                    <a:pt x="53" y="219"/>
                  </a:lnTo>
                  <a:lnTo>
                    <a:pt x="53" y="231"/>
                  </a:lnTo>
                  <a:lnTo>
                    <a:pt x="53" y="233"/>
                  </a:lnTo>
                  <a:lnTo>
                    <a:pt x="57" y="241"/>
                  </a:lnTo>
                  <a:lnTo>
                    <a:pt x="59" y="247"/>
                  </a:lnTo>
                  <a:lnTo>
                    <a:pt x="59" y="251"/>
                  </a:lnTo>
                  <a:lnTo>
                    <a:pt x="57" y="266"/>
                  </a:lnTo>
                  <a:lnTo>
                    <a:pt x="55" y="268"/>
                  </a:lnTo>
                  <a:lnTo>
                    <a:pt x="53" y="268"/>
                  </a:lnTo>
                  <a:lnTo>
                    <a:pt x="49" y="268"/>
                  </a:lnTo>
                  <a:lnTo>
                    <a:pt x="47" y="268"/>
                  </a:lnTo>
                  <a:lnTo>
                    <a:pt x="47" y="270"/>
                  </a:lnTo>
                  <a:lnTo>
                    <a:pt x="55" y="289"/>
                  </a:lnTo>
                  <a:lnTo>
                    <a:pt x="57" y="291"/>
                  </a:lnTo>
                  <a:lnTo>
                    <a:pt x="59" y="291"/>
                  </a:lnTo>
                  <a:lnTo>
                    <a:pt x="65" y="289"/>
                  </a:lnTo>
                  <a:lnTo>
                    <a:pt x="70" y="289"/>
                  </a:lnTo>
                  <a:lnTo>
                    <a:pt x="72" y="289"/>
                  </a:lnTo>
                  <a:lnTo>
                    <a:pt x="74" y="286"/>
                  </a:lnTo>
                  <a:lnTo>
                    <a:pt x="74" y="286"/>
                  </a:lnTo>
                  <a:lnTo>
                    <a:pt x="76" y="282"/>
                  </a:lnTo>
                  <a:lnTo>
                    <a:pt x="78" y="280"/>
                  </a:lnTo>
                  <a:lnTo>
                    <a:pt x="80" y="278"/>
                  </a:lnTo>
                  <a:lnTo>
                    <a:pt x="82" y="276"/>
                  </a:lnTo>
                  <a:lnTo>
                    <a:pt x="82" y="274"/>
                  </a:lnTo>
                  <a:lnTo>
                    <a:pt x="84" y="272"/>
                  </a:lnTo>
                  <a:lnTo>
                    <a:pt x="84" y="270"/>
                  </a:lnTo>
                  <a:lnTo>
                    <a:pt x="84" y="270"/>
                  </a:lnTo>
                  <a:lnTo>
                    <a:pt x="86" y="270"/>
                  </a:lnTo>
                  <a:lnTo>
                    <a:pt x="88" y="270"/>
                  </a:lnTo>
                  <a:lnTo>
                    <a:pt x="92" y="272"/>
                  </a:lnTo>
                  <a:lnTo>
                    <a:pt x="94" y="272"/>
                  </a:lnTo>
                  <a:lnTo>
                    <a:pt x="98" y="272"/>
                  </a:lnTo>
                  <a:lnTo>
                    <a:pt x="98" y="272"/>
                  </a:lnTo>
                  <a:lnTo>
                    <a:pt x="103" y="272"/>
                  </a:lnTo>
                  <a:lnTo>
                    <a:pt x="107" y="272"/>
                  </a:lnTo>
                  <a:lnTo>
                    <a:pt x="115" y="270"/>
                  </a:lnTo>
                  <a:lnTo>
                    <a:pt x="119" y="268"/>
                  </a:lnTo>
                  <a:lnTo>
                    <a:pt x="121" y="268"/>
                  </a:lnTo>
                  <a:lnTo>
                    <a:pt x="123" y="268"/>
                  </a:lnTo>
                  <a:lnTo>
                    <a:pt x="125" y="266"/>
                  </a:lnTo>
                  <a:lnTo>
                    <a:pt x="127" y="264"/>
                  </a:lnTo>
                  <a:lnTo>
                    <a:pt x="129" y="264"/>
                  </a:lnTo>
                  <a:lnTo>
                    <a:pt x="131" y="264"/>
                  </a:lnTo>
                  <a:lnTo>
                    <a:pt x="133" y="264"/>
                  </a:lnTo>
                  <a:lnTo>
                    <a:pt x="136" y="264"/>
                  </a:lnTo>
                  <a:lnTo>
                    <a:pt x="138" y="262"/>
                  </a:lnTo>
                  <a:lnTo>
                    <a:pt x="140" y="262"/>
                  </a:lnTo>
                  <a:lnTo>
                    <a:pt x="140" y="258"/>
                  </a:lnTo>
                  <a:lnTo>
                    <a:pt x="142" y="256"/>
                  </a:lnTo>
                  <a:lnTo>
                    <a:pt x="148" y="260"/>
                  </a:lnTo>
                  <a:lnTo>
                    <a:pt x="150" y="262"/>
                  </a:lnTo>
                  <a:lnTo>
                    <a:pt x="154" y="264"/>
                  </a:lnTo>
                  <a:lnTo>
                    <a:pt x="160" y="268"/>
                  </a:lnTo>
                  <a:lnTo>
                    <a:pt x="162" y="270"/>
                  </a:lnTo>
                  <a:lnTo>
                    <a:pt x="175" y="276"/>
                  </a:lnTo>
                  <a:lnTo>
                    <a:pt x="179" y="268"/>
                  </a:lnTo>
                  <a:lnTo>
                    <a:pt x="183" y="264"/>
                  </a:lnTo>
                  <a:lnTo>
                    <a:pt x="187" y="262"/>
                  </a:lnTo>
                  <a:lnTo>
                    <a:pt x="189" y="262"/>
                  </a:lnTo>
                  <a:lnTo>
                    <a:pt x="193" y="264"/>
                  </a:lnTo>
                  <a:lnTo>
                    <a:pt x="193" y="264"/>
                  </a:lnTo>
                  <a:lnTo>
                    <a:pt x="195" y="266"/>
                  </a:lnTo>
                  <a:lnTo>
                    <a:pt x="197" y="266"/>
                  </a:lnTo>
                  <a:lnTo>
                    <a:pt x="201" y="266"/>
                  </a:lnTo>
                  <a:lnTo>
                    <a:pt x="206" y="266"/>
                  </a:lnTo>
                  <a:lnTo>
                    <a:pt x="210" y="266"/>
                  </a:lnTo>
                  <a:lnTo>
                    <a:pt x="212" y="268"/>
                  </a:lnTo>
                  <a:lnTo>
                    <a:pt x="214" y="268"/>
                  </a:lnTo>
                  <a:lnTo>
                    <a:pt x="216" y="268"/>
                  </a:lnTo>
                  <a:lnTo>
                    <a:pt x="218" y="270"/>
                  </a:lnTo>
                  <a:lnTo>
                    <a:pt x="222" y="268"/>
                  </a:lnTo>
                  <a:lnTo>
                    <a:pt x="236" y="266"/>
                  </a:lnTo>
                  <a:lnTo>
                    <a:pt x="239" y="260"/>
                  </a:lnTo>
                  <a:lnTo>
                    <a:pt x="239" y="256"/>
                  </a:lnTo>
                  <a:lnTo>
                    <a:pt x="239" y="254"/>
                  </a:lnTo>
                  <a:lnTo>
                    <a:pt x="236" y="251"/>
                  </a:lnTo>
                  <a:lnTo>
                    <a:pt x="234" y="247"/>
                  </a:lnTo>
                  <a:lnTo>
                    <a:pt x="234" y="245"/>
                  </a:lnTo>
                  <a:lnTo>
                    <a:pt x="234" y="243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6" y="239"/>
                  </a:lnTo>
                  <a:lnTo>
                    <a:pt x="239" y="237"/>
                  </a:lnTo>
                  <a:lnTo>
                    <a:pt x="241" y="235"/>
                  </a:lnTo>
                  <a:lnTo>
                    <a:pt x="243" y="235"/>
                  </a:lnTo>
                  <a:lnTo>
                    <a:pt x="247" y="233"/>
                  </a:lnTo>
                  <a:lnTo>
                    <a:pt x="249" y="231"/>
                  </a:lnTo>
                  <a:lnTo>
                    <a:pt x="253" y="229"/>
                  </a:lnTo>
                  <a:lnTo>
                    <a:pt x="253" y="227"/>
                  </a:lnTo>
                  <a:lnTo>
                    <a:pt x="255" y="225"/>
                  </a:lnTo>
                  <a:lnTo>
                    <a:pt x="257" y="225"/>
                  </a:lnTo>
                  <a:lnTo>
                    <a:pt x="257" y="223"/>
                  </a:lnTo>
                  <a:lnTo>
                    <a:pt x="261" y="223"/>
                  </a:lnTo>
                  <a:lnTo>
                    <a:pt x="265" y="221"/>
                  </a:lnTo>
                  <a:lnTo>
                    <a:pt x="267" y="221"/>
                  </a:lnTo>
                  <a:lnTo>
                    <a:pt x="274" y="219"/>
                  </a:lnTo>
                  <a:lnTo>
                    <a:pt x="276" y="216"/>
                  </a:lnTo>
                  <a:lnTo>
                    <a:pt x="280" y="208"/>
                  </a:lnTo>
                  <a:lnTo>
                    <a:pt x="282" y="204"/>
                  </a:lnTo>
                  <a:lnTo>
                    <a:pt x="286" y="200"/>
                  </a:lnTo>
                  <a:lnTo>
                    <a:pt x="290" y="196"/>
                  </a:lnTo>
                  <a:lnTo>
                    <a:pt x="290" y="194"/>
                  </a:lnTo>
                  <a:lnTo>
                    <a:pt x="292" y="192"/>
                  </a:lnTo>
                  <a:lnTo>
                    <a:pt x="298" y="190"/>
                  </a:lnTo>
                  <a:lnTo>
                    <a:pt x="298" y="188"/>
                  </a:lnTo>
                  <a:lnTo>
                    <a:pt x="300" y="186"/>
                  </a:lnTo>
                  <a:lnTo>
                    <a:pt x="302" y="184"/>
                  </a:lnTo>
                  <a:lnTo>
                    <a:pt x="307" y="163"/>
                  </a:lnTo>
                  <a:lnTo>
                    <a:pt x="307" y="13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6BAECDB0-1A2B-7D4D-8830-FA3F31C6E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2946400"/>
              <a:ext cx="533400" cy="768350"/>
            </a:xfrm>
            <a:custGeom>
              <a:avLst/>
              <a:gdLst>
                <a:gd name="T0" fmla="*/ 309 w 336"/>
                <a:gd name="T1" fmla="*/ 185 h 484"/>
                <a:gd name="T2" fmla="*/ 295 w 336"/>
                <a:gd name="T3" fmla="*/ 179 h 484"/>
                <a:gd name="T4" fmla="*/ 270 w 336"/>
                <a:gd name="T5" fmla="*/ 156 h 484"/>
                <a:gd name="T6" fmla="*/ 255 w 336"/>
                <a:gd name="T7" fmla="*/ 136 h 484"/>
                <a:gd name="T8" fmla="*/ 239 w 336"/>
                <a:gd name="T9" fmla="*/ 117 h 484"/>
                <a:gd name="T10" fmla="*/ 235 w 336"/>
                <a:gd name="T11" fmla="*/ 93 h 484"/>
                <a:gd name="T12" fmla="*/ 206 w 336"/>
                <a:gd name="T13" fmla="*/ 41 h 484"/>
                <a:gd name="T14" fmla="*/ 183 w 336"/>
                <a:gd name="T15" fmla="*/ 21 h 484"/>
                <a:gd name="T16" fmla="*/ 177 w 336"/>
                <a:gd name="T17" fmla="*/ 6 h 484"/>
                <a:gd name="T18" fmla="*/ 161 w 336"/>
                <a:gd name="T19" fmla="*/ 6 h 484"/>
                <a:gd name="T20" fmla="*/ 138 w 336"/>
                <a:gd name="T21" fmla="*/ 8 h 484"/>
                <a:gd name="T22" fmla="*/ 126 w 336"/>
                <a:gd name="T23" fmla="*/ 25 h 484"/>
                <a:gd name="T24" fmla="*/ 93 w 336"/>
                <a:gd name="T25" fmla="*/ 60 h 484"/>
                <a:gd name="T26" fmla="*/ 88 w 336"/>
                <a:gd name="T27" fmla="*/ 74 h 484"/>
                <a:gd name="T28" fmla="*/ 76 w 336"/>
                <a:gd name="T29" fmla="*/ 99 h 484"/>
                <a:gd name="T30" fmla="*/ 60 w 336"/>
                <a:gd name="T31" fmla="*/ 115 h 484"/>
                <a:gd name="T32" fmla="*/ 10 w 336"/>
                <a:gd name="T33" fmla="*/ 159 h 484"/>
                <a:gd name="T34" fmla="*/ 2 w 336"/>
                <a:gd name="T35" fmla="*/ 171 h 484"/>
                <a:gd name="T36" fmla="*/ 4 w 336"/>
                <a:gd name="T37" fmla="*/ 181 h 484"/>
                <a:gd name="T38" fmla="*/ 14 w 336"/>
                <a:gd name="T39" fmla="*/ 189 h 484"/>
                <a:gd name="T40" fmla="*/ 12 w 336"/>
                <a:gd name="T41" fmla="*/ 202 h 484"/>
                <a:gd name="T42" fmla="*/ 14 w 336"/>
                <a:gd name="T43" fmla="*/ 212 h 484"/>
                <a:gd name="T44" fmla="*/ 18 w 336"/>
                <a:gd name="T45" fmla="*/ 208 h 484"/>
                <a:gd name="T46" fmla="*/ 31 w 336"/>
                <a:gd name="T47" fmla="*/ 212 h 484"/>
                <a:gd name="T48" fmla="*/ 25 w 336"/>
                <a:gd name="T49" fmla="*/ 222 h 484"/>
                <a:gd name="T50" fmla="*/ 35 w 336"/>
                <a:gd name="T51" fmla="*/ 231 h 484"/>
                <a:gd name="T52" fmla="*/ 43 w 336"/>
                <a:gd name="T53" fmla="*/ 239 h 484"/>
                <a:gd name="T54" fmla="*/ 49 w 336"/>
                <a:gd name="T55" fmla="*/ 253 h 484"/>
                <a:gd name="T56" fmla="*/ 49 w 336"/>
                <a:gd name="T57" fmla="*/ 270 h 484"/>
                <a:gd name="T58" fmla="*/ 58 w 336"/>
                <a:gd name="T59" fmla="*/ 290 h 484"/>
                <a:gd name="T60" fmla="*/ 76 w 336"/>
                <a:gd name="T61" fmla="*/ 319 h 484"/>
                <a:gd name="T62" fmla="*/ 76 w 336"/>
                <a:gd name="T63" fmla="*/ 336 h 484"/>
                <a:gd name="T64" fmla="*/ 76 w 336"/>
                <a:gd name="T65" fmla="*/ 342 h 484"/>
                <a:gd name="T66" fmla="*/ 82 w 336"/>
                <a:gd name="T67" fmla="*/ 354 h 484"/>
                <a:gd name="T68" fmla="*/ 86 w 336"/>
                <a:gd name="T69" fmla="*/ 366 h 484"/>
                <a:gd name="T70" fmla="*/ 95 w 336"/>
                <a:gd name="T71" fmla="*/ 383 h 484"/>
                <a:gd name="T72" fmla="*/ 101 w 336"/>
                <a:gd name="T73" fmla="*/ 399 h 484"/>
                <a:gd name="T74" fmla="*/ 115 w 336"/>
                <a:gd name="T75" fmla="*/ 418 h 484"/>
                <a:gd name="T76" fmla="*/ 121 w 336"/>
                <a:gd name="T77" fmla="*/ 434 h 484"/>
                <a:gd name="T78" fmla="*/ 136 w 336"/>
                <a:gd name="T79" fmla="*/ 457 h 484"/>
                <a:gd name="T80" fmla="*/ 148 w 336"/>
                <a:gd name="T81" fmla="*/ 449 h 484"/>
                <a:gd name="T82" fmla="*/ 150 w 336"/>
                <a:gd name="T83" fmla="*/ 434 h 484"/>
                <a:gd name="T84" fmla="*/ 156 w 336"/>
                <a:gd name="T85" fmla="*/ 414 h 484"/>
                <a:gd name="T86" fmla="*/ 173 w 336"/>
                <a:gd name="T87" fmla="*/ 426 h 484"/>
                <a:gd name="T88" fmla="*/ 159 w 336"/>
                <a:gd name="T89" fmla="*/ 439 h 484"/>
                <a:gd name="T90" fmla="*/ 167 w 336"/>
                <a:gd name="T91" fmla="*/ 445 h 484"/>
                <a:gd name="T92" fmla="*/ 183 w 336"/>
                <a:gd name="T93" fmla="*/ 453 h 484"/>
                <a:gd name="T94" fmla="*/ 185 w 336"/>
                <a:gd name="T95" fmla="*/ 465 h 484"/>
                <a:gd name="T96" fmla="*/ 187 w 336"/>
                <a:gd name="T97" fmla="*/ 478 h 484"/>
                <a:gd name="T98" fmla="*/ 204 w 336"/>
                <a:gd name="T99" fmla="*/ 482 h 484"/>
                <a:gd name="T100" fmla="*/ 255 w 336"/>
                <a:gd name="T101" fmla="*/ 443 h 484"/>
                <a:gd name="T102" fmla="*/ 264 w 336"/>
                <a:gd name="T103" fmla="*/ 418 h 484"/>
                <a:gd name="T104" fmla="*/ 307 w 336"/>
                <a:gd name="T105" fmla="*/ 375 h 484"/>
                <a:gd name="T106" fmla="*/ 301 w 336"/>
                <a:gd name="T107" fmla="*/ 366 h 484"/>
                <a:gd name="T108" fmla="*/ 290 w 336"/>
                <a:gd name="T109" fmla="*/ 352 h 484"/>
                <a:gd name="T110" fmla="*/ 278 w 336"/>
                <a:gd name="T111" fmla="*/ 313 h 484"/>
                <a:gd name="T112" fmla="*/ 297 w 336"/>
                <a:gd name="T113" fmla="*/ 272 h 484"/>
                <a:gd name="T114" fmla="*/ 336 w 336"/>
                <a:gd name="T115" fmla="*/ 21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6" h="484">
                  <a:moveTo>
                    <a:pt x="334" y="202"/>
                  </a:moveTo>
                  <a:lnTo>
                    <a:pt x="330" y="198"/>
                  </a:lnTo>
                  <a:lnTo>
                    <a:pt x="323" y="196"/>
                  </a:lnTo>
                  <a:lnTo>
                    <a:pt x="315" y="191"/>
                  </a:lnTo>
                  <a:lnTo>
                    <a:pt x="311" y="189"/>
                  </a:lnTo>
                  <a:lnTo>
                    <a:pt x="309" y="185"/>
                  </a:lnTo>
                  <a:lnTo>
                    <a:pt x="307" y="185"/>
                  </a:lnTo>
                  <a:lnTo>
                    <a:pt x="307" y="185"/>
                  </a:lnTo>
                  <a:lnTo>
                    <a:pt x="307" y="183"/>
                  </a:lnTo>
                  <a:lnTo>
                    <a:pt x="305" y="181"/>
                  </a:lnTo>
                  <a:lnTo>
                    <a:pt x="305" y="181"/>
                  </a:lnTo>
                  <a:lnTo>
                    <a:pt x="295" y="179"/>
                  </a:lnTo>
                  <a:lnTo>
                    <a:pt x="292" y="177"/>
                  </a:lnTo>
                  <a:lnTo>
                    <a:pt x="290" y="177"/>
                  </a:lnTo>
                  <a:lnTo>
                    <a:pt x="286" y="169"/>
                  </a:lnTo>
                  <a:lnTo>
                    <a:pt x="278" y="163"/>
                  </a:lnTo>
                  <a:lnTo>
                    <a:pt x="278" y="161"/>
                  </a:lnTo>
                  <a:lnTo>
                    <a:pt x="270" y="156"/>
                  </a:lnTo>
                  <a:lnTo>
                    <a:pt x="268" y="156"/>
                  </a:lnTo>
                  <a:lnTo>
                    <a:pt x="257" y="146"/>
                  </a:lnTo>
                  <a:lnTo>
                    <a:pt x="253" y="142"/>
                  </a:lnTo>
                  <a:lnTo>
                    <a:pt x="253" y="140"/>
                  </a:lnTo>
                  <a:lnTo>
                    <a:pt x="253" y="138"/>
                  </a:lnTo>
                  <a:lnTo>
                    <a:pt x="255" y="136"/>
                  </a:lnTo>
                  <a:lnTo>
                    <a:pt x="253" y="134"/>
                  </a:lnTo>
                  <a:lnTo>
                    <a:pt x="253" y="132"/>
                  </a:lnTo>
                  <a:lnTo>
                    <a:pt x="247" y="124"/>
                  </a:lnTo>
                  <a:lnTo>
                    <a:pt x="247" y="121"/>
                  </a:lnTo>
                  <a:lnTo>
                    <a:pt x="241" y="119"/>
                  </a:lnTo>
                  <a:lnTo>
                    <a:pt x="239" y="117"/>
                  </a:lnTo>
                  <a:lnTo>
                    <a:pt x="239" y="115"/>
                  </a:lnTo>
                  <a:lnTo>
                    <a:pt x="239" y="107"/>
                  </a:lnTo>
                  <a:lnTo>
                    <a:pt x="239" y="105"/>
                  </a:lnTo>
                  <a:lnTo>
                    <a:pt x="237" y="101"/>
                  </a:lnTo>
                  <a:lnTo>
                    <a:pt x="235" y="95"/>
                  </a:lnTo>
                  <a:lnTo>
                    <a:pt x="235" y="93"/>
                  </a:lnTo>
                  <a:lnTo>
                    <a:pt x="235" y="93"/>
                  </a:lnTo>
                  <a:lnTo>
                    <a:pt x="235" y="84"/>
                  </a:lnTo>
                  <a:lnTo>
                    <a:pt x="233" y="80"/>
                  </a:lnTo>
                  <a:lnTo>
                    <a:pt x="229" y="74"/>
                  </a:lnTo>
                  <a:lnTo>
                    <a:pt x="216" y="60"/>
                  </a:lnTo>
                  <a:lnTo>
                    <a:pt x="206" y="41"/>
                  </a:lnTo>
                  <a:lnTo>
                    <a:pt x="204" y="39"/>
                  </a:lnTo>
                  <a:lnTo>
                    <a:pt x="202" y="39"/>
                  </a:lnTo>
                  <a:lnTo>
                    <a:pt x="202" y="37"/>
                  </a:lnTo>
                  <a:lnTo>
                    <a:pt x="198" y="35"/>
                  </a:lnTo>
                  <a:lnTo>
                    <a:pt x="185" y="25"/>
                  </a:lnTo>
                  <a:lnTo>
                    <a:pt x="183" y="21"/>
                  </a:lnTo>
                  <a:lnTo>
                    <a:pt x="181" y="19"/>
                  </a:lnTo>
                  <a:lnTo>
                    <a:pt x="181" y="17"/>
                  </a:lnTo>
                  <a:lnTo>
                    <a:pt x="181" y="14"/>
                  </a:lnTo>
                  <a:lnTo>
                    <a:pt x="181" y="12"/>
                  </a:lnTo>
                  <a:lnTo>
                    <a:pt x="179" y="8"/>
                  </a:lnTo>
                  <a:lnTo>
                    <a:pt x="177" y="6"/>
                  </a:lnTo>
                  <a:lnTo>
                    <a:pt x="177" y="2"/>
                  </a:lnTo>
                  <a:lnTo>
                    <a:pt x="177" y="0"/>
                  </a:lnTo>
                  <a:lnTo>
                    <a:pt x="175" y="2"/>
                  </a:lnTo>
                  <a:lnTo>
                    <a:pt x="171" y="4"/>
                  </a:lnTo>
                  <a:lnTo>
                    <a:pt x="165" y="6"/>
                  </a:lnTo>
                  <a:lnTo>
                    <a:pt x="161" y="6"/>
                  </a:lnTo>
                  <a:lnTo>
                    <a:pt x="154" y="10"/>
                  </a:lnTo>
                  <a:lnTo>
                    <a:pt x="152" y="10"/>
                  </a:lnTo>
                  <a:lnTo>
                    <a:pt x="150" y="10"/>
                  </a:lnTo>
                  <a:lnTo>
                    <a:pt x="144" y="10"/>
                  </a:lnTo>
                  <a:lnTo>
                    <a:pt x="140" y="10"/>
                  </a:lnTo>
                  <a:lnTo>
                    <a:pt x="138" y="8"/>
                  </a:lnTo>
                  <a:lnTo>
                    <a:pt x="136" y="8"/>
                  </a:lnTo>
                  <a:lnTo>
                    <a:pt x="134" y="8"/>
                  </a:lnTo>
                  <a:lnTo>
                    <a:pt x="132" y="10"/>
                  </a:lnTo>
                  <a:lnTo>
                    <a:pt x="132" y="12"/>
                  </a:lnTo>
                  <a:lnTo>
                    <a:pt x="128" y="21"/>
                  </a:lnTo>
                  <a:lnTo>
                    <a:pt x="126" y="25"/>
                  </a:lnTo>
                  <a:lnTo>
                    <a:pt x="124" y="27"/>
                  </a:lnTo>
                  <a:lnTo>
                    <a:pt x="97" y="52"/>
                  </a:lnTo>
                  <a:lnTo>
                    <a:pt x="95" y="54"/>
                  </a:lnTo>
                  <a:lnTo>
                    <a:pt x="95" y="56"/>
                  </a:lnTo>
                  <a:lnTo>
                    <a:pt x="95" y="58"/>
                  </a:lnTo>
                  <a:lnTo>
                    <a:pt x="93" y="60"/>
                  </a:lnTo>
                  <a:lnTo>
                    <a:pt x="91" y="66"/>
                  </a:lnTo>
                  <a:lnTo>
                    <a:pt x="88" y="66"/>
                  </a:lnTo>
                  <a:lnTo>
                    <a:pt x="88" y="68"/>
                  </a:lnTo>
                  <a:lnTo>
                    <a:pt x="88" y="70"/>
                  </a:lnTo>
                  <a:lnTo>
                    <a:pt x="88" y="72"/>
                  </a:lnTo>
                  <a:lnTo>
                    <a:pt x="88" y="74"/>
                  </a:lnTo>
                  <a:lnTo>
                    <a:pt x="82" y="84"/>
                  </a:lnTo>
                  <a:lnTo>
                    <a:pt x="76" y="91"/>
                  </a:lnTo>
                  <a:lnTo>
                    <a:pt x="74" y="93"/>
                  </a:lnTo>
                  <a:lnTo>
                    <a:pt x="74" y="95"/>
                  </a:lnTo>
                  <a:lnTo>
                    <a:pt x="74" y="97"/>
                  </a:lnTo>
                  <a:lnTo>
                    <a:pt x="76" y="99"/>
                  </a:lnTo>
                  <a:lnTo>
                    <a:pt x="76" y="103"/>
                  </a:lnTo>
                  <a:lnTo>
                    <a:pt x="72" y="113"/>
                  </a:lnTo>
                  <a:lnTo>
                    <a:pt x="70" y="113"/>
                  </a:lnTo>
                  <a:lnTo>
                    <a:pt x="70" y="113"/>
                  </a:lnTo>
                  <a:lnTo>
                    <a:pt x="66" y="113"/>
                  </a:lnTo>
                  <a:lnTo>
                    <a:pt x="60" y="115"/>
                  </a:lnTo>
                  <a:lnTo>
                    <a:pt x="56" y="115"/>
                  </a:lnTo>
                  <a:lnTo>
                    <a:pt x="47" y="121"/>
                  </a:lnTo>
                  <a:lnTo>
                    <a:pt x="23" y="130"/>
                  </a:lnTo>
                  <a:lnTo>
                    <a:pt x="16" y="136"/>
                  </a:lnTo>
                  <a:lnTo>
                    <a:pt x="12" y="142"/>
                  </a:lnTo>
                  <a:lnTo>
                    <a:pt x="10" y="159"/>
                  </a:lnTo>
                  <a:lnTo>
                    <a:pt x="8" y="165"/>
                  </a:lnTo>
                  <a:lnTo>
                    <a:pt x="8" y="165"/>
                  </a:lnTo>
                  <a:lnTo>
                    <a:pt x="6" y="167"/>
                  </a:lnTo>
                  <a:lnTo>
                    <a:pt x="2" y="167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0" y="171"/>
                  </a:lnTo>
                  <a:lnTo>
                    <a:pt x="0" y="173"/>
                  </a:lnTo>
                  <a:lnTo>
                    <a:pt x="4" y="175"/>
                  </a:lnTo>
                  <a:lnTo>
                    <a:pt x="6" y="177"/>
                  </a:lnTo>
                  <a:lnTo>
                    <a:pt x="6" y="177"/>
                  </a:lnTo>
                  <a:lnTo>
                    <a:pt x="4" y="181"/>
                  </a:lnTo>
                  <a:lnTo>
                    <a:pt x="4" y="183"/>
                  </a:lnTo>
                  <a:lnTo>
                    <a:pt x="6" y="187"/>
                  </a:lnTo>
                  <a:lnTo>
                    <a:pt x="8" y="187"/>
                  </a:lnTo>
                  <a:lnTo>
                    <a:pt x="10" y="187"/>
                  </a:lnTo>
                  <a:lnTo>
                    <a:pt x="12" y="187"/>
                  </a:lnTo>
                  <a:lnTo>
                    <a:pt x="14" y="189"/>
                  </a:lnTo>
                  <a:lnTo>
                    <a:pt x="16" y="191"/>
                  </a:lnTo>
                  <a:lnTo>
                    <a:pt x="18" y="196"/>
                  </a:lnTo>
                  <a:lnTo>
                    <a:pt x="18" y="200"/>
                  </a:lnTo>
                  <a:lnTo>
                    <a:pt x="18" y="202"/>
                  </a:lnTo>
                  <a:lnTo>
                    <a:pt x="16" y="204"/>
                  </a:lnTo>
                  <a:lnTo>
                    <a:pt x="12" y="202"/>
                  </a:lnTo>
                  <a:lnTo>
                    <a:pt x="10" y="202"/>
                  </a:lnTo>
                  <a:lnTo>
                    <a:pt x="8" y="202"/>
                  </a:lnTo>
                  <a:lnTo>
                    <a:pt x="10" y="204"/>
                  </a:lnTo>
                  <a:lnTo>
                    <a:pt x="10" y="206"/>
                  </a:lnTo>
                  <a:lnTo>
                    <a:pt x="12" y="208"/>
                  </a:lnTo>
                  <a:lnTo>
                    <a:pt x="14" y="212"/>
                  </a:lnTo>
                  <a:lnTo>
                    <a:pt x="18" y="216"/>
                  </a:lnTo>
                  <a:lnTo>
                    <a:pt x="20" y="216"/>
                  </a:lnTo>
                  <a:lnTo>
                    <a:pt x="20" y="214"/>
                  </a:lnTo>
                  <a:lnTo>
                    <a:pt x="18" y="212"/>
                  </a:lnTo>
                  <a:lnTo>
                    <a:pt x="18" y="210"/>
                  </a:lnTo>
                  <a:lnTo>
                    <a:pt x="18" y="208"/>
                  </a:lnTo>
                  <a:lnTo>
                    <a:pt x="18" y="206"/>
                  </a:lnTo>
                  <a:lnTo>
                    <a:pt x="20" y="206"/>
                  </a:lnTo>
                  <a:lnTo>
                    <a:pt x="23" y="204"/>
                  </a:lnTo>
                  <a:lnTo>
                    <a:pt x="27" y="206"/>
                  </a:lnTo>
                  <a:lnTo>
                    <a:pt x="29" y="208"/>
                  </a:lnTo>
                  <a:lnTo>
                    <a:pt x="31" y="212"/>
                  </a:lnTo>
                  <a:lnTo>
                    <a:pt x="31" y="214"/>
                  </a:lnTo>
                  <a:lnTo>
                    <a:pt x="29" y="218"/>
                  </a:lnTo>
                  <a:lnTo>
                    <a:pt x="27" y="218"/>
                  </a:lnTo>
                  <a:lnTo>
                    <a:pt x="27" y="220"/>
                  </a:lnTo>
                  <a:lnTo>
                    <a:pt x="25" y="222"/>
                  </a:lnTo>
                  <a:lnTo>
                    <a:pt x="25" y="222"/>
                  </a:lnTo>
                  <a:lnTo>
                    <a:pt x="27" y="224"/>
                  </a:lnTo>
                  <a:lnTo>
                    <a:pt x="27" y="226"/>
                  </a:lnTo>
                  <a:lnTo>
                    <a:pt x="27" y="229"/>
                  </a:lnTo>
                  <a:lnTo>
                    <a:pt x="31" y="233"/>
                  </a:lnTo>
                  <a:lnTo>
                    <a:pt x="33" y="231"/>
                  </a:lnTo>
                  <a:lnTo>
                    <a:pt x="35" y="231"/>
                  </a:lnTo>
                  <a:lnTo>
                    <a:pt x="37" y="233"/>
                  </a:lnTo>
                  <a:lnTo>
                    <a:pt x="39" y="235"/>
                  </a:lnTo>
                  <a:lnTo>
                    <a:pt x="41" y="235"/>
                  </a:lnTo>
                  <a:lnTo>
                    <a:pt x="41" y="237"/>
                  </a:lnTo>
                  <a:lnTo>
                    <a:pt x="43" y="239"/>
                  </a:lnTo>
                  <a:lnTo>
                    <a:pt x="43" y="239"/>
                  </a:lnTo>
                  <a:lnTo>
                    <a:pt x="41" y="241"/>
                  </a:lnTo>
                  <a:lnTo>
                    <a:pt x="41" y="243"/>
                  </a:lnTo>
                  <a:lnTo>
                    <a:pt x="41" y="247"/>
                  </a:lnTo>
                  <a:lnTo>
                    <a:pt x="45" y="251"/>
                  </a:lnTo>
                  <a:lnTo>
                    <a:pt x="47" y="251"/>
                  </a:lnTo>
                  <a:lnTo>
                    <a:pt x="49" y="253"/>
                  </a:lnTo>
                  <a:lnTo>
                    <a:pt x="47" y="255"/>
                  </a:lnTo>
                  <a:lnTo>
                    <a:pt x="45" y="257"/>
                  </a:lnTo>
                  <a:lnTo>
                    <a:pt x="47" y="261"/>
                  </a:lnTo>
                  <a:lnTo>
                    <a:pt x="47" y="266"/>
                  </a:lnTo>
                  <a:lnTo>
                    <a:pt x="47" y="268"/>
                  </a:lnTo>
                  <a:lnTo>
                    <a:pt x="49" y="270"/>
                  </a:lnTo>
                  <a:lnTo>
                    <a:pt x="51" y="272"/>
                  </a:lnTo>
                  <a:lnTo>
                    <a:pt x="51" y="278"/>
                  </a:lnTo>
                  <a:lnTo>
                    <a:pt x="51" y="282"/>
                  </a:lnTo>
                  <a:lnTo>
                    <a:pt x="53" y="286"/>
                  </a:lnTo>
                  <a:lnTo>
                    <a:pt x="56" y="288"/>
                  </a:lnTo>
                  <a:lnTo>
                    <a:pt x="58" y="290"/>
                  </a:lnTo>
                  <a:lnTo>
                    <a:pt x="60" y="294"/>
                  </a:lnTo>
                  <a:lnTo>
                    <a:pt x="62" y="296"/>
                  </a:lnTo>
                  <a:lnTo>
                    <a:pt x="64" y="301"/>
                  </a:lnTo>
                  <a:lnTo>
                    <a:pt x="70" y="309"/>
                  </a:lnTo>
                  <a:lnTo>
                    <a:pt x="76" y="315"/>
                  </a:lnTo>
                  <a:lnTo>
                    <a:pt x="76" y="319"/>
                  </a:lnTo>
                  <a:lnTo>
                    <a:pt x="74" y="321"/>
                  </a:lnTo>
                  <a:lnTo>
                    <a:pt x="74" y="325"/>
                  </a:lnTo>
                  <a:lnTo>
                    <a:pt x="74" y="329"/>
                  </a:lnTo>
                  <a:lnTo>
                    <a:pt x="74" y="329"/>
                  </a:lnTo>
                  <a:lnTo>
                    <a:pt x="76" y="334"/>
                  </a:lnTo>
                  <a:lnTo>
                    <a:pt x="76" y="336"/>
                  </a:lnTo>
                  <a:lnTo>
                    <a:pt x="76" y="338"/>
                  </a:lnTo>
                  <a:lnTo>
                    <a:pt x="76" y="340"/>
                  </a:lnTo>
                  <a:lnTo>
                    <a:pt x="74" y="340"/>
                  </a:lnTo>
                  <a:lnTo>
                    <a:pt x="74" y="342"/>
                  </a:lnTo>
                  <a:lnTo>
                    <a:pt x="74" y="342"/>
                  </a:lnTo>
                  <a:lnTo>
                    <a:pt x="76" y="342"/>
                  </a:lnTo>
                  <a:lnTo>
                    <a:pt x="76" y="344"/>
                  </a:lnTo>
                  <a:lnTo>
                    <a:pt x="78" y="344"/>
                  </a:lnTo>
                  <a:lnTo>
                    <a:pt x="78" y="346"/>
                  </a:lnTo>
                  <a:lnTo>
                    <a:pt x="80" y="348"/>
                  </a:lnTo>
                  <a:lnTo>
                    <a:pt x="82" y="350"/>
                  </a:lnTo>
                  <a:lnTo>
                    <a:pt x="82" y="354"/>
                  </a:lnTo>
                  <a:lnTo>
                    <a:pt x="84" y="358"/>
                  </a:lnTo>
                  <a:lnTo>
                    <a:pt x="84" y="360"/>
                  </a:lnTo>
                  <a:lnTo>
                    <a:pt x="84" y="362"/>
                  </a:lnTo>
                  <a:lnTo>
                    <a:pt x="84" y="362"/>
                  </a:lnTo>
                  <a:lnTo>
                    <a:pt x="86" y="364"/>
                  </a:lnTo>
                  <a:lnTo>
                    <a:pt x="86" y="366"/>
                  </a:lnTo>
                  <a:lnTo>
                    <a:pt x="86" y="369"/>
                  </a:lnTo>
                  <a:lnTo>
                    <a:pt x="84" y="369"/>
                  </a:lnTo>
                  <a:lnTo>
                    <a:pt x="84" y="371"/>
                  </a:lnTo>
                  <a:lnTo>
                    <a:pt x="84" y="373"/>
                  </a:lnTo>
                  <a:lnTo>
                    <a:pt x="86" y="375"/>
                  </a:lnTo>
                  <a:lnTo>
                    <a:pt x="95" y="383"/>
                  </a:lnTo>
                  <a:lnTo>
                    <a:pt x="97" y="387"/>
                  </a:lnTo>
                  <a:lnTo>
                    <a:pt x="99" y="389"/>
                  </a:lnTo>
                  <a:lnTo>
                    <a:pt x="101" y="391"/>
                  </a:lnTo>
                  <a:lnTo>
                    <a:pt x="99" y="393"/>
                  </a:lnTo>
                  <a:lnTo>
                    <a:pt x="101" y="397"/>
                  </a:lnTo>
                  <a:lnTo>
                    <a:pt x="101" y="399"/>
                  </a:lnTo>
                  <a:lnTo>
                    <a:pt x="103" y="401"/>
                  </a:lnTo>
                  <a:lnTo>
                    <a:pt x="105" y="404"/>
                  </a:lnTo>
                  <a:lnTo>
                    <a:pt x="105" y="410"/>
                  </a:lnTo>
                  <a:lnTo>
                    <a:pt x="107" y="412"/>
                  </a:lnTo>
                  <a:lnTo>
                    <a:pt x="113" y="416"/>
                  </a:lnTo>
                  <a:lnTo>
                    <a:pt x="115" y="418"/>
                  </a:lnTo>
                  <a:lnTo>
                    <a:pt x="115" y="420"/>
                  </a:lnTo>
                  <a:lnTo>
                    <a:pt x="113" y="422"/>
                  </a:lnTo>
                  <a:lnTo>
                    <a:pt x="113" y="424"/>
                  </a:lnTo>
                  <a:lnTo>
                    <a:pt x="117" y="426"/>
                  </a:lnTo>
                  <a:lnTo>
                    <a:pt x="119" y="432"/>
                  </a:lnTo>
                  <a:lnTo>
                    <a:pt x="121" y="434"/>
                  </a:lnTo>
                  <a:lnTo>
                    <a:pt x="121" y="439"/>
                  </a:lnTo>
                  <a:lnTo>
                    <a:pt x="126" y="443"/>
                  </a:lnTo>
                  <a:lnTo>
                    <a:pt x="130" y="445"/>
                  </a:lnTo>
                  <a:lnTo>
                    <a:pt x="132" y="449"/>
                  </a:lnTo>
                  <a:lnTo>
                    <a:pt x="132" y="451"/>
                  </a:lnTo>
                  <a:lnTo>
                    <a:pt x="136" y="457"/>
                  </a:lnTo>
                  <a:lnTo>
                    <a:pt x="140" y="453"/>
                  </a:lnTo>
                  <a:lnTo>
                    <a:pt x="140" y="453"/>
                  </a:lnTo>
                  <a:lnTo>
                    <a:pt x="144" y="453"/>
                  </a:lnTo>
                  <a:lnTo>
                    <a:pt x="146" y="451"/>
                  </a:lnTo>
                  <a:lnTo>
                    <a:pt x="146" y="451"/>
                  </a:lnTo>
                  <a:lnTo>
                    <a:pt x="148" y="449"/>
                  </a:lnTo>
                  <a:lnTo>
                    <a:pt x="150" y="445"/>
                  </a:lnTo>
                  <a:lnTo>
                    <a:pt x="150" y="443"/>
                  </a:lnTo>
                  <a:lnTo>
                    <a:pt x="150" y="441"/>
                  </a:lnTo>
                  <a:lnTo>
                    <a:pt x="150" y="441"/>
                  </a:lnTo>
                  <a:lnTo>
                    <a:pt x="150" y="436"/>
                  </a:lnTo>
                  <a:lnTo>
                    <a:pt x="150" y="434"/>
                  </a:lnTo>
                  <a:lnTo>
                    <a:pt x="150" y="432"/>
                  </a:lnTo>
                  <a:lnTo>
                    <a:pt x="152" y="426"/>
                  </a:lnTo>
                  <a:lnTo>
                    <a:pt x="152" y="424"/>
                  </a:lnTo>
                  <a:lnTo>
                    <a:pt x="152" y="418"/>
                  </a:lnTo>
                  <a:lnTo>
                    <a:pt x="154" y="416"/>
                  </a:lnTo>
                  <a:lnTo>
                    <a:pt x="156" y="414"/>
                  </a:lnTo>
                  <a:lnTo>
                    <a:pt x="159" y="414"/>
                  </a:lnTo>
                  <a:lnTo>
                    <a:pt x="169" y="416"/>
                  </a:lnTo>
                  <a:lnTo>
                    <a:pt x="171" y="418"/>
                  </a:lnTo>
                  <a:lnTo>
                    <a:pt x="171" y="420"/>
                  </a:lnTo>
                  <a:lnTo>
                    <a:pt x="173" y="422"/>
                  </a:lnTo>
                  <a:lnTo>
                    <a:pt x="173" y="426"/>
                  </a:lnTo>
                  <a:lnTo>
                    <a:pt x="171" y="428"/>
                  </a:lnTo>
                  <a:lnTo>
                    <a:pt x="171" y="430"/>
                  </a:lnTo>
                  <a:lnTo>
                    <a:pt x="169" y="432"/>
                  </a:lnTo>
                  <a:lnTo>
                    <a:pt x="167" y="434"/>
                  </a:lnTo>
                  <a:lnTo>
                    <a:pt x="163" y="436"/>
                  </a:lnTo>
                  <a:lnTo>
                    <a:pt x="159" y="439"/>
                  </a:lnTo>
                  <a:lnTo>
                    <a:pt x="159" y="441"/>
                  </a:lnTo>
                  <a:lnTo>
                    <a:pt x="159" y="441"/>
                  </a:lnTo>
                  <a:lnTo>
                    <a:pt x="159" y="443"/>
                  </a:lnTo>
                  <a:lnTo>
                    <a:pt x="161" y="445"/>
                  </a:lnTo>
                  <a:lnTo>
                    <a:pt x="163" y="445"/>
                  </a:lnTo>
                  <a:lnTo>
                    <a:pt x="167" y="445"/>
                  </a:lnTo>
                  <a:lnTo>
                    <a:pt x="171" y="445"/>
                  </a:lnTo>
                  <a:lnTo>
                    <a:pt x="173" y="445"/>
                  </a:lnTo>
                  <a:lnTo>
                    <a:pt x="173" y="445"/>
                  </a:lnTo>
                  <a:lnTo>
                    <a:pt x="177" y="449"/>
                  </a:lnTo>
                  <a:lnTo>
                    <a:pt x="179" y="451"/>
                  </a:lnTo>
                  <a:lnTo>
                    <a:pt x="183" y="453"/>
                  </a:lnTo>
                  <a:lnTo>
                    <a:pt x="185" y="453"/>
                  </a:lnTo>
                  <a:lnTo>
                    <a:pt x="187" y="455"/>
                  </a:lnTo>
                  <a:lnTo>
                    <a:pt x="187" y="457"/>
                  </a:lnTo>
                  <a:lnTo>
                    <a:pt x="187" y="459"/>
                  </a:lnTo>
                  <a:lnTo>
                    <a:pt x="185" y="463"/>
                  </a:lnTo>
                  <a:lnTo>
                    <a:pt x="185" y="465"/>
                  </a:lnTo>
                  <a:lnTo>
                    <a:pt x="185" y="467"/>
                  </a:lnTo>
                  <a:lnTo>
                    <a:pt x="185" y="469"/>
                  </a:lnTo>
                  <a:lnTo>
                    <a:pt x="185" y="469"/>
                  </a:lnTo>
                  <a:lnTo>
                    <a:pt x="187" y="474"/>
                  </a:lnTo>
                  <a:lnTo>
                    <a:pt x="187" y="476"/>
                  </a:lnTo>
                  <a:lnTo>
                    <a:pt x="187" y="478"/>
                  </a:lnTo>
                  <a:lnTo>
                    <a:pt x="187" y="480"/>
                  </a:lnTo>
                  <a:lnTo>
                    <a:pt x="187" y="482"/>
                  </a:lnTo>
                  <a:lnTo>
                    <a:pt x="187" y="482"/>
                  </a:lnTo>
                  <a:lnTo>
                    <a:pt x="191" y="484"/>
                  </a:lnTo>
                  <a:lnTo>
                    <a:pt x="202" y="484"/>
                  </a:lnTo>
                  <a:lnTo>
                    <a:pt x="204" y="482"/>
                  </a:lnTo>
                  <a:lnTo>
                    <a:pt x="214" y="480"/>
                  </a:lnTo>
                  <a:lnTo>
                    <a:pt x="218" y="476"/>
                  </a:lnTo>
                  <a:lnTo>
                    <a:pt x="224" y="465"/>
                  </a:lnTo>
                  <a:lnTo>
                    <a:pt x="243" y="455"/>
                  </a:lnTo>
                  <a:lnTo>
                    <a:pt x="247" y="451"/>
                  </a:lnTo>
                  <a:lnTo>
                    <a:pt x="255" y="443"/>
                  </a:lnTo>
                  <a:lnTo>
                    <a:pt x="259" y="436"/>
                  </a:lnTo>
                  <a:lnTo>
                    <a:pt x="262" y="432"/>
                  </a:lnTo>
                  <a:lnTo>
                    <a:pt x="262" y="430"/>
                  </a:lnTo>
                  <a:lnTo>
                    <a:pt x="264" y="422"/>
                  </a:lnTo>
                  <a:lnTo>
                    <a:pt x="264" y="420"/>
                  </a:lnTo>
                  <a:lnTo>
                    <a:pt x="264" y="418"/>
                  </a:lnTo>
                  <a:lnTo>
                    <a:pt x="272" y="414"/>
                  </a:lnTo>
                  <a:lnTo>
                    <a:pt x="303" y="401"/>
                  </a:lnTo>
                  <a:lnTo>
                    <a:pt x="303" y="391"/>
                  </a:lnTo>
                  <a:lnTo>
                    <a:pt x="303" y="383"/>
                  </a:lnTo>
                  <a:lnTo>
                    <a:pt x="303" y="381"/>
                  </a:lnTo>
                  <a:lnTo>
                    <a:pt x="307" y="375"/>
                  </a:lnTo>
                  <a:lnTo>
                    <a:pt x="307" y="373"/>
                  </a:lnTo>
                  <a:lnTo>
                    <a:pt x="307" y="371"/>
                  </a:lnTo>
                  <a:lnTo>
                    <a:pt x="307" y="371"/>
                  </a:lnTo>
                  <a:lnTo>
                    <a:pt x="305" y="369"/>
                  </a:lnTo>
                  <a:lnTo>
                    <a:pt x="303" y="366"/>
                  </a:lnTo>
                  <a:lnTo>
                    <a:pt x="301" y="366"/>
                  </a:lnTo>
                  <a:lnTo>
                    <a:pt x="299" y="366"/>
                  </a:lnTo>
                  <a:lnTo>
                    <a:pt x="297" y="364"/>
                  </a:lnTo>
                  <a:lnTo>
                    <a:pt x="295" y="362"/>
                  </a:lnTo>
                  <a:lnTo>
                    <a:pt x="292" y="360"/>
                  </a:lnTo>
                  <a:lnTo>
                    <a:pt x="292" y="358"/>
                  </a:lnTo>
                  <a:lnTo>
                    <a:pt x="290" y="352"/>
                  </a:lnTo>
                  <a:lnTo>
                    <a:pt x="290" y="342"/>
                  </a:lnTo>
                  <a:lnTo>
                    <a:pt x="288" y="334"/>
                  </a:lnTo>
                  <a:lnTo>
                    <a:pt x="282" y="321"/>
                  </a:lnTo>
                  <a:lnTo>
                    <a:pt x="278" y="315"/>
                  </a:lnTo>
                  <a:lnTo>
                    <a:pt x="278" y="313"/>
                  </a:lnTo>
                  <a:lnTo>
                    <a:pt x="278" y="313"/>
                  </a:lnTo>
                  <a:lnTo>
                    <a:pt x="278" y="311"/>
                  </a:lnTo>
                  <a:lnTo>
                    <a:pt x="280" y="307"/>
                  </a:lnTo>
                  <a:lnTo>
                    <a:pt x="282" y="303"/>
                  </a:lnTo>
                  <a:lnTo>
                    <a:pt x="295" y="288"/>
                  </a:lnTo>
                  <a:lnTo>
                    <a:pt x="297" y="282"/>
                  </a:lnTo>
                  <a:lnTo>
                    <a:pt x="297" y="272"/>
                  </a:lnTo>
                  <a:lnTo>
                    <a:pt x="315" y="231"/>
                  </a:lnTo>
                  <a:lnTo>
                    <a:pt x="317" y="229"/>
                  </a:lnTo>
                  <a:lnTo>
                    <a:pt x="330" y="216"/>
                  </a:lnTo>
                  <a:lnTo>
                    <a:pt x="334" y="214"/>
                  </a:lnTo>
                  <a:lnTo>
                    <a:pt x="334" y="212"/>
                  </a:lnTo>
                  <a:lnTo>
                    <a:pt x="336" y="210"/>
                  </a:lnTo>
                  <a:lnTo>
                    <a:pt x="336" y="204"/>
                  </a:lnTo>
                  <a:lnTo>
                    <a:pt x="334" y="20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F02BB42A-19E2-0C4D-A9C6-B3F313F0F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0925" y="1544638"/>
              <a:ext cx="446087" cy="1123950"/>
            </a:xfrm>
            <a:custGeom>
              <a:avLst/>
              <a:gdLst>
                <a:gd name="T0" fmla="*/ 264 w 281"/>
                <a:gd name="T1" fmla="*/ 552 h 708"/>
                <a:gd name="T2" fmla="*/ 213 w 281"/>
                <a:gd name="T3" fmla="*/ 531 h 708"/>
                <a:gd name="T4" fmla="*/ 186 w 281"/>
                <a:gd name="T5" fmla="*/ 469 h 708"/>
                <a:gd name="T6" fmla="*/ 186 w 281"/>
                <a:gd name="T7" fmla="*/ 438 h 708"/>
                <a:gd name="T8" fmla="*/ 180 w 281"/>
                <a:gd name="T9" fmla="*/ 352 h 708"/>
                <a:gd name="T10" fmla="*/ 175 w 281"/>
                <a:gd name="T11" fmla="*/ 319 h 708"/>
                <a:gd name="T12" fmla="*/ 192 w 281"/>
                <a:gd name="T13" fmla="*/ 288 h 708"/>
                <a:gd name="T14" fmla="*/ 210 w 281"/>
                <a:gd name="T15" fmla="*/ 251 h 708"/>
                <a:gd name="T16" fmla="*/ 217 w 281"/>
                <a:gd name="T17" fmla="*/ 183 h 708"/>
                <a:gd name="T18" fmla="*/ 208 w 281"/>
                <a:gd name="T19" fmla="*/ 156 h 708"/>
                <a:gd name="T20" fmla="*/ 198 w 281"/>
                <a:gd name="T21" fmla="*/ 130 h 708"/>
                <a:gd name="T22" fmla="*/ 192 w 281"/>
                <a:gd name="T23" fmla="*/ 88 h 708"/>
                <a:gd name="T24" fmla="*/ 175 w 281"/>
                <a:gd name="T25" fmla="*/ 35 h 708"/>
                <a:gd name="T26" fmla="*/ 159 w 281"/>
                <a:gd name="T27" fmla="*/ 4 h 708"/>
                <a:gd name="T28" fmla="*/ 110 w 281"/>
                <a:gd name="T29" fmla="*/ 62 h 708"/>
                <a:gd name="T30" fmla="*/ 107 w 281"/>
                <a:gd name="T31" fmla="*/ 80 h 708"/>
                <a:gd name="T32" fmla="*/ 95 w 281"/>
                <a:gd name="T33" fmla="*/ 92 h 708"/>
                <a:gd name="T34" fmla="*/ 77 w 281"/>
                <a:gd name="T35" fmla="*/ 72 h 708"/>
                <a:gd name="T36" fmla="*/ 72 w 281"/>
                <a:gd name="T37" fmla="*/ 90 h 708"/>
                <a:gd name="T38" fmla="*/ 64 w 281"/>
                <a:gd name="T39" fmla="*/ 117 h 708"/>
                <a:gd name="T40" fmla="*/ 60 w 281"/>
                <a:gd name="T41" fmla="*/ 125 h 708"/>
                <a:gd name="T42" fmla="*/ 54 w 281"/>
                <a:gd name="T43" fmla="*/ 148 h 708"/>
                <a:gd name="T44" fmla="*/ 48 w 281"/>
                <a:gd name="T45" fmla="*/ 171 h 708"/>
                <a:gd name="T46" fmla="*/ 35 w 281"/>
                <a:gd name="T47" fmla="*/ 179 h 708"/>
                <a:gd name="T48" fmla="*/ 17 w 281"/>
                <a:gd name="T49" fmla="*/ 232 h 708"/>
                <a:gd name="T50" fmla="*/ 23 w 281"/>
                <a:gd name="T51" fmla="*/ 259 h 708"/>
                <a:gd name="T52" fmla="*/ 17 w 281"/>
                <a:gd name="T53" fmla="*/ 278 h 708"/>
                <a:gd name="T54" fmla="*/ 29 w 281"/>
                <a:gd name="T55" fmla="*/ 329 h 708"/>
                <a:gd name="T56" fmla="*/ 33 w 281"/>
                <a:gd name="T57" fmla="*/ 354 h 708"/>
                <a:gd name="T58" fmla="*/ 21 w 281"/>
                <a:gd name="T59" fmla="*/ 381 h 708"/>
                <a:gd name="T60" fmla="*/ 27 w 281"/>
                <a:gd name="T61" fmla="*/ 434 h 708"/>
                <a:gd name="T62" fmla="*/ 27 w 281"/>
                <a:gd name="T63" fmla="*/ 447 h 708"/>
                <a:gd name="T64" fmla="*/ 9 w 281"/>
                <a:gd name="T65" fmla="*/ 471 h 708"/>
                <a:gd name="T66" fmla="*/ 4 w 281"/>
                <a:gd name="T67" fmla="*/ 477 h 708"/>
                <a:gd name="T68" fmla="*/ 9 w 281"/>
                <a:gd name="T69" fmla="*/ 482 h 708"/>
                <a:gd name="T70" fmla="*/ 2 w 281"/>
                <a:gd name="T71" fmla="*/ 488 h 708"/>
                <a:gd name="T72" fmla="*/ 2 w 281"/>
                <a:gd name="T73" fmla="*/ 502 h 708"/>
                <a:gd name="T74" fmla="*/ 13 w 281"/>
                <a:gd name="T75" fmla="*/ 521 h 708"/>
                <a:gd name="T76" fmla="*/ 27 w 281"/>
                <a:gd name="T77" fmla="*/ 539 h 708"/>
                <a:gd name="T78" fmla="*/ 37 w 281"/>
                <a:gd name="T79" fmla="*/ 543 h 708"/>
                <a:gd name="T80" fmla="*/ 60 w 281"/>
                <a:gd name="T81" fmla="*/ 566 h 708"/>
                <a:gd name="T82" fmla="*/ 101 w 281"/>
                <a:gd name="T83" fmla="*/ 607 h 708"/>
                <a:gd name="T84" fmla="*/ 114 w 281"/>
                <a:gd name="T85" fmla="*/ 624 h 708"/>
                <a:gd name="T86" fmla="*/ 132 w 281"/>
                <a:gd name="T87" fmla="*/ 675 h 708"/>
                <a:gd name="T88" fmla="*/ 132 w 281"/>
                <a:gd name="T89" fmla="*/ 683 h 708"/>
                <a:gd name="T90" fmla="*/ 134 w 281"/>
                <a:gd name="T91" fmla="*/ 704 h 708"/>
                <a:gd name="T92" fmla="*/ 157 w 281"/>
                <a:gd name="T93" fmla="*/ 702 h 708"/>
                <a:gd name="T94" fmla="*/ 175 w 281"/>
                <a:gd name="T95" fmla="*/ 700 h 708"/>
                <a:gd name="T96" fmla="*/ 182 w 281"/>
                <a:gd name="T97" fmla="*/ 652 h 708"/>
                <a:gd name="T98" fmla="*/ 192 w 281"/>
                <a:gd name="T99" fmla="*/ 630 h 708"/>
                <a:gd name="T100" fmla="*/ 221 w 281"/>
                <a:gd name="T101" fmla="*/ 636 h 708"/>
                <a:gd name="T102" fmla="*/ 250 w 281"/>
                <a:gd name="T103" fmla="*/ 630 h 708"/>
                <a:gd name="T104" fmla="*/ 262 w 281"/>
                <a:gd name="T105" fmla="*/ 607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1" h="708">
                  <a:moveTo>
                    <a:pt x="281" y="582"/>
                  </a:moveTo>
                  <a:lnTo>
                    <a:pt x="276" y="570"/>
                  </a:lnTo>
                  <a:lnTo>
                    <a:pt x="274" y="566"/>
                  </a:lnTo>
                  <a:lnTo>
                    <a:pt x="272" y="562"/>
                  </a:lnTo>
                  <a:lnTo>
                    <a:pt x="268" y="556"/>
                  </a:lnTo>
                  <a:lnTo>
                    <a:pt x="264" y="552"/>
                  </a:lnTo>
                  <a:lnTo>
                    <a:pt x="262" y="547"/>
                  </a:lnTo>
                  <a:lnTo>
                    <a:pt x="256" y="545"/>
                  </a:lnTo>
                  <a:lnTo>
                    <a:pt x="248" y="541"/>
                  </a:lnTo>
                  <a:lnTo>
                    <a:pt x="225" y="535"/>
                  </a:lnTo>
                  <a:lnTo>
                    <a:pt x="217" y="533"/>
                  </a:lnTo>
                  <a:lnTo>
                    <a:pt x="213" y="531"/>
                  </a:lnTo>
                  <a:lnTo>
                    <a:pt x="210" y="529"/>
                  </a:lnTo>
                  <a:lnTo>
                    <a:pt x="206" y="523"/>
                  </a:lnTo>
                  <a:lnTo>
                    <a:pt x="202" y="512"/>
                  </a:lnTo>
                  <a:lnTo>
                    <a:pt x="184" y="482"/>
                  </a:lnTo>
                  <a:lnTo>
                    <a:pt x="184" y="473"/>
                  </a:lnTo>
                  <a:lnTo>
                    <a:pt x="186" y="469"/>
                  </a:lnTo>
                  <a:lnTo>
                    <a:pt x="188" y="465"/>
                  </a:lnTo>
                  <a:lnTo>
                    <a:pt x="188" y="461"/>
                  </a:lnTo>
                  <a:lnTo>
                    <a:pt x="188" y="459"/>
                  </a:lnTo>
                  <a:lnTo>
                    <a:pt x="184" y="442"/>
                  </a:lnTo>
                  <a:lnTo>
                    <a:pt x="184" y="440"/>
                  </a:lnTo>
                  <a:lnTo>
                    <a:pt x="186" y="438"/>
                  </a:lnTo>
                  <a:lnTo>
                    <a:pt x="186" y="434"/>
                  </a:lnTo>
                  <a:lnTo>
                    <a:pt x="192" y="428"/>
                  </a:lnTo>
                  <a:lnTo>
                    <a:pt x="198" y="422"/>
                  </a:lnTo>
                  <a:lnTo>
                    <a:pt x="186" y="395"/>
                  </a:lnTo>
                  <a:lnTo>
                    <a:pt x="182" y="377"/>
                  </a:lnTo>
                  <a:lnTo>
                    <a:pt x="180" y="352"/>
                  </a:lnTo>
                  <a:lnTo>
                    <a:pt x="178" y="344"/>
                  </a:lnTo>
                  <a:lnTo>
                    <a:pt x="175" y="340"/>
                  </a:lnTo>
                  <a:lnTo>
                    <a:pt x="175" y="335"/>
                  </a:lnTo>
                  <a:lnTo>
                    <a:pt x="173" y="333"/>
                  </a:lnTo>
                  <a:lnTo>
                    <a:pt x="173" y="327"/>
                  </a:lnTo>
                  <a:lnTo>
                    <a:pt x="175" y="319"/>
                  </a:lnTo>
                  <a:lnTo>
                    <a:pt x="175" y="313"/>
                  </a:lnTo>
                  <a:lnTo>
                    <a:pt x="180" y="302"/>
                  </a:lnTo>
                  <a:lnTo>
                    <a:pt x="184" y="298"/>
                  </a:lnTo>
                  <a:lnTo>
                    <a:pt x="186" y="294"/>
                  </a:lnTo>
                  <a:lnTo>
                    <a:pt x="190" y="290"/>
                  </a:lnTo>
                  <a:lnTo>
                    <a:pt x="192" y="288"/>
                  </a:lnTo>
                  <a:lnTo>
                    <a:pt x="194" y="286"/>
                  </a:lnTo>
                  <a:lnTo>
                    <a:pt x="198" y="278"/>
                  </a:lnTo>
                  <a:lnTo>
                    <a:pt x="202" y="265"/>
                  </a:lnTo>
                  <a:lnTo>
                    <a:pt x="206" y="259"/>
                  </a:lnTo>
                  <a:lnTo>
                    <a:pt x="208" y="255"/>
                  </a:lnTo>
                  <a:lnTo>
                    <a:pt x="210" y="251"/>
                  </a:lnTo>
                  <a:lnTo>
                    <a:pt x="210" y="239"/>
                  </a:lnTo>
                  <a:lnTo>
                    <a:pt x="210" y="226"/>
                  </a:lnTo>
                  <a:lnTo>
                    <a:pt x="213" y="197"/>
                  </a:lnTo>
                  <a:lnTo>
                    <a:pt x="213" y="191"/>
                  </a:lnTo>
                  <a:lnTo>
                    <a:pt x="217" y="185"/>
                  </a:lnTo>
                  <a:lnTo>
                    <a:pt x="217" y="183"/>
                  </a:lnTo>
                  <a:lnTo>
                    <a:pt x="215" y="181"/>
                  </a:lnTo>
                  <a:lnTo>
                    <a:pt x="215" y="179"/>
                  </a:lnTo>
                  <a:lnTo>
                    <a:pt x="213" y="173"/>
                  </a:lnTo>
                  <a:lnTo>
                    <a:pt x="213" y="162"/>
                  </a:lnTo>
                  <a:lnTo>
                    <a:pt x="210" y="160"/>
                  </a:lnTo>
                  <a:lnTo>
                    <a:pt x="208" y="156"/>
                  </a:lnTo>
                  <a:lnTo>
                    <a:pt x="208" y="152"/>
                  </a:lnTo>
                  <a:lnTo>
                    <a:pt x="200" y="142"/>
                  </a:lnTo>
                  <a:lnTo>
                    <a:pt x="200" y="140"/>
                  </a:lnTo>
                  <a:lnTo>
                    <a:pt x="198" y="138"/>
                  </a:lnTo>
                  <a:lnTo>
                    <a:pt x="198" y="134"/>
                  </a:lnTo>
                  <a:lnTo>
                    <a:pt x="198" y="130"/>
                  </a:lnTo>
                  <a:lnTo>
                    <a:pt x="198" y="123"/>
                  </a:lnTo>
                  <a:lnTo>
                    <a:pt x="198" y="119"/>
                  </a:lnTo>
                  <a:lnTo>
                    <a:pt x="198" y="117"/>
                  </a:lnTo>
                  <a:lnTo>
                    <a:pt x="198" y="115"/>
                  </a:lnTo>
                  <a:lnTo>
                    <a:pt x="194" y="105"/>
                  </a:lnTo>
                  <a:lnTo>
                    <a:pt x="192" y="88"/>
                  </a:lnTo>
                  <a:lnTo>
                    <a:pt x="190" y="82"/>
                  </a:lnTo>
                  <a:lnTo>
                    <a:pt x="186" y="70"/>
                  </a:lnTo>
                  <a:lnTo>
                    <a:pt x="178" y="55"/>
                  </a:lnTo>
                  <a:lnTo>
                    <a:pt x="175" y="53"/>
                  </a:lnTo>
                  <a:lnTo>
                    <a:pt x="175" y="49"/>
                  </a:lnTo>
                  <a:lnTo>
                    <a:pt x="175" y="35"/>
                  </a:lnTo>
                  <a:lnTo>
                    <a:pt x="175" y="31"/>
                  </a:lnTo>
                  <a:lnTo>
                    <a:pt x="171" y="18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1" y="2"/>
                  </a:lnTo>
                  <a:lnTo>
                    <a:pt x="159" y="4"/>
                  </a:lnTo>
                  <a:lnTo>
                    <a:pt x="145" y="14"/>
                  </a:lnTo>
                  <a:lnTo>
                    <a:pt x="128" y="37"/>
                  </a:lnTo>
                  <a:lnTo>
                    <a:pt x="120" y="45"/>
                  </a:lnTo>
                  <a:lnTo>
                    <a:pt x="116" y="47"/>
                  </a:lnTo>
                  <a:lnTo>
                    <a:pt x="112" y="57"/>
                  </a:lnTo>
                  <a:lnTo>
                    <a:pt x="110" y="62"/>
                  </a:lnTo>
                  <a:lnTo>
                    <a:pt x="103" y="66"/>
                  </a:lnTo>
                  <a:lnTo>
                    <a:pt x="101" y="68"/>
                  </a:lnTo>
                  <a:lnTo>
                    <a:pt x="101" y="72"/>
                  </a:lnTo>
                  <a:lnTo>
                    <a:pt x="103" y="76"/>
                  </a:lnTo>
                  <a:lnTo>
                    <a:pt x="105" y="78"/>
                  </a:lnTo>
                  <a:lnTo>
                    <a:pt x="107" y="80"/>
                  </a:lnTo>
                  <a:lnTo>
                    <a:pt x="107" y="84"/>
                  </a:lnTo>
                  <a:lnTo>
                    <a:pt x="105" y="88"/>
                  </a:lnTo>
                  <a:lnTo>
                    <a:pt x="103" y="88"/>
                  </a:lnTo>
                  <a:lnTo>
                    <a:pt x="101" y="90"/>
                  </a:lnTo>
                  <a:lnTo>
                    <a:pt x="97" y="92"/>
                  </a:lnTo>
                  <a:lnTo>
                    <a:pt x="95" y="92"/>
                  </a:lnTo>
                  <a:lnTo>
                    <a:pt x="93" y="90"/>
                  </a:lnTo>
                  <a:lnTo>
                    <a:pt x="91" y="78"/>
                  </a:lnTo>
                  <a:lnTo>
                    <a:pt x="91" y="76"/>
                  </a:lnTo>
                  <a:lnTo>
                    <a:pt x="89" y="74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5" y="72"/>
                  </a:lnTo>
                  <a:lnTo>
                    <a:pt x="72" y="76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2" y="82"/>
                  </a:lnTo>
                  <a:lnTo>
                    <a:pt x="72" y="90"/>
                  </a:lnTo>
                  <a:lnTo>
                    <a:pt x="70" y="97"/>
                  </a:lnTo>
                  <a:lnTo>
                    <a:pt x="68" y="99"/>
                  </a:lnTo>
                  <a:lnTo>
                    <a:pt x="66" y="105"/>
                  </a:lnTo>
                  <a:lnTo>
                    <a:pt x="64" y="109"/>
                  </a:lnTo>
                  <a:lnTo>
                    <a:pt x="64" y="111"/>
                  </a:lnTo>
                  <a:lnTo>
                    <a:pt x="64" y="117"/>
                  </a:lnTo>
                  <a:lnTo>
                    <a:pt x="64" y="121"/>
                  </a:lnTo>
                  <a:lnTo>
                    <a:pt x="64" y="123"/>
                  </a:lnTo>
                  <a:lnTo>
                    <a:pt x="64" y="125"/>
                  </a:lnTo>
                  <a:lnTo>
                    <a:pt x="62" y="125"/>
                  </a:lnTo>
                  <a:lnTo>
                    <a:pt x="60" y="125"/>
                  </a:lnTo>
                  <a:lnTo>
                    <a:pt x="60" y="125"/>
                  </a:lnTo>
                  <a:lnTo>
                    <a:pt x="60" y="127"/>
                  </a:lnTo>
                  <a:lnTo>
                    <a:pt x="62" y="140"/>
                  </a:lnTo>
                  <a:lnTo>
                    <a:pt x="62" y="142"/>
                  </a:lnTo>
                  <a:lnTo>
                    <a:pt x="58" y="146"/>
                  </a:lnTo>
                  <a:lnTo>
                    <a:pt x="56" y="148"/>
                  </a:lnTo>
                  <a:lnTo>
                    <a:pt x="54" y="148"/>
                  </a:lnTo>
                  <a:lnTo>
                    <a:pt x="54" y="150"/>
                  </a:lnTo>
                  <a:lnTo>
                    <a:pt x="52" y="152"/>
                  </a:lnTo>
                  <a:lnTo>
                    <a:pt x="50" y="156"/>
                  </a:lnTo>
                  <a:lnTo>
                    <a:pt x="48" y="169"/>
                  </a:lnTo>
                  <a:lnTo>
                    <a:pt x="48" y="171"/>
                  </a:lnTo>
                  <a:lnTo>
                    <a:pt x="48" y="171"/>
                  </a:lnTo>
                  <a:lnTo>
                    <a:pt x="46" y="173"/>
                  </a:lnTo>
                  <a:lnTo>
                    <a:pt x="44" y="173"/>
                  </a:lnTo>
                  <a:lnTo>
                    <a:pt x="42" y="173"/>
                  </a:lnTo>
                  <a:lnTo>
                    <a:pt x="39" y="175"/>
                  </a:lnTo>
                  <a:lnTo>
                    <a:pt x="37" y="175"/>
                  </a:lnTo>
                  <a:lnTo>
                    <a:pt x="35" y="179"/>
                  </a:lnTo>
                  <a:lnTo>
                    <a:pt x="35" y="189"/>
                  </a:lnTo>
                  <a:lnTo>
                    <a:pt x="35" y="197"/>
                  </a:lnTo>
                  <a:lnTo>
                    <a:pt x="23" y="220"/>
                  </a:lnTo>
                  <a:lnTo>
                    <a:pt x="23" y="226"/>
                  </a:lnTo>
                  <a:lnTo>
                    <a:pt x="21" y="230"/>
                  </a:lnTo>
                  <a:lnTo>
                    <a:pt x="17" y="232"/>
                  </a:lnTo>
                  <a:lnTo>
                    <a:pt x="17" y="237"/>
                  </a:lnTo>
                  <a:lnTo>
                    <a:pt x="17" y="243"/>
                  </a:lnTo>
                  <a:lnTo>
                    <a:pt x="17" y="249"/>
                  </a:lnTo>
                  <a:lnTo>
                    <a:pt x="19" y="253"/>
                  </a:lnTo>
                  <a:lnTo>
                    <a:pt x="23" y="255"/>
                  </a:lnTo>
                  <a:lnTo>
                    <a:pt x="23" y="259"/>
                  </a:lnTo>
                  <a:lnTo>
                    <a:pt x="21" y="261"/>
                  </a:lnTo>
                  <a:lnTo>
                    <a:pt x="19" y="265"/>
                  </a:lnTo>
                  <a:lnTo>
                    <a:pt x="17" y="270"/>
                  </a:lnTo>
                  <a:lnTo>
                    <a:pt x="17" y="272"/>
                  </a:lnTo>
                  <a:lnTo>
                    <a:pt x="17" y="276"/>
                  </a:lnTo>
                  <a:lnTo>
                    <a:pt x="17" y="278"/>
                  </a:lnTo>
                  <a:lnTo>
                    <a:pt x="11" y="282"/>
                  </a:lnTo>
                  <a:lnTo>
                    <a:pt x="13" y="288"/>
                  </a:lnTo>
                  <a:lnTo>
                    <a:pt x="21" y="300"/>
                  </a:lnTo>
                  <a:lnTo>
                    <a:pt x="23" y="317"/>
                  </a:lnTo>
                  <a:lnTo>
                    <a:pt x="25" y="323"/>
                  </a:lnTo>
                  <a:lnTo>
                    <a:pt x="29" y="329"/>
                  </a:lnTo>
                  <a:lnTo>
                    <a:pt x="33" y="333"/>
                  </a:lnTo>
                  <a:lnTo>
                    <a:pt x="33" y="335"/>
                  </a:lnTo>
                  <a:lnTo>
                    <a:pt x="33" y="346"/>
                  </a:lnTo>
                  <a:lnTo>
                    <a:pt x="33" y="348"/>
                  </a:lnTo>
                  <a:lnTo>
                    <a:pt x="33" y="350"/>
                  </a:lnTo>
                  <a:lnTo>
                    <a:pt x="33" y="354"/>
                  </a:lnTo>
                  <a:lnTo>
                    <a:pt x="31" y="356"/>
                  </a:lnTo>
                  <a:lnTo>
                    <a:pt x="27" y="358"/>
                  </a:lnTo>
                  <a:lnTo>
                    <a:pt x="27" y="360"/>
                  </a:lnTo>
                  <a:lnTo>
                    <a:pt x="23" y="372"/>
                  </a:lnTo>
                  <a:lnTo>
                    <a:pt x="21" y="377"/>
                  </a:lnTo>
                  <a:lnTo>
                    <a:pt x="21" y="381"/>
                  </a:lnTo>
                  <a:lnTo>
                    <a:pt x="21" y="383"/>
                  </a:lnTo>
                  <a:lnTo>
                    <a:pt x="23" y="387"/>
                  </a:lnTo>
                  <a:lnTo>
                    <a:pt x="25" y="395"/>
                  </a:lnTo>
                  <a:lnTo>
                    <a:pt x="27" y="401"/>
                  </a:lnTo>
                  <a:lnTo>
                    <a:pt x="29" y="420"/>
                  </a:lnTo>
                  <a:lnTo>
                    <a:pt x="27" y="434"/>
                  </a:lnTo>
                  <a:lnTo>
                    <a:pt x="29" y="438"/>
                  </a:lnTo>
                  <a:lnTo>
                    <a:pt x="29" y="438"/>
                  </a:lnTo>
                  <a:lnTo>
                    <a:pt x="29" y="440"/>
                  </a:lnTo>
                  <a:lnTo>
                    <a:pt x="29" y="442"/>
                  </a:lnTo>
                  <a:lnTo>
                    <a:pt x="29" y="445"/>
                  </a:lnTo>
                  <a:lnTo>
                    <a:pt x="27" y="447"/>
                  </a:lnTo>
                  <a:lnTo>
                    <a:pt x="23" y="451"/>
                  </a:lnTo>
                  <a:lnTo>
                    <a:pt x="23" y="451"/>
                  </a:lnTo>
                  <a:lnTo>
                    <a:pt x="23" y="453"/>
                  </a:lnTo>
                  <a:lnTo>
                    <a:pt x="13" y="465"/>
                  </a:lnTo>
                  <a:lnTo>
                    <a:pt x="13" y="465"/>
                  </a:lnTo>
                  <a:lnTo>
                    <a:pt x="9" y="471"/>
                  </a:lnTo>
                  <a:lnTo>
                    <a:pt x="9" y="473"/>
                  </a:lnTo>
                  <a:lnTo>
                    <a:pt x="9" y="473"/>
                  </a:lnTo>
                  <a:lnTo>
                    <a:pt x="4" y="473"/>
                  </a:lnTo>
                  <a:lnTo>
                    <a:pt x="4" y="475"/>
                  </a:lnTo>
                  <a:lnTo>
                    <a:pt x="4" y="475"/>
                  </a:lnTo>
                  <a:lnTo>
                    <a:pt x="4" y="477"/>
                  </a:lnTo>
                  <a:lnTo>
                    <a:pt x="4" y="477"/>
                  </a:lnTo>
                  <a:lnTo>
                    <a:pt x="4" y="477"/>
                  </a:lnTo>
                  <a:lnTo>
                    <a:pt x="7" y="480"/>
                  </a:lnTo>
                  <a:lnTo>
                    <a:pt x="9" y="480"/>
                  </a:lnTo>
                  <a:lnTo>
                    <a:pt x="9" y="480"/>
                  </a:lnTo>
                  <a:lnTo>
                    <a:pt x="9" y="482"/>
                  </a:lnTo>
                  <a:lnTo>
                    <a:pt x="7" y="484"/>
                  </a:lnTo>
                  <a:lnTo>
                    <a:pt x="7" y="486"/>
                  </a:lnTo>
                  <a:lnTo>
                    <a:pt x="4" y="486"/>
                  </a:lnTo>
                  <a:lnTo>
                    <a:pt x="4" y="486"/>
                  </a:lnTo>
                  <a:lnTo>
                    <a:pt x="2" y="486"/>
                  </a:lnTo>
                  <a:lnTo>
                    <a:pt x="2" y="488"/>
                  </a:lnTo>
                  <a:lnTo>
                    <a:pt x="2" y="488"/>
                  </a:lnTo>
                  <a:lnTo>
                    <a:pt x="0" y="490"/>
                  </a:lnTo>
                  <a:lnTo>
                    <a:pt x="0" y="492"/>
                  </a:lnTo>
                  <a:lnTo>
                    <a:pt x="0" y="494"/>
                  </a:lnTo>
                  <a:lnTo>
                    <a:pt x="0" y="500"/>
                  </a:lnTo>
                  <a:lnTo>
                    <a:pt x="2" y="502"/>
                  </a:lnTo>
                  <a:lnTo>
                    <a:pt x="4" y="506"/>
                  </a:lnTo>
                  <a:lnTo>
                    <a:pt x="7" y="508"/>
                  </a:lnTo>
                  <a:lnTo>
                    <a:pt x="7" y="510"/>
                  </a:lnTo>
                  <a:lnTo>
                    <a:pt x="9" y="512"/>
                  </a:lnTo>
                  <a:lnTo>
                    <a:pt x="11" y="519"/>
                  </a:lnTo>
                  <a:lnTo>
                    <a:pt x="13" y="521"/>
                  </a:lnTo>
                  <a:lnTo>
                    <a:pt x="23" y="533"/>
                  </a:lnTo>
                  <a:lnTo>
                    <a:pt x="25" y="535"/>
                  </a:lnTo>
                  <a:lnTo>
                    <a:pt x="25" y="535"/>
                  </a:lnTo>
                  <a:lnTo>
                    <a:pt x="25" y="537"/>
                  </a:lnTo>
                  <a:lnTo>
                    <a:pt x="27" y="539"/>
                  </a:lnTo>
                  <a:lnTo>
                    <a:pt x="27" y="539"/>
                  </a:lnTo>
                  <a:lnTo>
                    <a:pt x="29" y="541"/>
                  </a:lnTo>
                  <a:lnTo>
                    <a:pt x="31" y="541"/>
                  </a:lnTo>
                  <a:lnTo>
                    <a:pt x="33" y="543"/>
                  </a:lnTo>
                  <a:lnTo>
                    <a:pt x="35" y="543"/>
                  </a:lnTo>
                  <a:lnTo>
                    <a:pt x="37" y="543"/>
                  </a:lnTo>
                  <a:lnTo>
                    <a:pt x="37" y="543"/>
                  </a:lnTo>
                  <a:lnTo>
                    <a:pt x="39" y="543"/>
                  </a:lnTo>
                  <a:lnTo>
                    <a:pt x="44" y="547"/>
                  </a:lnTo>
                  <a:lnTo>
                    <a:pt x="52" y="552"/>
                  </a:lnTo>
                  <a:lnTo>
                    <a:pt x="56" y="556"/>
                  </a:lnTo>
                  <a:lnTo>
                    <a:pt x="58" y="558"/>
                  </a:lnTo>
                  <a:lnTo>
                    <a:pt x="60" y="566"/>
                  </a:lnTo>
                  <a:lnTo>
                    <a:pt x="66" y="576"/>
                  </a:lnTo>
                  <a:lnTo>
                    <a:pt x="75" y="591"/>
                  </a:lnTo>
                  <a:lnTo>
                    <a:pt x="79" y="595"/>
                  </a:lnTo>
                  <a:lnTo>
                    <a:pt x="89" y="601"/>
                  </a:lnTo>
                  <a:lnTo>
                    <a:pt x="93" y="605"/>
                  </a:lnTo>
                  <a:lnTo>
                    <a:pt x="101" y="607"/>
                  </a:lnTo>
                  <a:lnTo>
                    <a:pt x="105" y="609"/>
                  </a:lnTo>
                  <a:lnTo>
                    <a:pt x="105" y="611"/>
                  </a:lnTo>
                  <a:lnTo>
                    <a:pt x="107" y="615"/>
                  </a:lnTo>
                  <a:lnTo>
                    <a:pt x="107" y="617"/>
                  </a:lnTo>
                  <a:lnTo>
                    <a:pt x="112" y="622"/>
                  </a:lnTo>
                  <a:lnTo>
                    <a:pt x="114" y="624"/>
                  </a:lnTo>
                  <a:lnTo>
                    <a:pt x="122" y="644"/>
                  </a:lnTo>
                  <a:lnTo>
                    <a:pt x="130" y="659"/>
                  </a:lnTo>
                  <a:lnTo>
                    <a:pt x="132" y="663"/>
                  </a:lnTo>
                  <a:lnTo>
                    <a:pt x="132" y="667"/>
                  </a:lnTo>
                  <a:lnTo>
                    <a:pt x="132" y="675"/>
                  </a:lnTo>
                  <a:lnTo>
                    <a:pt x="132" y="675"/>
                  </a:lnTo>
                  <a:lnTo>
                    <a:pt x="132" y="675"/>
                  </a:lnTo>
                  <a:lnTo>
                    <a:pt x="130" y="677"/>
                  </a:lnTo>
                  <a:lnTo>
                    <a:pt x="130" y="679"/>
                  </a:lnTo>
                  <a:lnTo>
                    <a:pt x="130" y="679"/>
                  </a:lnTo>
                  <a:lnTo>
                    <a:pt x="132" y="681"/>
                  </a:lnTo>
                  <a:lnTo>
                    <a:pt x="132" y="683"/>
                  </a:lnTo>
                  <a:lnTo>
                    <a:pt x="132" y="685"/>
                  </a:lnTo>
                  <a:lnTo>
                    <a:pt x="132" y="690"/>
                  </a:lnTo>
                  <a:lnTo>
                    <a:pt x="132" y="694"/>
                  </a:lnTo>
                  <a:lnTo>
                    <a:pt x="134" y="698"/>
                  </a:lnTo>
                  <a:lnTo>
                    <a:pt x="134" y="704"/>
                  </a:lnTo>
                  <a:lnTo>
                    <a:pt x="134" y="704"/>
                  </a:lnTo>
                  <a:lnTo>
                    <a:pt x="136" y="708"/>
                  </a:lnTo>
                  <a:lnTo>
                    <a:pt x="140" y="706"/>
                  </a:lnTo>
                  <a:lnTo>
                    <a:pt x="147" y="704"/>
                  </a:lnTo>
                  <a:lnTo>
                    <a:pt x="151" y="704"/>
                  </a:lnTo>
                  <a:lnTo>
                    <a:pt x="155" y="702"/>
                  </a:lnTo>
                  <a:lnTo>
                    <a:pt x="157" y="702"/>
                  </a:lnTo>
                  <a:lnTo>
                    <a:pt x="161" y="704"/>
                  </a:lnTo>
                  <a:lnTo>
                    <a:pt x="165" y="704"/>
                  </a:lnTo>
                  <a:lnTo>
                    <a:pt x="169" y="706"/>
                  </a:lnTo>
                  <a:lnTo>
                    <a:pt x="180" y="704"/>
                  </a:lnTo>
                  <a:lnTo>
                    <a:pt x="178" y="702"/>
                  </a:lnTo>
                  <a:lnTo>
                    <a:pt x="175" y="700"/>
                  </a:lnTo>
                  <a:lnTo>
                    <a:pt x="173" y="698"/>
                  </a:lnTo>
                  <a:lnTo>
                    <a:pt x="173" y="696"/>
                  </a:lnTo>
                  <a:lnTo>
                    <a:pt x="173" y="692"/>
                  </a:lnTo>
                  <a:lnTo>
                    <a:pt x="173" y="685"/>
                  </a:lnTo>
                  <a:lnTo>
                    <a:pt x="180" y="671"/>
                  </a:lnTo>
                  <a:lnTo>
                    <a:pt x="182" y="652"/>
                  </a:lnTo>
                  <a:lnTo>
                    <a:pt x="180" y="642"/>
                  </a:lnTo>
                  <a:lnTo>
                    <a:pt x="182" y="638"/>
                  </a:lnTo>
                  <a:lnTo>
                    <a:pt x="184" y="634"/>
                  </a:lnTo>
                  <a:lnTo>
                    <a:pt x="184" y="632"/>
                  </a:lnTo>
                  <a:lnTo>
                    <a:pt x="190" y="630"/>
                  </a:lnTo>
                  <a:lnTo>
                    <a:pt x="192" y="630"/>
                  </a:lnTo>
                  <a:lnTo>
                    <a:pt x="198" y="632"/>
                  </a:lnTo>
                  <a:lnTo>
                    <a:pt x="202" y="636"/>
                  </a:lnTo>
                  <a:lnTo>
                    <a:pt x="204" y="636"/>
                  </a:lnTo>
                  <a:lnTo>
                    <a:pt x="208" y="638"/>
                  </a:lnTo>
                  <a:lnTo>
                    <a:pt x="210" y="638"/>
                  </a:lnTo>
                  <a:lnTo>
                    <a:pt x="221" y="636"/>
                  </a:lnTo>
                  <a:lnTo>
                    <a:pt x="223" y="636"/>
                  </a:lnTo>
                  <a:lnTo>
                    <a:pt x="229" y="638"/>
                  </a:lnTo>
                  <a:lnTo>
                    <a:pt x="231" y="638"/>
                  </a:lnTo>
                  <a:lnTo>
                    <a:pt x="243" y="634"/>
                  </a:lnTo>
                  <a:lnTo>
                    <a:pt x="248" y="632"/>
                  </a:lnTo>
                  <a:lnTo>
                    <a:pt x="250" y="630"/>
                  </a:lnTo>
                  <a:lnTo>
                    <a:pt x="252" y="626"/>
                  </a:lnTo>
                  <a:lnTo>
                    <a:pt x="254" y="622"/>
                  </a:lnTo>
                  <a:lnTo>
                    <a:pt x="254" y="617"/>
                  </a:lnTo>
                  <a:lnTo>
                    <a:pt x="256" y="613"/>
                  </a:lnTo>
                  <a:lnTo>
                    <a:pt x="258" y="611"/>
                  </a:lnTo>
                  <a:lnTo>
                    <a:pt x="262" y="607"/>
                  </a:lnTo>
                  <a:lnTo>
                    <a:pt x="276" y="595"/>
                  </a:lnTo>
                  <a:lnTo>
                    <a:pt x="281" y="589"/>
                  </a:lnTo>
                  <a:lnTo>
                    <a:pt x="281" y="58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Peru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7066997"/>
              </p:ext>
            </p:extLst>
          </p:nvPr>
        </p:nvGraphicFramePr>
        <p:xfrm>
          <a:off x="4794071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3640842"/>
              </p:ext>
            </p:extLst>
          </p:nvPr>
        </p:nvGraphicFramePr>
        <p:xfrm>
          <a:off x="4794071" y="3831656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345539" y="5632748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5345539" y="4512148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6114097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6113984" y="4267978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73510" y="5244829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73510" y="4114505"/>
            <a:ext cx="442913" cy="442913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AD7541C4-7C2D-3B41-94BF-84555F9ABD6F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71" name="Teardrop 70">
              <a:extLst>
                <a:ext uri="{FF2B5EF4-FFF2-40B4-BE49-F238E27FC236}">
                  <a16:creationId xmlns:a16="http://schemas.microsoft.com/office/drawing/2014/main" id="{6219622F-6816-6843-B58C-0E3C8D2F65B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FC48178-E51B-EF4B-B341-3CF76EE8A9A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4E020DB-3E69-DA4C-8B07-54DB9B6CD6D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281876F-D617-6D43-8B81-47C73DA4902D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4932258-B554-3342-A255-3799B282E7AB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Trujillo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B9D8335-4597-C047-ADEB-EE5E1DC5D564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428322C-EB33-0D42-823E-D312D5411367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78" name="Teardrop 77">
              <a:extLst>
                <a:ext uri="{FF2B5EF4-FFF2-40B4-BE49-F238E27FC236}">
                  <a16:creationId xmlns:a16="http://schemas.microsoft.com/office/drawing/2014/main" id="{D94E5AF1-8CDF-6844-88C3-B3D7C919CB6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28BB46A0-F1B4-AD48-A2A8-8F0B05BC74F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2397017-C40F-7840-B2E1-C7AFC1FA024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809DDAA-7BC8-C34A-A667-C074101E491C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C4E1512-0D00-CB49-A954-0510E4443BE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Iquitos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D805B1B-8622-F24F-807A-6807A3F7D61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A874087-93D8-8548-99B9-9AD69E466A88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85" name="Teardrop 84">
              <a:extLst>
                <a:ext uri="{FF2B5EF4-FFF2-40B4-BE49-F238E27FC236}">
                  <a16:creationId xmlns:a16="http://schemas.microsoft.com/office/drawing/2014/main" id="{0E3834F2-3266-E744-B623-50C85537309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E681DD9-D3C2-0B4F-B993-258E87E08A1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287CE82A-2B6C-4948-A590-C8BD4BA70A0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D2ECB44-A68D-B744-957D-0010FADFF29E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999AB9C-02C0-874A-8375-68D3746E1DA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Arequipa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F35AD5E-96C1-C442-A996-CA78FE125F69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EE56E76-55F7-534F-8AD6-4283E3E5939F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9A2B678-E029-1641-B32C-0959B1A5BB8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LIMA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562994F-7596-774F-A855-F063AB88770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506828A-85EB-7F4B-8DCD-1FE4C3EEC741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1A158BB-299A-B848-8AA9-73FDAA3B05D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97" name="Teardrop 96">
                <a:extLst>
                  <a:ext uri="{FF2B5EF4-FFF2-40B4-BE49-F238E27FC236}">
                    <a16:creationId xmlns:a16="http://schemas.microsoft.com/office/drawing/2014/main" id="{B2432280-4753-8842-98D9-BFBB095DE56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69A411C5-E1DA-D84C-90F4-CBC69461B23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FABC3D1F-45D2-FF41-85C2-8F41ACB4C57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6" name="Freeform 282">
              <a:extLst>
                <a:ext uri="{FF2B5EF4-FFF2-40B4-BE49-F238E27FC236}">
                  <a16:creationId xmlns:a16="http://schemas.microsoft.com/office/drawing/2014/main" id="{955127C9-2C8F-0840-B7DA-CDEBE31C6F4A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26481F0-3AEF-4F4D-9652-4D25EE6EC2FF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239C35AD-E974-44DA-AD53-1D346AC5B99B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B6A98B65-7B96-4B96-9060-D9DD224AEB56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0467540-575C-41F1-8D0D-4F93B4A430F8}"/>
              </a:ext>
            </a:extLst>
          </p:cNvPr>
          <p:cNvSpPr/>
          <p:nvPr/>
        </p:nvSpPr>
        <p:spPr>
          <a:xfrm>
            <a:off x="7981950" y="1847850"/>
            <a:ext cx="1019175" cy="2238375"/>
          </a:xfrm>
          <a:custGeom>
            <a:avLst/>
            <a:gdLst>
              <a:gd name="connsiteX0" fmla="*/ 0 w 1019175"/>
              <a:gd name="connsiteY0" fmla="*/ 2238375 h 2238375"/>
              <a:gd name="connsiteX1" fmla="*/ 800100 w 1019175"/>
              <a:gd name="connsiteY1" fmla="*/ 1038225 h 2238375"/>
              <a:gd name="connsiteX2" fmla="*/ 1019175 w 1019175"/>
              <a:gd name="connsiteY2" fmla="*/ 0 h 223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9175" h="2238375">
                <a:moveTo>
                  <a:pt x="0" y="2238375"/>
                </a:moveTo>
                <a:cubicBezTo>
                  <a:pt x="315119" y="1824831"/>
                  <a:pt x="630238" y="1411287"/>
                  <a:pt x="800100" y="1038225"/>
                </a:cubicBezTo>
                <a:cubicBezTo>
                  <a:pt x="969962" y="665163"/>
                  <a:pt x="994568" y="332581"/>
                  <a:pt x="101917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85AF36F-089A-4A95-A966-2FE3EE0F0395}"/>
              </a:ext>
            </a:extLst>
          </p:cNvPr>
          <p:cNvSpPr/>
          <p:nvPr/>
        </p:nvSpPr>
        <p:spPr>
          <a:xfrm>
            <a:off x="7322418" y="2962275"/>
            <a:ext cx="602382" cy="1152525"/>
          </a:xfrm>
          <a:custGeom>
            <a:avLst/>
            <a:gdLst>
              <a:gd name="connsiteX0" fmla="*/ 602382 w 602382"/>
              <a:gd name="connsiteY0" fmla="*/ 1152525 h 1152525"/>
              <a:gd name="connsiteX1" fmla="*/ 78507 w 602382"/>
              <a:gd name="connsiteY1" fmla="*/ 647700 h 1152525"/>
              <a:gd name="connsiteX2" fmla="*/ 11832 w 602382"/>
              <a:gd name="connsiteY2" fmla="*/ 0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382" h="1152525">
                <a:moveTo>
                  <a:pt x="602382" y="1152525"/>
                </a:moveTo>
                <a:cubicBezTo>
                  <a:pt x="389657" y="996156"/>
                  <a:pt x="176932" y="839787"/>
                  <a:pt x="78507" y="647700"/>
                </a:cubicBezTo>
                <a:cubicBezTo>
                  <a:pt x="-19918" y="455613"/>
                  <a:pt x="-4043" y="227806"/>
                  <a:pt x="11832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78B5452-915B-4B04-9970-2C4EF27F488F}"/>
              </a:ext>
            </a:extLst>
          </p:cNvPr>
          <p:cNvSpPr/>
          <p:nvPr/>
        </p:nvSpPr>
        <p:spPr>
          <a:xfrm>
            <a:off x="7962900" y="4086225"/>
            <a:ext cx="1495425" cy="1190625"/>
          </a:xfrm>
          <a:custGeom>
            <a:avLst/>
            <a:gdLst>
              <a:gd name="connsiteX0" fmla="*/ 0 w 1495425"/>
              <a:gd name="connsiteY0" fmla="*/ 0 h 1190625"/>
              <a:gd name="connsiteX1" fmla="*/ 400050 w 1495425"/>
              <a:gd name="connsiteY1" fmla="*/ 742950 h 1190625"/>
              <a:gd name="connsiteX2" fmla="*/ 1495425 w 1495425"/>
              <a:gd name="connsiteY2" fmla="*/ 1190625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5425" h="1190625">
                <a:moveTo>
                  <a:pt x="0" y="0"/>
                </a:moveTo>
                <a:cubicBezTo>
                  <a:pt x="75406" y="272256"/>
                  <a:pt x="150813" y="544513"/>
                  <a:pt x="400050" y="742950"/>
                </a:cubicBezTo>
                <a:cubicBezTo>
                  <a:pt x="649287" y="941387"/>
                  <a:pt x="1072356" y="1066006"/>
                  <a:pt x="1495425" y="119062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454">
            <a:extLst>
              <a:ext uri="{FF2B5EF4-FFF2-40B4-BE49-F238E27FC236}">
                <a16:creationId xmlns:a16="http://schemas.microsoft.com/office/drawing/2014/main" id="{5963110A-6001-D34E-8DE8-AAD2BC65C309}"/>
              </a:ext>
            </a:extLst>
          </p:cNvPr>
          <p:cNvSpPr/>
          <p:nvPr/>
        </p:nvSpPr>
        <p:spPr>
          <a:xfrm rot="19630903">
            <a:off x="8736305" y="2243991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Freeform 454">
            <a:extLst>
              <a:ext uri="{FF2B5EF4-FFF2-40B4-BE49-F238E27FC236}">
                <a16:creationId xmlns:a16="http://schemas.microsoft.com/office/drawing/2014/main" id="{A76D557C-1C8F-DD4C-8564-7DCA28268D68}"/>
              </a:ext>
            </a:extLst>
          </p:cNvPr>
          <p:cNvSpPr/>
          <p:nvPr/>
        </p:nvSpPr>
        <p:spPr>
          <a:xfrm rot="6743144">
            <a:off x="7176130" y="3271140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78A4124-005A-ED44-8A18-66959D196C37}"/>
              </a:ext>
            </a:extLst>
          </p:cNvPr>
          <p:cNvGrpSpPr/>
          <p:nvPr/>
        </p:nvGrpSpPr>
        <p:grpSpPr>
          <a:xfrm>
            <a:off x="7670800" y="3358397"/>
            <a:ext cx="560521" cy="801607"/>
            <a:chOff x="7477976" y="2509295"/>
            <a:chExt cx="560521" cy="801607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30C8E1A-BA94-5B4D-9B98-C76694469416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8A34C5C-BA7A-1149-9C9A-0B955894497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96635846-8FD5-9045-BE50-3A40E339A004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05" name="Teardrop 104">
                  <a:extLst>
                    <a:ext uri="{FF2B5EF4-FFF2-40B4-BE49-F238E27FC236}">
                      <a16:creationId xmlns:a16="http://schemas.microsoft.com/office/drawing/2014/main" id="{B98FA4FE-4C0F-CA4B-BEF1-BD8A4FFB12CB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29265626-0856-2747-B8A7-F0E7D22E6CC2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24C25140-3858-4044-B9B9-0179E2421FD5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4" name="Freeform 282">
                <a:extLst>
                  <a:ext uri="{FF2B5EF4-FFF2-40B4-BE49-F238E27FC236}">
                    <a16:creationId xmlns:a16="http://schemas.microsoft.com/office/drawing/2014/main" id="{2492E97F-B59E-9345-A8CD-863D17FA6BDF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4110B32-D13A-E24E-BC69-F5DA220AAD15}"/>
              </a:ext>
            </a:extLst>
          </p:cNvPr>
          <p:cNvGrpSpPr/>
          <p:nvPr/>
        </p:nvGrpSpPr>
        <p:grpSpPr>
          <a:xfrm>
            <a:off x="9157349" y="4511590"/>
            <a:ext cx="560521" cy="819008"/>
            <a:chOff x="6943667" y="1707053"/>
            <a:chExt cx="560521" cy="819008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29DD6623-F76C-F140-B346-56736B40FF44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76CE0128-72BD-F949-9F7F-AEB79D0B47AB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30" name="Teardrop 129">
                <a:extLst>
                  <a:ext uri="{FF2B5EF4-FFF2-40B4-BE49-F238E27FC236}">
                    <a16:creationId xmlns:a16="http://schemas.microsoft.com/office/drawing/2014/main" id="{FC527E0A-7954-634F-A00E-DD692345DD8A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0B2E4E8-3F2A-1340-9589-1F3A7F6D7BF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79004630-ACAC-C64C-A0A8-1AD4E6A85D9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64151B1-5B65-2B49-8BD8-377B52F7F3D6}"/>
              </a:ext>
            </a:extLst>
          </p:cNvPr>
          <p:cNvGrpSpPr/>
          <p:nvPr/>
        </p:nvGrpSpPr>
        <p:grpSpPr>
          <a:xfrm>
            <a:off x="7067530" y="2210194"/>
            <a:ext cx="560521" cy="826414"/>
            <a:chOff x="10224542" y="1889713"/>
            <a:chExt cx="560521" cy="826414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45BFE5F6-C723-354B-B15A-2AD437FEFE8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31AC1AA9-2929-4645-88BC-CD083DADE6A2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11" name="Teardrop 110">
                <a:extLst>
                  <a:ext uri="{FF2B5EF4-FFF2-40B4-BE49-F238E27FC236}">
                    <a16:creationId xmlns:a16="http://schemas.microsoft.com/office/drawing/2014/main" id="{DAA9B368-41AE-F842-96B2-604B2906EAD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9204BD9E-7908-8B40-8E13-40639D75C421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AA1AC451-18A4-9543-A679-226DEEC1995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029FBAB-1D7D-9C4E-8F71-BA1102357440}"/>
              </a:ext>
            </a:extLst>
          </p:cNvPr>
          <p:cNvGrpSpPr/>
          <p:nvPr/>
        </p:nvGrpSpPr>
        <p:grpSpPr>
          <a:xfrm>
            <a:off x="8706725" y="1066959"/>
            <a:ext cx="560521" cy="820579"/>
            <a:chOff x="6317174" y="4342713"/>
            <a:chExt cx="560521" cy="820579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3F76E1A-B3EE-A342-A73A-EAAC86177EF0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851E23EF-582B-ED46-A311-68117D857AFE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17" name="Teardrop 116">
                <a:extLst>
                  <a:ext uri="{FF2B5EF4-FFF2-40B4-BE49-F238E27FC236}">
                    <a16:creationId xmlns:a16="http://schemas.microsoft.com/office/drawing/2014/main" id="{8AF956AF-419B-2E46-BFA6-D97A2AE385D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0BB715C-1A18-294B-B3DA-42D09482D36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1B7114B0-D053-F24F-AD17-0A57633371D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4" name="Freeform 454">
            <a:extLst>
              <a:ext uri="{FF2B5EF4-FFF2-40B4-BE49-F238E27FC236}">
                <a16:creationId xmlns:a16="http://schemas.microsoft.com/office/drawing/2014/main" id="{E81CB25B-693D-5B40-B7CC-06678A7042D3}"/>
              </a:ext>
            </a:extLst>
          </p:cNvPr>
          <p:cNvSpPr/>
          <p:nvPr/>
        </p:nvSpPr>
        <p:spPr>
          <a:xfrm rot="5400000">
            <a:off x="8088786" y="4535259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DCD68B80-3C9A-3945-8C97-2CFD68EF47DC}"/>
              </a:ext>
            </a:extLst>
          </p:cNvPr>
          <p:cNvGrpSpPr/>
          <p:nvPr/>
        </p:nvGrpSpPr>
        <p:grpSpPr>
          <a:xfrm>
            <a:off x="6691313" y="730250"/>
            <a:ext cx="3503612" cy="5154613"/>
            <a:chOff x="6691313" y="730250"/>
            <a:chExt cx="3503612" cy="5154613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6A4617FE-A331-2042-BC1F-1B2AE78B1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7213" y="2754313"/>
              <a:ext cx="1508125" cy="1149350"/>
            </a:xfrm>
            <a:custGeom>
              <a:avLst/>
              <a:gdLst>
                <a:gd name="T0" fmla="*/ 902 w 950"/>
                <a:gd name="T1" fmla="*/ 403 h 724"/>
                <a:gd name="T2" fmla="*/ 867 w 950"/>
                <a:gd name="T3" fmla="*/ 436 h 724"/>
                <a:gd name="T4" fmla="*/ 816 w 950"/>
                <a:gd name="T5" fmla="*/ 471 h 724"/>
                <a:gd name="T6" fmla="*/ 793 w 950"/>
                <a:gd name="T7" fmla="*/ 473 h 724"/>
                <a:gd name="T8" fmla="*/ 661 w 950"/>
                <a:gd name="T9" fmla="*/ 457 h 724"/>
                <a:gd name="T10" fmla="*/ 647 w 950"/>
                <a:gd name="T11" fmla="*/ 413 h 724"/>
                <a:gd name="T12" fmla="*/ 632 w 950"/>
                <a:gd name="T13" fmla="*/ 389 h 724"/>
                <a:gd name="T14" fmla="*/ 579 w 950"/>
                <a:gd name="T15" fmla="*/ 372 h 724"/>
                <a:gd name="T16" fmla="*/ 494 w 950"/>
                <a:gd name="T17" fmla="*/ 352 h 724"/>
                <a:gd name="T18" fmla="*/ 521 w 950"/>
                <a:gd name="T19" fmla="*/ 321 h 724"/>
                <a:gd name="T20" fmla="*/ 492 w 950"/>
                <a:gd name="T21" fmla="*/ 257 h 724"/>
                <a:gd name="T22" fmla="*/ 455 w 950"/>
                <a:gd name="T23" fmla="*/ 218 h 724"/>
                <a:gd name="T24" fmla="*/ 441 w 950"/>
                <a:gd name="T25" fmla="*/ 191 h 724"/>
                <a:gd name="T26" fmla="*/ 414 w 950"/>
                <a:gd name="T27" fmla="*/ 142 h 724"/>
                <a:gd name="T28" fmla="*/ 379 w 950"/>
                <a:gd name="T29" fmla="*/ 96 h 724"/>
                <a:gd name="T30" fmla="*/ 350 w 950"/>
                <a:gd name="T31" fmla="*/ 45 h 724"/>
                <a:gd name="T32" fmla="*/ 305 w 950"/>
                <a:gd name="T33" fmla="*/ 16 h 724"/>
                <a:gd name="T34" fmla="*/ 239 w 950"/>
                <a:gd name="T35" fmla="*/ 6 h 724"/>
                <a:gd name="T36" fmla="*/ 247 w 950"/>
                <a:gd name="T37" fmla="*/ 96 h 724"/>
                <a:gd name="T38" fmla="*/ 154 w 950"/>
                <a:gd name="T39" fmla="*/ 133 h 724"/>
                <a:gd name="T40" fmla="*/ 105 w 950"/>
                <a:gd name="T41" fmla="*/ 146 h 724"/>
                <a:gd name="T42" fmla="*/ 82 w 950"/>
                <a:gd name="T43" fmla="*/ 160 h 724"/>
                <a:gd name="T44" fmla="*/ 96 w 950"/>
                <a:gd name="T45" fmla="*/ 201 h 724"/>
                <a:gd name="T46" fmla="*/ 57 w 950"/>
                <a:gd name="T47" fmla="*/ 187 h 724"/>
                <a:gd name="T48" fmla="*/ 0 w 950"/>
                <a:gd name="T49" fmla="*/ 238 h 724"/>
                <a:gd name="T50" fmla="*/ 18 w 950"/>
                <a:gd name="T51" fmla="*/ 298 h 724"/>
                <a:gd name="T52" fmla="*/ 31 w 950"/>
                <a:gd name="T53" fmla="*/ 321 h 724"/>
                <a:gd name="T54" fmla="*/ 51 w 950"/>
                <a:gd name="T55" fmla="*/ 362 h 724"/>
                <a:gd name="T56" fmla="*/ 103 w 950"/>
                <a:gd name="T57" fmla="*/ 343 h 724"/>
                <a:gd name="T58" fmla="*/ 138 w 950"/>
                <a:gd name="T59" fmla="*/ 304 h 724"/>
                <a:gd name="T60" fmla="*/ 185 w 950"/>
                <a:gd name="T61" fmla="*/ 249 h 724"/>
                <a:gd name="T62" fmla="*/ 249 w 950"/>
                <a:gd name="T63" fmla="*/ 232 h 724"/>
                <a:gd name="T64" fmla="*/ 251 w 950"/>
                <a:gd name="T65" fmla="*/ 255 h 724"/>
                <a:gd name="T66" fmla="*/ 226 w 950"/>
                <a:gd name="T67" fmla="*/ 304 h 724"/>
                <a:gd name="T68" fmla="*/ 218 w 950"/>
                <a:gd name="T69" fmla="*/ 358 h 724"/>
                <a:gd name="T70" fmla="*/ 268 w 950"/>
                <a:gd name="T71" fmla="*/ 444 h 724"/>
                <a:gd name="T72" fmla="*/ 280 w 950"/>
                <a:gd name="T73" fmla="*/ 527 h 724"/>
                <a:gd name="T74" fmla="*/ 313 w 950"/>
                <a:gd name="T75" fmla="*/ 570 h 724"/>
                <a:gd name="T76" fmla="*/ 282 w 950"/>
                <a:gd name="T77" fmla="*/ 599 h 724"/>
                <a:gd name="T78" fmla="*/ 276 w 950"/>
                <a:gd name="T79" fmla="*/ 658 h 724"/>
                <a:gd name="T80" fmla="*/ 325 w 950"/>
                <a:gd name="T81" fmla="*/ 646 h 724"/>
                <a:gd name="T82" fmla="*/ 362 w 950"/>
                <a:gd name="T83" fmla="*/ 640 h 724"/>
                <a:gd name="T84" fmla="*/ 408 w 950"/>
                <a:gd name="T85" fmla="*/ 613 h 724"/>
                <a:gd name="T86" fmla="*/ 428 w 950"/>
                <a:gd name="T87" fmla="*/ 683 h 724"/>
                <a:gd name="T88" fmla="*/ 502 w 950"/>
                <a:gd name="T89" fmla="*/ 700 h 724"/>
                <a:gd name="T90" fmla="*/ 523 w 950"/>
                <a:gd name="T91" fmla="*/ 691 h 724"/>
                <a:gd name="T92" fmla="*/ 548 w 950"/>
                <a:gd name="T93" fmla="*/ 714 h 724"/>
                <a:gd name="T94" fmla="*/ 570 w 950"/>
                <a:gd name="T95" fmla="*/ 714 h 724"/>
                <a:gd name="T96" fmla="*/ 597 w 950"/>
                <a:gd name="T97" fmla="*/ 724 h 724"/>
                <a:gd name="T98" fmla="*/ 628 w 950"/>
                <a:gd name="T99" fmla="*/ 706 h 724"/>
                <a:gd name="T100" fmla="*/ 661 w 950"/>
                <a:gd name="T101" fmla="*/ 704 h 724"/>
                <a:gd name="T102" fmla="*/ 667 w 950"/>
                <a:gd name="T103" fmla="*/ 644 h 724"/>
                <a:gd name="T104" fmla="*/ 698 w 950"/>
                <a:gd name="T105" fmla="*/ 648 h 724"/>
                <a:gd name="T106" fmla="*/ 861 w 950"/>
                <a:gd name="T107" fmla="*/ 572 h 724"/>
                <a:gd name="T108" fmla="*/ 902 w 950"/>
                <a:gd name="T109" fmla="*/ 485 h 724"/>
                <a:gd name="T110" fmla="*/ 937 w 950"/>
                <a:gd name="T111" fmla="*/ 432 h 724"/>
                <a:gd name="T112" fmla="*/ 945 w 950"/>
                <a:gd name="T113" fmla="*/ 415 h 724"/>
                <a:gd name="T114" fmla="*/ 941 w 950"/>
                <a:gd name="T115" fmla="*/ 395 h 724"/>
                <a:gd name="T116" fmla="*/ 947 w 950"/>
                <a:gd name="T117" fmla="*/ 38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0" h="724">
                  <a:moveTo>
                    <a:pt x="950" y="370"/>
                  </a:moveTo>
                  <a:lnTo>
                    <a:pt x="943" y="372"/>
                  </a:lnTo>
                  <a:lnTo>
                    <a:pt x="939" y="372"/>
                  </a:lnTo>
                  <a:lnTo>
                    <a:pt x="935" y="374"/>
                  </a:lnTo>
                  <a:lnTo>
                    <a:pt x="933" y="376"/>
                  </a:lnTo>
                  <a:lnTo>
                    <a:pt x="927" y="385"/>
                  </a:lnTo>
                  <a:lnTo>
                    <a:pt x="923" y="389"/>
                  </a:lnTo>
                  <a:lnTo>
                    <a:pt x="910" y="395"/>
                  </a:lnTo>
                  <a:lnTo>
                    <a:pt x="908" y="397"/>
                  </a:lnTo>
                  <a:lnTo>
                    <a:pt x="902" y="403"/>
                  </a:lnTo>
                  <a:lnTo>
                    <a:pt x="898" y="407"/>
                  </a:lnTo>
                  <a:lnTo>
                    <a:pt x="890" y="411"/>
                  </a:lnTo>
                  <a:lnTo>
                    <a:pt x="886" y="415"/>
                  </a:lnTo>
                  <a:lnTo>
                    <a:pt x="882" y="422"/>
                  </a:lnTo>
                  <a:lnTo>
                    <a:pt x="879" y="424"/>
                  </a:lnTo>
                  <a:lnTo>
                    <a:pt x="875" y="426"/>
                  </a:lnTo>
                  <a:lnTo>
                    <a:pt x="873" y="428"/>
                  </a:lnTo>
                  <a:lnTo>
                    <a:pt x="871" y="430"/>
                  </a:lnTo>
                  <a:lnTo>
                    <a:pt x="869" y="434"/>
                  </a:lnTo>
                  <a:lnTo>
                    <a:pt x="867" y="436"/>
                  </a:lnTo>
                  <a:lnTo>
                    <a:pt x="865" y="440"/>
                  </a:lnTo>
                  <a:lnTo>
                    <a:pt x="855" y="442"/>
                  </a:lnTo>
                  <a:lnTo>
                    <a:pt x="842" y="448"/>
                  </a:lnTo>
                  <a:lnTo>
                    <a:pt x="838" y="450"/>
                  </a:lnTo>
                  <a:lnTo>
                    <a:pt x="836" y="452"/>
                  </a:lnTo>
                  <a:lnTo>
                    <a:pt x="836" y="457"/>
                  </a:lnTo>
                  <a:lnTo>
                    <a:pt x="832" y="461"/>
                  </a:lnTo>
                  <a:lnTo>
                    <a:pt x="824" y="465"/>
                  </a:lnTo>
                  <a:lnTo>
                    <a:pt x="818" y="469"/>
                  </a:lnTo>
                  <a:lnTo>
                    <a:pt x="816" y="471"/>
                  </a:lnTo>
                  <a:lnTo>
                    <a:pt x="814" y="471"/>
                  </a:lnTo>
                  <a:lnTo>
                    <a:pt x="811" y="469"/>
                  </a:lnTo>
                  <a:lnTo>
                    <a:pt x="809" y="469"/>
                  </a:lnTo>
                  <a:lnTo>
                    <a:pt x="807" y="469"/>
                  </a:lnTo>
                  <a:lnTo>
                    <a:pt x="805" y="469"/>
                  </a:lnTo>
                  <a:lnTo>
                    <a:pt x="805" y="469"/>
                  </a:lnTo>
                  <a:lnTo>
                    <a:pt x="803" y="471"/>
                  </a:lnTo>
                  <a:lnTo>
                    <a:pt x="801" y="471"/>
                  </a:lnTo>
                  <a:lnTo>
                    <a:pt x="799" y="473"/>
                  </a:lnTo>
                  <a:lnTo>
                    <a:pt x="793" y="473"/>
                  </a:lnTo>
                  <a:lnTo>
                    <a:pt x="762" y="473"/>
                  </a:lnTo>
                  <a:lnTo>
                    <a:pt x="731" y="473"/>
                  </a:lnTo>
                  <a:lnTo>
                    <a:pt x="698" y="473"/>
                  </a:lnTo>
                  <a:lnTo>
                    <a:pt x="667" y="473"/>
                  </a:lnTo>
                  <a:lnTo>
                    <a:pt x="659" y="473"/>
                  </a:lnTo>
                  <a:lnTo>
                    <a:pt x="661" y="469"/>
                  </a:lnTo>
                  <a:lnTo>
                    <a:pt x="661" y="465"/>
                  </a:lnTo>
                  <a:lnTo>
                    <a:pt x="661" y="463"/>
                  </a:lnTo>
                  <a:lnTo>
                    <a:pt x="661" y="459"/>
                  </a:lnTo>
                  <a:lnTo>
                    <a:pt x="661" y="457"/>
                  </a:lnTo>
                  <a:lnTo>
                    <a:pt x="665" y="455"/>
                  </a:lnTo>
                  <a:lnTo>
                    <a:pt x="665" y="452"/>
                  </a:lnTo>
                  <a:lnTo>
                    <a:pt x="665" y="450"/>
                  </a:lnTo>
                  <a:lnTo>
                    <a:pt x="663" y="446"/>
                  </a:lnTo>
                  <a:lnTo>
                    <a:pt x="663" y="444"/>
                  </a:lnTo>
                  <a:lnTo>
                    <a:pt x="659" y="438"/>
                  </a:lnTo>
                  <a:lnTo>
                    <a:pt x="647" y="430"/>
                  </a:lnTo>
                  <a:lnTo>
                    <a:pt x="645" y="424"/>
                  </a:lnTo>
                  <a:lnTo>
                    <a:pt x="647" y="415"/>
                  </a:lnTo>
                  <a:lnTo>
                    <a:pt x="647" y="413"/>
                  </a:lnTo>
                  <a:lnTo>
                    <a:pt x="647" y="409"/>
                  </a:lnTo>
                  <a:lnTo>
                    <a:pt x="640" y="403"/>
                  </a:lnTo>
                  <a:lnTo>
                    <a:pt x="640" y="401"/>
                  </a:lnTo>
                  <a:lnTo>
                    <a:pt x="638" y="397"/>
                  </a:lnTo>
                  <a:lnTo>
                    <a:pt x="640" y="393"/>
                  </a:lnTo>
                  <a:lnTo>
                    <a:pt x="638" y="391"/>
                  </a:lnTo>
                  <a:lnTo>
                    <a:pt x="638" y="389"/>
                  </a:lnTo>
                  <a:lnTo>
                    <a:pt x="636" y="389"/>
                  </a:lnTo>
                  <a:lnTo>
                    <a:pt x="634" y="389"/>
                  </a:lnTo>
                  <a:lnTo>
                    <a:pt x="632" y="389"/>
                  </a:lnTo>
                  <a:lnTo>
                    <a:pt x="630" y="387"/>
                  </a:lnTo>
                  <a:lnTo>
                    <a:pt x="624" y="382"/>
                  </a:lnTo>
                  <a:lnTo>
                    <a:pt x="622" y="380"/>
                  </a:lnTo>
                  <a:lnTo>
                    <a:pt x="618" y="380"/>
                  </a:lnTo>
                  <a:lnTo>
                    <a:pt x="607" y="380"/>
                  </a:lnTo>
                  <a:lnTo>
                    <a:pt x="599" y="380"/>
                  </a:lnTo>
                  <a:lnTo>
                    <a:pt x="595" y="378"/>
                  </a:lnTo>
                  <a:lnTo>
                    <a:pt x="589" y="376"/>
                  </a:lnTo>
                  <a:lnTo>
                    <a:pt x="581" y="372"/>
                  </a:lnTo>
                  <a:lnTo>
                    <a:pt x="579" y="372"/>
                  </a:lnTo>
                  <a:lnTo>
                    <a:pt x="579" y="372"/>
                  </a:lnTo>
                  <a:lnTo>
                    <a:pt x="577" y="374"/>
                  </a:lnTo>
                  <a:lnTo>
                    <a:pt x="575" y="374"/>
                  </a:lnTo>
                  <a:lnTo>
                    <a:pt x="575" y="374"/>
                  </a:lnTo>
                  <a:lnTo>
                    <a:pt x="572" y="372"/>
                  </a:lnTo>
                  <a:lnTo>
                    <a:pt x="572" y="372"/>
                  </a:lnTo>
                  <a:lnTo>
                    <a:pt x="552" y="368"/>
                  </a:lnTo>
                  <a:lnTo>
                    <a:pt x="482" y="368"/>
                  </a:lnTo>
                  <a:lnTo>
                    <a:pt x="484" y="362"/>
                  </a:lnTo>
                  <a:lnTo>
                    <a:pt x="494" y="352"/>
                  </a:lnTo>
                  <a:lnTo>
                    <a:pt x="498" y="345"/>
                  </a:lnTo>
                  <a:lnTo>
                    <a:pt x="500" y="341"/>
                  </a:lnTo>
                  <a:lnTo>
                    <a:pt x="502" y="337"/>
                  </a:lnTo>
                  <a:lnTo>
                    <a:pt x="504" y="337"/>
                  </a:lnTo>
                  <a:lnTo>
                    <a:pt x="507" y="337"/>
                  </a:lnTo>
                  <a:lnTo>
                    <a:pt x="511" y="335"/>
                  </a:lnTo>
                  <a:lnTo>
                    <a:pt x="513" y="335"/>
                  </a:lnTo>
                  <a:lnTo>
                    <a:pt x="513" y="333"/>
                  </a:lnTo>
                  <a:lnTo>
                    <a:pt x="513" y="327"/>
                  </a:lnTo>
                  <a:lnTo>
                    <a:pt x="521" y="321"/>
                  </a:lnTo>
                  <a:lnTo>
                    <a:pt x="523" y="319"/>
                  </a:lnTo>
                  <a:lnTo>
                    <a:pt x="525" y="315"/>
                  </a:lnTo>
                  <a:lnTo>
                    <a:pt x="525" y="310"/>
                  </a:lnTo>
                  <a:lnTo>
                    <a:pt x="523" y="296"/>
                  </a:lnTo>
                  <a:lnTo>
                    <a:pt x="523" y="292"/>
                  </a:lnTo>
                  <a:lnTo>
                    <a:pt x="517" y="286"/>
                  </a:lnTo>
                  <a:lnTo>
                    <a:pt x="515" y="282"/>
                  </a:lnTo>
                  <a:lnTo>
                    <a:pt x="509" y="277"/>
                  </a:lnTo>
                  <a:lnTo>
                    <a:pt x="507" y="275"/>
                  </a:lnTo>
                  <a:lnTo>
                    <a:pt x="492" y="257"/>
                  </a:lnTo>
                  <a:lnTo>
                    <a:pt x="490" y="249"/>
                  </a:lnTo>
                  <a:lnTo>
                    <a:pt x="488" y="247"/>
                  </a:lnTo>
                  <a:lnTo>
                    <a:pt x="484" y="242"/>
                  </a:lnTo>
                  <a:lnTo>
                    <a:pt x="482" y="240"/>
                  </a:lnTo>
                  <a:lnTo>
                    <a:pt x="471" y="238"/>
                  </a:lnTo>
                  <a:lnTo>
                    <a:pt x="467" y="236"/>
                  </a:lnTo>
                  <a:lnTo>
                    <a:pt x="465" y="234"/>
                  </a:lnTo>
                  <a:lnTo>
                    <a:pt x="457" y="224"/>
                  </a:lnTo>
                  <a:lnTo>
                    <a:pt x="455" y="222"/>
                  </a:lnTo>
                  <a:lnTo>
                    <a:pt x="455" y="218"/>
                  </a:lnTo>
                  <a:lnTo>
                    <a:pt x="457" y="210"/>
                  </a:lnTo>
                  <a:lnTo>
                    <a:pt x="457" y="205"/>
                  </a:lnTo>
                  <a:lnTo>
                    <a:pt x="457" y="203"/>
                  </a:lnTo>
                  <a:lnTo>
                    <a:pt x="453" y="201"/>
                  </a:lnTo>
                  <a:lnTo>
                    <a:pt x="453" y="199"/>
                  </a:lnTo>
                  <a:lnTo>
                    <a:pt x="449" y="199"/>
                  </a:lnTo>
                  <a:lnTo>
                    <a:pt x="447" y="199"/>
                  </a:lnTo>
                  <a:lnTo>
                    <a:pt x="445" y="197"/>
                  </a:lnTo>
                  <a:lnTo>
                    <a:pt x="443" y="193"/>
                  </a:lnTo>
                  <a:lnTo>
                    <a:pt x="441" y="191"/>
                  </a:lnTo>
                  <a:lnTo>
                    <a:pt x="426" y="185"/>
                  </a:lnTo>
                  <a:lnTo>
                    <a:pt x="424" y="183"/>
                  </a:lnTo>
                  <a:lnTo>
                    <a:pt x="422" y="179"/>
                  </a:lnTo>
                  <a:lnTo>
                    <a:pt x="422" y="170"/>
                  </a:lnTo>
                  <a:lnTo>
                    <a:pt x="420" y="166"/>
                  </a:lnTo>
                  <a:lnTo>
                    <a:pt x="416" y="160"/>
                  </a:lnTo>
                  <a:lnTo>
                    <a:pt x="414" y="156"/>
                  </a:lnTo>
                  <a:lnTo>
                    <a:pt x="412" y="152"/>
                  </a:lnTo>
                  <a:lnTo>
                    <a:pt x="414" y="146"/>
                  </a:lnTo>
                  <a:lnTo>
                    <a:pt x="414" y="142"/>
                  </a:lnTo>
                  <a:lnTo>
                    <a:pt x="412" y="138"/>
                  </a:lnTo>
                  <a:lnTo>
                    <a:pt x="406" y="131"/>
                  </a:lnTo>
                  <a:lnTo>
                    <a:pt x="406" y="127"/>
                  </a:lnTo>
                  <a:lnTo>
                    <a:pt x="401" y="121"/>
                  </a:lnTo>
                  <a:lnTo>
                    <a:pt x="395" y="117"/>
                  </a:lnTo>
                  <a:lnTo>
                    <a:pt x="387" y="115"/>
                  </a:lnTo>
                  <a:lnTo>
                    <a:pt x="383" y="111"/>
                  </a:lnTo>
                  <a:lnTo>
                    <a:pt x="381" y="109"/>
                  </a:lnTo>
                  <a:lnTo>
                    <a:pt x="379" y="100"/>
                  </a:lnTo>
                  <a:lnTo>
                    <a:pt x="379" y="96"/>
                  </a:lnTo>
                  <a:lnTo>
                    <a:pt x="383" y="96"/>
                  </a:lnTo>
                  <a:lnTo>
                    <a:pt x="389" y="98"/>
                  </a:lnTo>
                  <a:lnTo>
                    <a:pt x="393" y="94"/>
                  </a:lnTo>
                  <a:lnTo>
                    <a:pt x="395" y="88"/>
                  </a:lnTo>
                  <a:lnTo>
                    <a:pt x="393" y="82"/>
                  </a:lnTo>
                  <a:lnTo>
                    <a:pt x="389" y="78"/>
                  </a:lnTo>
                  <a:lnTo>
                    <a:pt x="383" y="76"/>
                  </a:lnTo>
                  <a:lnTo>
                    <a:pt x="377" y="74"/>
                  </a:lnTo>
                  <a:lnTo>
                    <a:pt x="373" y="70"/>
                  </a:lnTo>
                  <a:lnTo>
                    <a:pt x="350" y="45"/>
                  </a:lnTo>
                  <a:lnTo>
                    <a:pt x="342" y="41"/>
                  </a:lnTo>
                  <a:lnTo>
                    <a:pt x="340" y="39"/>
                  </a:lnTo>
                  <a:lnTo>
                    <a:pt x="346" y="37"/>
                  </a:lnTo>
                  <a:lnTo>
                    <a:pt x="346" y="37"/>
                  </a:lnTo>
                  <a:lnTo>
                    <a:pt x="346" y="37"/>
                  </a:lnTo>
                  <a:lnTo>
                    <a:pt x="344" y="35"/>
                  </a:lnTo>
                  <a:lnTo>
                    <a:pt x="342" y="33"/>
                  </a:lnTo>
                  <a:lnTo>
                    <a:pt x="340" y="30"/>
                  </a:lnTo>
                  <a:lnTo>
                    <a:pt x="331" y="26"/>
                  </a:lnTo>
                  <a:lnTo>
                    <a:pt x="305" y="16"/>
                  </a:lnTo>
                  <a:lnTo>
                    <a:pt x="294" y="14"/>
                  </a:lnTo>
                  <a:lnTo>
                    <a:pt x="290" y="14"/>
                  </a:lnTo>
                  <a:lnTo>
                    <a:pt x="278" y="14"/>
                  </a:lnTo>
                  <a:lnTo>
                    <a:pt x="270" y="1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3" y="0"/>
                  </a:lnTo>
                  <a:lnTo>
                    <a:pt x="241" y="0"/>
                  </a:lnTo>
                  <a:lnTo>
                    <a:pt x="239" y="2"/>
                  </a:lnTo>
                  <a:lnTo>
                    <a:pt x="239" y="6"/>
                  </a:lnTo>
                  <a:lnTo>
                    <a:pt x="239" y="10"/>
                  </a:lnTo>
                  <a:lnTo>
                    <a:pt x="239" y="12"/>
                  </a:lnTo>
                  <a:lnTo>
                    <a:pt x="241" y="16"/>
                  </a:lnTo>
                  <a:lnTo>
                    <a:pt x="241" y="20"/>
                  </a:lnTo>
                  <a:lnTo>
                    <a:pt x="245" y="43"/>
                  </a:lnTo>
                  <a:lnTo>
                    <a:pt x="247" y="49"/>
                  </a:lnTo>
                  <a:lnTo>
                    <a:pt x="245" y="61"/>
                  </a:lnTo>
                  <a:lnTo>
                    <a:pt x="249" y="78"/>
                  </a:lnTo>
                  <a:lnTo>
                    <a:pt x="247" y="92"/>
                  </a:lnTo>
                  <a:lnTo>
                    <a:pt x="247" y="96"/>
                  </a:lnTo>
                  <a:lnTo>
                    <a:pt x="247" y="98"/>
                  </a:lnTo>
                  <a:lnTo>
                    <a:pt x="245" y="100"/>
                  </a:lnTo>
                  <a:lnTo>
                    <a:pt x="243" y="103"/>
                  </a:lnTo>
                  <a:lnTo>
                    <a:pt x="239" y="105"/>
                  </a:lnTo>
                  <a:lnTo>
                    <a:pt x="228" y="111"/>
                  </a:lnTo>
                  <a:lnTo>
                    <a:pt x="224" y="113"/>
                  </a:lnTo>
                  <a:lnTo>
                    <a:pt x="183" y="119"/>
                  </a:lnTo>
                  <a:lnTo>
                    <a:pt x="169" y="123"/>
                  </a:lnTo>
                  <a:lnTo>
                    <a:pt x="164" y="127"/>
                  </a:lnTo>
                  <a:lnTo>
                    <a:pt x="154" y="133"/>
                  </a:lnTo>
                  <a:lnTo>
                    <a:pt x="150" y="135"/>
                  </a:lnTo>
                  <a:lnTo>
                    <a:pt x="146" y="138"/>
                  </a:lnTo>
                  <a:lnTo>
                    <a:pt x="138" y="140"/>
                  </a:lnTo>
                  <a:lnTo>
                    <a:pt x="115" y="140"/>
                  </a:lnTo>
                  <a:lnTo>
                    <a:pt x="113" y="138"/>
                  </a:lnTo>
                  <a:lnTo>
                    <a:pt x="111" y="138"/>
                  </a:lnTo>
                  <a:lnTo>
                    <a:pt x="109" y="138"/>
                  </a:lnTo>
                  <a:lnTo>
                    <a:pt x="107" y="140"/>
                  </a:lnTo>
                  <a:lnTo>
                    <a:pt x="105" y="142"/>
                  </a:lnTo>
                  <a:lnTo>
                    <a:pt x="105" y="146"/>
                  </a:lnTo>
                  <a:lnTo>
                    <a:pt x="103" y="148"/>
                  </a:lnTo>
                  <a:lnTo>
                    <a:pt x="103" y="150"/>
                  </a:lnTo>
                  <a:lnTo>
                    <a:pt x="101" y="152"/>
                  </a:lnTo>
                  <a:lnTo>
                    <a:pt x="99" y="154"/>
                  </a:lnTo>
                  <a:lnTo>
                    <a:pt x="94" y="154"/>
                  </a:lnTo>
                  <a:lnTo>
                    <a:pt x="92" y="154"/>
                  </a:lnTo>
                  <a:lnTo>
                    <a:pt x="90" y="154"/>
                  </a:lnTo>
                  <a:lnTo>
                    <a:pt x="88" y="156"/>
                  </a:lnTo>
                  <a:lnTo>
                    <a:pt x="84" y="158"/>
                  </a:lnTo>
                  <a:lnTo>
                    <a:pt x="82" y="160"/>
                  </a:lnTo>
                  <a:lnTo>
                    <a:pt x="80" y="164"/>
                  </a:lnTo>
                  <a:lnTo>
                    <a:pt x="80" y="166"/>
                  </a:lnTo>
                  <a:lnTo>
                    <a:pt x="80" y="170"/>
                  </a:lnTo>
                  <a:lnTo>
                    <a:pt x="82" y="177"/>
                  </a:lnTo>
                  <a:lnTo>
                    <a:pt x="84" y="179"/>
                  </a:lnTo>
                  <a:lnTo>
                    <a:pt x="86" y="183"/>
                  </a:lnTo>
                  <a:lnTo>
                    <a:pt x="96" y="195"/>
                  </a:lnTo>
                  <a:lnTo>
                    <a:pt x="96" y="197"/>
                  </a:lnTo>
                  <a:lnTo>
                    <a:pt x="96" y="199"/>
                  </a:lnTo>
                  <a:lnTo>
                    <a:pt x="96" y="201"/>
                  </a:lnTo>
                  <a:lnTo>
                    <a:pt x="94" y="203"/>
                  </a:lnTo>
                  <a:lnTo>
                    <a:pt x="90" y="203"/>
                  </a:lnTo>
                  <a:lnTo>
                    <a:pt x="86" y="201"/>
                  </a:lnTo>
                  <a:lnTo>
                    <a:pt x="84" y="201"/>
                  </a:lnTo>
                  <a:lnTo>
                    <a:pt x="72" y="189"/>
                  </a:lnTo>
                  <a:lnTo>
                    <a:pt x="70" y="189"/>
                  </a:lnTo>
                  <a:lnTo>
                    <a:pt x="68" y="187"/>
                  </a:lnTo>
                  <a:lnTo>
                    <a:pt x="64" y="187"/>
                  </a:lnTo>
                  <a:lnTo>
                    <a:pt x="59" y="187"/>
                  </a:lnTo>
                  <a:lnTo>
                    <a:pt x="57" y="187"/>
                  </a:lnTo>
                  <a:lnTo>
                    <a:pt x="55" y="191"/>
                  </a:lnTo>
                  <a:lnTo>
                    <a:pt x="53" y="193"/>
                  </a:lnTo>
                  <a:lnTo>
                    <a:pt x="51" y="197"/>
                  </a:lnTo>
                  <a:lnTo>
                    <a:pt x="47" y="199"/>
                  </a:lnTo>
                  <a:lnTo>
                    <a:pt x="35" y="208"/>
                  </a:lnTo>
                  <a:lnTo>
                    <a:pt x="29" y="212"/>
                  </a:lnTo>
                  <a:lnTo>
                    <a:pt x="24" y="218"/>
                  </a:lnTo>
                  <a:lnTo>
                    <a:pt x="16" y="224"/>
                  </a:lnTo>
                  <a:lnTo>
                    <a:pt x="0" y="232"/>
                  </a:lnTo>
                  <a:lnTo>
                    <a:pt x="0" y="238"/>
                  </a:lnTo>
                  <a:lnTo>
                    <a:pt x="2" y="245"/>
                  </a:lnTo>
                  <a:lnTo>
                    <a:pt x="10" y="255"/>
                  </a:lnTo>
                  <a:lnTo>
                    <a:pt x="12" y="259"/>
                  </a:lnTo>
                  <a:lnTo>
                    <a:pt x="12" y="263"/>
                  </a:lnTo>
                  <a:lnTo>
                    <a:pt x="14" y="292"/>
                  </a:lnTo>
                  <a:lnTo>
                    <a:pt x="16" y="294"/>
                  </a:lnTo>
                  <a:lnTo>
                    <a:pt x="16" y="296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18" y="298"/>
                  </a:lnTo>
                  <a:lnTo>
                    <a:pt x="20" y="298"/>
                  </a:lnTo>
                  <a:lnTo>
                    <a:pt x="22" y="298"/>
                  </a:lnTo>
                  <a:lnTo>
                    <a:pt x="24" y="300"/>
                  </a:lnTo>
                  <a:lnTo>
                    <a:pt x="26" y="302"/>
                  </a:lnTo>
                  <a:lnTo>
                    <a:pt x="29" y="308"/>
                  </a:lnTo>
                  <a:lnTo>
                    <a:pt x="31" y="310"/>
                  </a:lnTo>
                  <a:lnTo>
                    <a:pt x="31" y="315"/>
                  </a:lnTo>
                  <a:lnTo>
                    <a:pt x="31" y="317"/>
                  </a:lnTo>
                  <a:lnTo>
                    <a:pt x="31" y="319"/>
                  </a:lnTo>
                  <a:lnTo>
                    <a:pt x="31" y="321"/>
                  </a:lnTo>
                  <a:lnTo>
                    <a:pt x="31" y="325"/>
                  </a:lnTo>
                  <a:lnTo>
                    <a:pt x="31" y="327"/>
                  </a:lnTo>
                  <a:lnTo>
                    <a:pt x="33" y="333"/>
                  </a:lnTo>
                  <a:lnTo>
                    <a:pt x="33" y="335"/>
                  </a:lnTo>
                  <a:lnTo>
                    <a:pt x="35" y="337"/>
                  </a:lnTo>
                  <a:lnTo>
                    <a:pt x="35" y="339"/>
                  </a:lnTo>
                  <a:lnTo>
                    <a:pt x="41" y="343"/>
                  </a:lnTo>
                  <a:lnTo>
                    <a:pt x="43" y="345"/>
                  </a:lnTo>
                  <a:lnTo>
                    <a:pt x="43" y="345"/>
                  </a:lnTo>
                  <a:lnTo>
                    <a:pt x="51" y="362"/>
                  </a:lnTo>
                  <a:lnTo>
                    <a:pt x="53" y="364"/>
                  </a:lnTo>
                  <a:lnTo>
                    <a:pt x="55" y="366"/>
                  </a:lnTo>
                  <a:lnTo>
                    <a:pt x="61" y="366"/>
                  </a:lnTo>
                  <a:lnTo>
                    <a:pt x="66" y="366"/>
                  </a:lnTo>
                  <a:lnTo>
                    <a:pt x="70" y="364"/>
                  </a:lnTo>
                  <a:lnTo>
                    <a:pt x="72" y="362"/>
                  </a:lnTo>
                  <a:lnTo>
                    <a:pt x="92" y="345"/>
                  </a:lnTo>
                  <a:lnTo>
                    <a:pt x="94" y="343"/>
                  </a:lnTo>
                  <a:lnTo>
                    <a:pt x="101" y="343"/>
                  </a:lnTo>
                  <a:lnTo>
                    <a:pt x="103" y="343"/>
                  </a:lnTo>
                  <a:lnTo>
                    <a:pt x="111" y="339"/>
                  </a:lnTo>
                  <a:lnTo>
                    <a:pt x="115" y="337"/>
                  </a:lnTo>
                  <a:lnTo>
                    <a:pt x="117" y="335"/>
                  </a:lnTo>
                  <a:lnTo>
                    <a:pt x="121" y="329"/>
                  </a:lnTo>
                  <a:lnTo>
                    <a:pt x="127" y="325"/>
                  </a:lnTo>
                  <a:lnTo>
                    <a:pt x="127" y="323"/>
                  </a:lnTo>
                  <a:lnTo>
                    <a:pt x="132" y="315"/>
                  </a:lnTo>
                  <a:lnTo>
                    <a:pt x="132" y="312"/>
                  </a:lnTo>
                  <a:lnTo>
                    <a:pt x="136" y="306"/>
                  </a:lnTo>
                  <a:lnTo>
                    <a:pt x="138" y="304"/>
                  </a:lnTo>
                  <a:lnTo>
                    <a:pt x="140" y="300"/>
                  </a:lnTo>
                  <a:lnTo>
                    <a:pt x="140" y="298"/>
                  </a:lnTo>
                  <a:lnTo>
                    <a:pt x="142" y="296"/>
                  </a:lnTo>
                  <a:lnTo>
                    <a:pt x="146" y="290"/>
                  </a:lnTo>
                  <a:lnTo>
                    <a:pt x="156" y="273"/>
                  </a:lnTo>
                  <a:lnTo>
                    <a:pt x="162" y="267"/>
                  </a:lnTo>
                  <a:lnTo>
                    <a:pt x="171" y="257"/>
                  </a:lnTo>
                  <a:lnTo>
                    <a:pt x="175" y="255"/>
                  </a:lnTo>
                  <a:lnTo>
                    <a:pt x="185" y="251"/>
                  </a:lnTo>
                  <a:lnTo>
                    <a:pt x="185" y="249"/>
                  </a:lnTo>
                  <a:lnTo>
                    <a:pt x="202" y="236"/>
                  </a:lnTo>
                  <a:lnTo>
                    <a:pt x="204" y="234"/>
                  </a:lnTo>
                  <a:lnTo>
                    <a:pt x="216" y="230"/>
                  </a:lnTo>
                  <a:lnTo>
                    <a:pt x="222" y="228"/>
                  </a:lnTo>
                  <a:lnTo>
                    <a:pt x="226" y="228"/>
                  </a:lnTo>
                  <a:lnTo>
                    <a:pt x="241" y="228"/>
                  </a:lnTo>
                  <a:lnTo>
                    <a:pt x="243" y="230"/>
                  </a:lnTo>
                  <a:lnTo>
                    <a:pt x="245" y="230"/>
                  </a:lnTo>
                  <a:lnTo>
                    <a:pt x="249" y="232"/>
                  </a:lnTo>
                  <a:lnTo>
                    <a:pt x="249" y="232"/>
                  </a:lnTo>
                  <a:lnTo>
                    <a:pt x="251" y="234"/>
                  </a:lnTo>
                  <a:lnTo>
                    <a:pt x="251" y="236"/>
                  </a:lnTo>
                  <a:lnTo>
                    <a:pt x="253" y="238"/>
                  </a:lnTo>
                  <a:lnTo>
                    <a:pt x="253" y="240"/>
                  </a:lnTo>
                  <a:lnTo>
                    <a:pt x="255" y="245"/>
                  </a:lnTo>
                  <a:lnTo>
                    <a:pt x="255" y="247"/>
                  </a:lnTo>
                  <a:lnTo>
                    <a:pt x="255" y="249"/>
                  </a:lnTo>
                  <a:lnTo>
                    <a:pt x="255" y="251"/>
                  </a:lnTo>
                  <a:lnTo>
                    <a:pt x="253" y="253"/>
                  </a:lnTo>
                  <a:lnTo>
                    <a:pt x="251" y="255"/>
                  </a:lnTo>
                  <a:lnTo>
                    <a:pt x="241" y="259"/>
                  </a:lnTo>
                  <a:lnTo>
                    <a:pt x="239" y="261"/>
                  </a:lnTo>
                  <a:lnTo>
                    <a:pt x="237" y="261"/>
                  </a:lnTo>
                  <a:lnTo>
                    <a:pt x="237" y="263"/>
                  </a:lnTo>
                  <a:lnTo>
                    <a:pt x="237" y="265"/>
                  </a:lnTo>
                  <a:lnTo>
                    <a:pt x="235" y="284"/>
                  </a:lnTo>
                  <a:lnTo>
                    <a:pt x="235" y="290"/>
                  </a:lnTo>
                  <a:lnTo>
                    <a:pt x="230" y="298"/>
                  </a:lnTo>
                  <a:lnTo>
                    <a:pt x="226" y="304"/>
                  </a:lnTo>
                  <a:lnTo>
                    <a:pt x="226" y="304"/>
                  </a:lnTo>
                  <a:lnTo>
                    <a:pt x="226" y="306"/>
                  </a:lnTo>
                  <a:lnTo>
                    <a:pt x="224" y="308"/>
                  </a:lnTo>
                  <a:lnTo>
                    <a:pt x="224" y="310"/>
                  </a:lnTo>
                  <a:lnTo>
                    <a:pt x="226" y="319"/>
                  </a:lnTo>
                  <a:lnTo>
                    <a:pt x="226" y="321"/>
                  </a:lnTo>
                  <a:lnTo>
                    <a:pt x="226" y="325"/>
                  </a:lnTo>
                  <a:lnTo>
                    <a:pt x="224" y="333"/>
                  </a:lnTo>
                  <a:lnTo>
                    <a:pt x="220" y="347"/>
                  </a:lnTo>
                  <a:lnTo>
                    <a:pt x="218" y="356"/>
                  </a:lnTo>
                  <a:lnTo>
                    <a:pt x="218" y="358"/>
                  </a:lnTo>
                  <a:lnTo>
                    <a:pt x="218" y="360"/>
                  </a:lnTo>
                  <a:lnTo>
                    <a:pt x="218" y="362"/>
                  </a:lnTo>
                  <a:lnTo>
                    <a:pt x="222" y="368"/>
                  </a:lnTo>
                  <a:lnTo>
                    <a:pt x="224" y="372"/>
                  </a:lnTo>
                  <a:lnTo>
                    <a:pt x="226" y="376"/>
                  </a:lnTo>
                  <a:lnTo>
                    <a:pt x="249" y="409"/>
                  </a:lnTo>
                  <a:lnTo>
                    <a:pt x="255" y="415"/>
                  </a:lnTo>
                  <a:lnTo>
                    <a:pt x="257" y="417"/>
                  </a:lnTo>
                  <a:lnTo>
                    <a:pt x="259" y="426"/>
                  </a:lnTo>
                  <a:lnTo>
                    <a:pt x="268" y="444"/>
                  </a:lnTo>
                  <a:lnTo>
                    <a:pt x="268" y="450"/>
                  </a:lnTo>
                  <a:lnTo>
                    <a:pt x="268" y="457"/>
                  </a:lnTo>
                  <a:lnTo>
                    <a:pt x="268" y="463"/>
                  </a:lnTo>
                  <a:lnTo>
                    <a:pt x="270" y="471"/>
                  </a:lnTo>
                  <a:lnTo>
                    <a:pt x="278" y="487"/>
                  </a:lnTo>
                  <a:lnTo>
                    <a:pt x="280" y="492"/>
                  </a:lnTo>
                  <a:lnTo>
                    <a:pt x="282" y="496"/>
                  </a:lnTo>
                  <a:lnTo>
                    <a:pt x="278" y="522"/>
                  </a:lnTo>
                  <a:lnTo>
                    <a:pt x="278" y="525"/>
                  </a:lnTo>
                  <a:lnTo>
                    <a:pt x="280" y="527"/>
                  </a:lnTo>
                  <a:lnTo>
                    <a:pt x="284" y="541"/>
                  </a:lnTo>
                  <a:lnTo>
                    <a:pt x="286" y="543"/>
                  </a:lnTo>
                  <a:lnTo>
                    <a:pt x="290" y="551"/>
                  </a:lnTo>
                  <a:lnTo>
                    <a:pt x="292" y="560"/>
                  </a:lnTo>
                  <a:lnTo>
                    <a:pt x="292" y="560"/>
                  </a:lnTo>
                  <a:lnTo>
                    <a:pt x="292" y="562"/>
                  </a:lnTo>
                  <a:lnTo>
                    <a:pt x="294" y="562"/>
                  </a:lnTo>
                  <a:lnTo>
                    <a:pt x="307" y="568"/>
                  </a:lnTo>
                  <a:lnTo>
                    <a:pt x="311" y="568"/>
                  </a:lnTo>
                  <a:lnTo>
                    <a:pt x="313" y="570"/>
                  </a:lnTo>
                  <a:lnTo>
                    <a:pt x="313" y="572"/>
                  </a:lnTo>
                  <a:lnTo>
                    <a:pt x="315" y="574"/>
                  </a:lnTo>
                  <a:lnTo>
                    <a:pt x="315" y="576"/>
                  </a:lnTo>
                  <a:lnTo>
                    <a:pt x="313" y="578"/>
                  </a:lnTo>
                  <a:lnTo>
                    <a:pt x="311" y="580"/>
                  </a:lnTo>
                  <a:lnTo>
                    <a:pt x="305" y="582"/>
                  </a:lnTo>
                  <a:lnTo>
                    <a:pt x="296" y="586"/>
                  </a:lnTo>
                  <a:lnTo>
                    <a:pt x="292" y="588"/>
                  </a:lnTo>
                  <a:lnTo>
                    <a:pt x="286" y="597"/>
                  </a:lnTo>
                  <a:lnTo>
                    <a:pt x="282" y="599"/>
                  </a:lnTo>
                  <a:lnTo>
                    <a:pt x="272" y="609"/>
                  </a:lnTo>
                  <a:lnTo>
                    <a:pt x="263" y="617"/>
                  </a:lnTo>
                  <a:lnTo>
                    <a:pt x="255" y="621"/>
                  </a:lnTo>
                  <a:lnTo>
                    <a:pt x="259" y="638"/>
                  </a:lnTo>
                  <a:lnTo>
                    <a:pt x="259" y="646"/>
                  </a:lnTo>
                  <a:lnTo>
                    <a:pt x="261" y="648"/>
                  </a:lnTo>
                  <a:lnTo>
                    <a:pt x="265" y="654"/>
                  </a:lnTo>
                  <a:lnTo>
                    <a:pt x="268" y="656"/>
                  </a:lnTo>
                  <a:lnTo>
                    <a:pt x="272" y="658"/>
                  </a:lnTo>
                  <a:lnTo>
                    <a:pt x="276" y="658"/>
                  </a:lnTo>
                  <a:lnTo>
                    <a:pt x="284" y="656"/>
                  </a:lnTo>
                  <a:lnTo>
                    <a:pt x="288" y="654"/>
                  </a:lnTo>
                  <a:lnTo>
                    <a:pt x="290" y="652"/>
                  </a:lnTo>
                  <a:lnTo>
                    <a:pt x="292" y="652"/>
                  </a:lnTo>
                  <a:lnTo>
                    <a:pt x="296" y="650"/>
                  </a:lnTo>
                  <a:lnTo>
                    <a:pt x="305" y="652"/>
                  </a:lnTo>
                  <a:lnTo>
                    <a:pt x="309" y="650"/>
                  </a:lnTo>
                  <a:lnTo>
                    <a:pt x="313" y="650"/>
                  </a:lnTo>
                  <a:lnTo>
                    <a:pt x="315" y="648"/>
                  </a:lnTo>
                  <a:lnTo>
                    <a:pt x="325" y="646"/>
                  </a:lnTo>
                  <a:lnTo>
                    <a:pt x="327" y="646"/>
                  </a:lnTo>
                  <a:lnTo>
                    <a:pt x="329" y="646"/>
                  </a:lnTo>
                  <a:lnTo>
                    <a:pt x="336" y="644"/>
                  </a:lnTo>
                  <a:lnTo>
                    <a:pt x="338" y="644"/>
                  </a:lnTo>
                  <a:lnTo>
                    <a:pt x="342" y="644"/>
                  </a:lnTo>
                  <a:lnTo>
                    <a:pt x="348" y="644"/>
                  </a:lnTo>
                  <a:lnTo>
                    <a:pt x="354" y="644"/>
                  </a:lnTo>
                  <a:lnTo>
                    <a:pt x="356" y="644"/>
                  </a:lnTo>
                  <a:lnTo>
                    <a:pt x="358" y="642"/>
                  </a:lnTo>
                  <a:lnTo>
                    <a:pt x="362" y="640"/>
                  </a:lnTo>
                  <a:lnTo>
                    <a:pt x="364" y="638"/>
                  </a:lnTo>
                  <a:lnTo>
                    <a:pt x="377" y="619"/>
                  </a:lnTo>
                  <a:lnTo>
                    <a:pt x="383" y="607"/>
                  </a:lnTo>
                  <a:lnTo>
                    <a:pt x="385" y="605"/>
                  </a:lnTo>
                  <a:lnTo>
                    <a:pt x="389" y="607"/>
                  </a:lnTo>
                  <a:lnTo>
                    <a:pt x="393" y="609"/>
                  </a:lnTo>
                  <a:lnTo>
                    <a:pt x="395" y="609"/>
                  </a:lnTo>
                  <a:lnTo>
                    <a:pt x="403" y="611"/>
                  </a:lnTo>
                  <a:lnTo>
                    <a:pt x="406" y="611"/>
                  </a:lnTo>
                  <a:lnTo>
                    <a:pt x="408" y="613"/>
                  </a:lnTo>
                  <a:lnTo>
                    <a:pt x="410" y="615"/>
                  </a:lnTo>
                  <a:lnTo>
                    <a:pt x="414" y="617"/>
                  </a:lnTo>
                  <a:lnTo>
                    <a:pt x="420" y="625"/>
                  </a:lnTo>
                  <a:lnTo>
                    <a:pt x="426" y="636"/>
                  </a:lnTo>
                  <a:lnTo>
                    <a:pt x="432" y="648"/>
                  </a:lnTo>
                  <a:lnTo>
                    <a:pt x="432" y="650"/>
                  </a:lnTo>
                  <a:lnTo>
                    <a:pt x="432" y="656"/>
                  </a:lnTo>
                  <a:lnTo>
                    <a:pt x="428" y="679"/>
                  </a:lnTo>
                  <a:lnTo>
                    <a:pt x="428" y="681"/>
                  </a:lnTo>
                  <a:lnTo>
                    <a:pt x="428" y="683"/>
                  </a:lnTo>
                  <a:lnTo>
                    <a:pt x="432" y="693"/>
                  </a:lnTo>
                  <a:lnTo>
                    <a:pt x="434" y="700"/>
                  </a:lnTo>
                  <a:lnTo>
                    <a:pt x="439" y="704"/>
                  </a:lnTo>
                  <a:lnTo>
                    <a:pt x="443" y="706"/>
                  </a:lnTo>
                  <a:lnTo>
                    <a:pt x="447" y="708"/>
                  </a:lnTo>
                  <a:lnTo>
                    <a:pt x="455" y="706"/>
                  </a:lnTo>
                  <a:lnTo>
                    <a:pt x="459" y="704"/>
                  </a:lnTo>
                  <a:lnTo>
                    <a:pt x="471" y="704"/>
                  </a:lnTo>
                  <a:lnTo>
                    <a:pt x="494" y="702"/>
                  </a:lnTo>
                  <a:lnTo>
                    <a:pt x="502" y="700"/>
                  </a:lnTo>
                  <a:lnTo>
                    <a:pt x="507" y="697"/>
                  </a:lnTo>
                  <a:lnTo>
                    <a:pt x="509" y="695"/>
                  </a:lnTo>
                  <a:lnTo>
                    <a:pt x="511" y="695"/>
                  </a:lnTo>
                  <a:lnTo>
                    <a:pt x="517" y="687"/>
                  </a:lnTo>
                  <a:lnTo>
                    <a:pt x="517" y="685"/>
                  </a:lnTo>
                  <a:lnTo>
                    <a:pt x="519" y="685"/>
                  </a:lnTo>
                  <a:lnTo>
                    <a:pt x="521" y="685"/>
                  </a:lnTo>
                  <a:lnTo>
                    <a:pt x="523" y="687"/>
                  </a:lnTo>
                  <a:lnTo>
                    <a:pt x="523" y="689"/>
                  </a:lnTo>
                  <a:lnTo>
                    <a:pt x="523" y="691"/>
                  </a:lnTo>
                  <a:lnTo>
                    <a:pt x="525" y="693"/>
                  </a:lnTo>
                  <a:lnTo>
                    <a:pt x="525" y="695"/>
                  </a:lnTo>
                  <a:lnTo>
                    <a:pt x="527" y="697"/>
                  </a:lnTo>
                  <a:lnTo>
                    <a:pt x="529" y="697"/>
                  </a:lnTo>
                  <a:lnTo>
                    <a:pt x="529" y="702"/>
                  </a:lnTo>
                  <a:lnTo>
                    <a:pt x="529" y="704"/>
                  </a:lnTo>
                  <a:lnTo>
                    <a:pt x="533" y="708"/>
                  </a:lnTo>
                  <a:lnTo>
                    <a:pt x="542" y="710"/>
                  </a:lnTo>
                  <a:lnTo>
                    <a:pt x="544" y="710"/>
                  </a:lnTo>
                  <a:lnTo>
                    <a:pt x="548" y="714"/>
                  </a:lnTo>
                  <a:lnTo>
                    <a:pt x="550" y="714"/>
                  </a:lnTo>
                  <a:lnTo>
                    <a:pt x="554" y="714"/>
                  </a:lnTo>
                  <a:lnTo>
                    <a:pt x="556" y="714"/>
                  </a:lnTo>
                  <a:lnTo>
                    <a:pt x="558" y="714"/>
                  </a:lnTo>
                  <a:lnTo>
                    <a:pt x="560" y="714"/>
                  </a:lnTo>
                  <a:lnTo>
                    <a:pt x="562" y="712"/>
                  </a:lnTo>
                  <a:lnTo>
                    <a:pt x="564" y="712"/>
                  </a:lnTo>
                  <a:lnTo>
                    <a:pt x="566" y="712"/>
                  </a:lnTo>
                  <a:lnTo>
                    <a:pt x="568" y="712"/>
                  </a:lnTo>
                  <a:lnTo>
                    <a:pt x="570" y="714"/>
                  </a:lnTo>
                  <a:lnTo>
                    <a:pt x="570" y="716"/>
                  </a:lnTo>
                  <a:lnTo>
                    <a:pt x="570" y="718"/>
                  </a:lnTo>
                  <a:lnTo>
                    <a:pt x="572" y="718"/>
                  </a:lnTo>
                  <a:lnTo>
                    <a:pt x="575" y="718"/>
                  </a:lnTo>
                  <a:lnTo>
                    <a:pt x="577" y="718"/>
                  </a:lnTo>
                  <a:lnTo>
                    <a:pt x="581" y="722"/>
                  </a:lnTo>
                  <a:lnTo>
                    <a:pt x="583" y="722"/>
                  </a:lnTo>
                  <a:lnTo>
                    <a:pt x="585" y="724"/>
                  </a:lnTo>
                  <a:lnTo>
                    <a:pt x="591" y="724"/>
                  </a:lnTo>
                  <a:lnTo>
                    <a:pt x="597" y="724"/>
                  </a:lnTo>
                  <a:lnTo>
                    <a:pt x="599" y="724"/>
                  </a:lnTo>
                  <a:lnTo>
                    <a:pt x="601" y="722"/>
                  </a:lnTo>
                  <a:lnTo>
                    <a:pt x="603" y="720"/>
                  </a:lnTo>
                  <a:lnTo>
                    <a:pt x="603" y="720"/>
                  </a:lnTo>
                  <a:lnTo>
                    <a:pt x="605" y="718"/>
                  </a:lnTo>
                  <a:lnTo>
                    <a:pt x="610" y="718"/>
                  </a:lnTo>
                  <a:lnTo>
                    <a:pt x="612" y="716"/>
                  </a:lnTo>
                  <a:lnTo>
                    <a:pt x="618" y="710"/>
                  </a:lnTo>
                  <a:lnTo>
                    <a:pt x="622" y="708"/>
                  </a:lnTo>
                  <a:lnTo>
                    <a:pt x="628" y="706"/>
                  </a:lnTo>
                  <a:lnTo>
                    <a:pt x="640" y="702"/>
                  </a:lnTo>
                  <a:lnTo>
                    <a:pt x="640" y="702"/>
                  </a:lnTo>
                  <a:lnTo>
                    <a:pt x="643" y="702"/>
                  </a:lnTo>
                  <a:lnTo>
                    <a:pt x="647" y="704"/>
                  </a:lnTo>
                  <a:lnTo>
                    <a:pt x="649" y="704"/>
                  </a:lnTo>
                  <a:lnTo>
                    <a:pt x="651" y="704"/>
                  </a:lnTo>
                  <a:lnTo>
                    <a:pt x="655" y="704"/>
                  </a:lnTo>
                  <a:lnTo>
                    <a:pt x="657" y="704"/>
                  </a:lnTo>
                  <a:lnTo>
                    <a:pt x="659" y="704"/>
                  </a:lnTo>
                  <a:lnTo>
                    <a:pt x="661" y="704"/>
                  </a:lnTo>
                  <a:lnTo>
                    <a:pt x="661" y="704"/>
                  </a:lnTo>
                  <a:lnTo>
                    <a:pt x="661" y="700"/>
                  </a:lnTo>
                  <a:lnTo>
                    <a:pt x="661" y="695"/>
                  </a:lnTo>
                  <a:lnTo>
                    <a:pt x="663" y="691"/>
                  </a:lnTo>
                  <a:lnTo>
                    <a:pt x="665" y="687"/>
                  </a:lnTo>
                  <a:lnTo>
                    <a:pt x="678" y="665"/>
                  </a:lnTo>
                  <a:lnTo>
                    <a:pt x="678" y="660"/>
                  </a:lnTo>
                  <a:lnTo>
                    <a:pt x="678" y="658"/>
                  </a:lnTo>
                  <a:lnTo>
                    <a:pt x="678" y="656"/>
                  </a:lnTo>
                  <a:lnTo>
                    <a:pt x="667" y="644"/>
                  </a:lnTo>
                  <a:lnTo>
                    <a:pt x="667" y="642"/>
                  </a:lnTo>
                  <a:lnTo>
                    <a:pt x="667" y="640"/>
                  </a:lnTo>
                  <a:lnTo>
                    <a:pt x="669" y="638"/>
                  </a:lnTo>
                  <a:lnTo>
                    <a:pt x="671" y="638"/>
                  </a:lnTo>
                  <a:lnTo>
                    <a:pt x="680" y="638"/>
                  </a:lnTo>
                  <a:lnTo>
                    <a:pt x="682" y="638"/>
                  </a:lnTo>
                  <a:lnTo>
                    <a:pt x="686" y="640"/>
                  </a:lnTo>
                  <a:lnTo>
                    <a:pt x="692" y="646"/>
                  </a:lnTo>
                  <a:lnTo>
                    <a:pt x="694" y="646"/>
                  </a:lnTo>
                  <a:lnTo>
                    <a:pt x="698" y="648"/>
                  </a:lnTo>
                  <a:lnTo>
                    <a:pt x="723" y="646"/>
                  </a:lnTo>
                  <a:lnTo>
                    <a:pt x="727" y="646"/>
                  </a:lnTo>
                  <a:lnTo>
                    <a:pt x="729" y="644"/>
                  </a:lnTo>
                  <a:lnTo>
                    <a:pt x="805" y="605"/>
                  </a:lnTo>
                  <a:lnTo>
                    <a:pt x="822" y="601"/>
                  </a:lnTo>
                  <a:lnTo>
                    <a:pt x="824" y="599"/>
                  </a:lnTo>
                  <a:lnTo>
                    <a:pt x="832" y="595"/>
                  </a:lnTo>
                  <a:lnTo>
                    <a:pt x="840" y="586"/>
                  </a:lnTo>
                  <a:lnTo>
                    <a:pt x="851" y="580"/>
                  </a:lnTo>
                  <a:lnTo>
                    <a:pt x="861" y="572"/>
                  </a:lnTo>
                  <a:lnTo>
                    <a:pt x="863" y="570"/>
                  </a:lnTo>
                  <a:lnTo>
                    <a:pt x="869" y="566"/>
                  </a:lnTo>
                  <a:lnTo>
                    <a:pt x="886" y="545"/>
                  </a:lnTo>
                  <a:lnTo>
                    <a:pt x="890" y="537"/>
                  </a:lnTo>
                  <a:lnTo>
                    <a:pt x="892" y="533"/>
                  </a:lnTo>
                  <a:lnTo>
                    <a:pt x="894" y="527"/>
                  </a:lnTo>
                  <a:lnTo>
                    <a:pt x="896" y="502"/>
                  </a:lnTo>
                  <a:lnTo>
                    <a:pt x="896" y="498"/>
                  </a:lnTo>
                  <a:lnTo>
                    <a:pt x="898" y="490"/>
                  </a:lnTo>
                  <a:lnTo>
                    <a:pt x="902" y="485"/>
                  </a:lnTo>
                  <a:lnTo>
                    <a:pt x="906" y="481"/>
                  </a:lnTo>
                  <a:lnTo>
                    <a:pt x="931" y="465"/>
                  </a:lnTo>
                  <a:lnTo>
                    <a:pt x="931" y="465"/>
                  </a:lnTo>
                  <a:lnTo>
                    <a:pt x="931" y="457"/>
                  </a:lnTo>
                  <a:lnTo>
                    <a:pt x="931" y="446"/>
                  </a:lnTo>
                  <a:lnTo>
                    <a:pt x="931" y="438"/>
                  </a:lnTo>
                  <a:lnTo>
                    <a:pt x="933" y="436"/>
                  </a:lnTo>
                  <a:lnTo>
                    <a:pt x="935" y="434"/>
                  </a:lnTo>
                  <a:lnTo>
                    <a:pt x="935" y="434"/>
                  </a:lnTo>
                  <a:lnTo>
                    <a:pt x="937" y="432"/>
                  </a:lnTo>
                  <a:lnTo>
                    <a:pt x="939" y="432"/>
                  </a:lnTo>
                  <a:lnTo>
                    <a:pt x="941" y="434"/>
                  </a:lnTo>
                  <a:lnTo>
                    <a:pt x="941" y="434"/>
                  </a:lnTo>
                  <a:lnTo>
                    <a:pt x="943" y="432"/>
                  </a:lnTo>
                  <a:lnTo>
                    <a:pt x="943" y="430"/>
                  </a:lnTo>
                  <a:lnTo>
                    <a:pt x="943" y="430"/>
                  </a:lnTo>
                  <a:lnTo>
                    <a:pt x="945" y="426"/>
                  </a:lnTo>
                  <a:lnTo>
                    <a:pt x="947" y="424"/>
                  </a:lnTo>
                  <a:lnTo>
                    <a:pt x="947" y="420"/>
                  </a:lnTo>
                  <a:lnTo>
                    <a:pt x="945" y="415"/>
                  </a:lnTo>
                  <a:lnTo>
                    <a:pt x="943" y="413"/>
                  </a:lnTo>
                  <a:lnTo>
                    <a:pt x="939" y="409"/>
                  </a:lnTo>
                  <a:lnTo>
                    <a:pt x="937" y="407"/>
                  </a:lnTo>
                  <a:lnTo>
                    <a:pt x="935" y="403"/>
                  </a:lnTo>
                  <a:lnTo>
                    <a:pt x="935" y="399"/>
                  </a:lnTo>
                  <a:lnTo>
                    <a:pt x="933" y="395"/>
                  </a:lnTo>
                  <a:lnTo>
                    <a:pt x="933" y="395"/>
                  </a:lnTo>
                  <a:lnTo>
                    <a:pt x="939" y="395"/>
                  </a:lnTo>
                  <a:lnTo>
                    <a:pt x="939" y="395"/>
                  </a:lnTo>
                  <a:lnTo>
                    <a:pt x="941" y="395"/>
                  </a:lnTo>
                  <a:lnTo>
                    <a:pt x="943" y="395"/>
                  </a:lnTo>
                  <a:lnTo>
                    <a:pt x="941" y="391"/>
                  </a:lnTo>
                  <a:lnTo>
                    <a:pt x="941" y="389"/>
                  </a:lnTo>
                  <a:lnTo>
                    <a:pt x="943" y="387"/>
                  </a:lnTo>
                  <a:lnTo>
                    <a:pt x="945" y="387"/>
                  </a:lnTo>
                  <a:lnTo>
                    <a:pt x="945" y="385"/>
                  </a:lnTo>
                  <a:lnTo>
                    <a:pt x="943" y="385"/>
                  </a:lnTo>
                  <a:lnTo>
                    <a:pt x="943" y="382"/>
                  </a:lnTo>
                  <a:lnTo>
                    <a:pt x="947" y="382"/>
                  </a:lnTo>
                  <a:lnTo>
                    <a:pt x="947" y="380"/>
                  </a:lnTo>
                  <a:lnTo>
                    <a:pt x="947" y="376"/>
                  </a:lnTo>
                  <a:lnTo>
                    <a:pt x="950" y="374"/>
                  </a:lnTo>
                  <a:lnTo>
                    <a:pt x="950" y="374"/>
                  </a:lnTo>
                  <a:lnTo>
                    <a:pt x="950" y="3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E85A8B6F-1019-874F-BF78-5B8F05B4E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7513" y="1662113"/>
              <a:ext cx="247650" cy="225425"/>
            </a:xfrm>
            <a:custGeom>
              <a:avLst/>
              <a:gdLst>
                <a:gd name="T0" fmla="*/ 154 w 156"/>
                <a:gd name="T1" fmla="*/ 82 h 142"/>
                <a:gd name="T2" fmla="*/ 152 w 156"/>
                <a:gd name="T3" fmla="*/ 78 h 142"/>
                <a:gd name="T4" fmla="*/ 152 w 156"/>
                <a:gd name="T5" fmla="*/ 74 h 142"/>
                <a:gd name="T6" fmla="*/ 146 w 156"/>
                <a:gd name="T7" fmla="*/ 66 h 142"/>
                <a:gd name="T8" fmla="*/ 146 w 156"/>
                <a:gd name="T9" fmla="*/ 60 h 142"/>
                <a:gd name="T10" fmla="*/ 148 w 156"/>
                <a:gd name="T11" fmla="*/ 58 h 142"/>
                <a:gd name="T12" fmla="*/ 146 w 156"/>
                <a:gd name="T13" fmla="*/ 53 h 142"/>
                <a:gd name="T14" fmla="*/ 146 w 156"/>
                <a:gd name="T15" fmla="*/ 49 h 142"/>
                <a:gd name="T16" fmla="*/ 148 w 156"/>
                <a:gd name="T17" fmla="*/ 45 h 142"/>
                <a:gd name="T18" fmla="*/ 148 w 156"/>
                <a:gd name="T19" fmla="*/ 41 h 142"/>
                <a:gd name="T20" fmla="*/ 146 w 156"/>
                <a:gd name="T21" fmla="*/ 35 h 142"/>
                <a:gd name="T22" fmla="*/ 144 w 156"/>
                <a:gd name="T23" fmla="*/ 33 h 142"/>
                <a:gd name="T24" fmla="*/ 142 w 156"/>
                <a:gd name="T25" fmla="*/ 31 h 142"/>
                <a:gd name="T26" fmla="*/ 144 w 156"/>
                <a:gd name="T27" fmla="*/ 25 h 142"/>
                <a:gd name="T28" fmla="*/ 144 w 156"/>
                <a:gd name="T29" fmla="*/ 21 h 142"/>
                <a:gd name="T30" fmla="*/ 142 w 156"/>
                <a:gd name="T31" fmla="*/ 18 h 142"/>
                <a:gd name="T32" fmla="*/ 138 w 156"/>
                <a:gd name="T33" fmla="*/ 16 h 142"/>
                <a:gd name="T34" fmla="*/ 138 w 156"/>
                <a:gd name="T35" fmla="*/ 8 h 142"/>
                <a:gd name="T36" fmla="*/ 136 w 156"/>
                <a:gd name="T37" fmla="*/ 4 h 142"/>
                <a:gd name="T38" fmla="*/ 127 w 156"/>
                <a:gd name="T39" fmla="*/ 0 h 142"/>
                <a:gd name="T40" fmla="*/ 125 w 156"/>
                <a:gd name="T41" fmla="*/ 2 h 142"/>
                <a:gd name="T42" fmla="*/ 123 w 156"/>
                <a:gd name="T43" fmla="*/ 6 h 142"/>
                <a:gd name="T44" fmla="*/ 121 w 156"/>
                <a:gd name="T45" fmla="*/ 12 h 142"/>
                <a:gd name="T46" fmla="*/ 115 w 156"/>
                <a:gd name="T47" fmla="*/ 16 h 142"/>
                <a:gd name="T48" fmla="*/ 99 w 156"/>
                <a:gd name="T49" fmla="*/ 16 h 142"/>
                <a:gd name="T50" fmla="*/ 94 w 156"/>
                <a:gd name="T51" fmla="*/ 18 h 142"/>
                <a:gd name="T52" fmla="*/ 92 w 156"/>
                <a:gd name="T53" fmla="*/ 18 h 142"/>
                <a:gd name="T54" fmla="*/ 84 w 156"/>
                <a:gd name="T55" fmla="*/ 33 h 142"/>
                <a:gd name="T56" fmla="*/ 51 w 156"/>
                <a:gd name="T57" fmla="*/ 56 h 142"/>
                <a:gd name="T58" fmla="*/ 39 w 156"/>
                <a:gd name="T59" fmla="*/ 66 h 142"/>
                <a:gd name="T60" fmla="*/ 35 w 156"/>
                <a:gd name="T61" fmla="*/ 76 h 142"/>
                <a:gd name="T62" fmla="*/ 35 w 156"/>
                <a:gd name="T63" fmla="*/ 82 h 142"/>
                <a:gd name="T64" fmla="*/ 24 w 156"/>
                <a:gd name="T65" fmla="*/ 91 h 142"/>
                <a:gd name="T66" fmla="*/ 12 w 156"/>
                <a:gd name="T67" fmla="*/ 101 h 142"/>
                <a:gd name="T68" fmla="*/ 0 w 156"/>
                <a:gd name="T69" fmla="*/ 119 h 142"/>
                <a:gd name="T70" fmla="*/ 0 w 156"/>
                <a:gd name="T71" fmla="*/ 119 h 142"/>
                <a:gd name="T72" fmla="*/ 14 w 156"/>
                <a:gd name="T73" fmla="*/ 132 h 142"/>
                <a:gd name="T74" fmla="*/ 37 w 156"/>
                <a:gd name="T75" fmla="*/ 134 h 142"/>
                <a:gd name="T76" fmla="*/ 47 w 156"/>
                <a:gd name="T77" fmla="*/ 136 h 142"/>
                <a:gd name="T78" fmla="*/ 68 w 156"/>
                <a:gd name="T79" fmla="*/ 142 h 142"/>
                <a:gd name="T80" fmla="*/ 70 w 156"/>
                <a:gd name="T81" fmla="*/ 142 h 142"/>
                <a:gd name="T82" fmla="*/ 74 w 156"/>
                <a:gd name="T83" fmla="*/ 136 h 142"/>
                <a:gd name="T84" fmla="*/ 96 w 156"/>
                <a:gd name="T85" fmla="*/ 117 h 142"/>
                <a:gd name="T86" fmla="*/ 96 w 156"/>
                <a:gd name="T87" fmla="*/ 113 h 142"/>
                <a:gd name="T88" fmla="*/ 101 w 156"/>
                <a:gd name="T89" fmla="*/ 105 h 142"/>
                <a:gd name="T90" fmla="*/ 107 w 156"/>
                <a:gd name="T91" fmla="*/ 103 h 142"/>
                <a:gd name="T92" fmla="*/ 115 w 156"/>
                <a:gd name="T93" fmla="*/ 103 h 142"/>
                <a:gd name="T94" fmla="*/ 125 w 156"/>
                <a:gd name="T95" fmla="*/ 107 h 142"/>
                <a:gd name="T96" fmla="*/ 131 w 156"/>
                <a:gd name="T97" fmla="*/ 107 h 142"/>
                <a:gd name="T98" fmla="*/ 138 w 156"/>
                <a:gd name="T99" fmla="*/ 99 h 142"/>
                <a:gd name="T100" fmla="*/ 154 w 156"/>
                <a:gd name="T101" fmla="*/ 88 h 142"/>
                <a:gd name="T102" fmla="*/ 156 w 156"/>
                <a:gd name="T103" fmla="*/ 84 h 142"/>
                <a:gd name="T104" fmla="*/ 156 w 156"/>
                <a:gd name="T105" fmla="*/ 8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142">
                  <a:moveTo>
                    <a:pt x="156" y="82"/>
                  </a:moveTo>
                  <a:lnTo>
                    <a:pt x="154" y="82"/>
                  </a:lnTo>
                  <a:lnTo>
                    <a:pt x="152" y="80"/>
                  </a:lnTo>
                  <a:lnTo>
                    <a:pt x="152" y="78"/>
                  </a:lnTo>
                  <a:lnTo>
                    <a:pt x="152" y="76"/>
                  </a:lnTo>
                  <a:lnTo>
                    <a:pt x="152" y="74"/>
                  </a:lnTo>
                  <a:lnTo>
                    <a:pt x="150" y="70"/>
                  </a:lnTo>
                  <a:lnTo>
                    <a:pt x="146" y="66"/>
                  </a:lnTo>
                  <a:lnTo>
                    <a:pt x="146" y="62"/>
                  </a:lnTo>
                  <a:lnTo>
                    <a:pt x="146" y="60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48" y="56"/>
                  </a:lnTo>
                  <a:lnTo>
                    <a:pt x="146" y="53"/>
                  </a:lnTo>
                  <a:lnTo>
                    <a:pt x="146" y="51"/>
                  </a:lnTo>
                  <a:lnTo>
                    <a:pt x="146" y="49"/>
                  </a:lnTo>
                  <a:lnTo>
                    <a:pt x="146" y="47"/>
                  </a:lnTo>
                  <a:lnTo>
                    <a:pt x="148" y="45"/>
                  </a:lnTo>
                  <a:lnTo>
                    <a:pt x="148" y="43"/>
                  </a:lnTo>
                  <a:lnTo>
                    <a:pt x="148" y="41"/>
                  </a:lnTo>
                  <a:lnTo>
                    <a:pt x="146" y="37"/>
                  </a:lnTo>
                  <a:lnTo>
                    <a:pt x="146" y="35"/>
                  </a:lnTo>
                  <a:lnTo>
                    <a:pt x="146" y="35"/>
                  </a:lnTo>
                  <a:lnTo>
                    <a:pt x="144" y="33"/>
                  </a:lnTo>
                  <a:lnTo>
                    <a:pt x="142" y="33"/>
                  </a:lnTo>
                  <a:lnTo>
                    <a:pt x="142" y="31"/>
                  </a:lnTo>
                  <a:lnTo>
                    <a:pt x="142" y="31"/>
                  </a:lnTo>
                  <a:lnTo>
                    <a:pt x="144" y="25"/>
                  </a:lnTo>
                  <a:lnTo>
                    <a:pt x="144" y="23"/>
                  </a:lnTo>
                  <a:lnTo>
                    <a:pt x="144" y="21"/>
                  </a:lnTo>
                  <a:lnTo>
                    <a:pt x="142" y="18"/>
                  </a:lnTo>
                  <a:lnTo>
                    <a:pt x="142" y="18"/>
                  </a:lnTo>
                  <a:lnTo>
                    <a:pt x="140" y="16"/>
                  </a:lnTo>
                  <a:lnTo>
                    <a:pt x="138" y="16"/>
                  </a:lnTo>
                  <a:lnTo>
                    <a:pt x="138" y="12"/>
                  </a:lnTo>
                  <a:lnTo>
                    <a:pt x="138" y="8"/>
                  </a:lnTo>
                  <a:lnTo>
                    <a:pt x="140" y="6"/>
                  </a:lnTo>
                  <a:lnTo>
                    <a:pt x="136" y="4"/>
                  </a:lnTo>
                  <a:lnTo>
                    <a:pt x="129" y="2"/>
                  </a:lnTo>
                  <a:lnTo>
                    <a:pt x="127" y="0"/>
                  </a:lnTo>
                  <a:lnTo>
                    <a:pt x="125" y="0"/>
                  </a:lnTo>
                  <a:lnTo>
                    <a:pt x="125" y="2"/>
                  </a:lnTo>
                  <a:lnTo>
                    <a:pt x="125" y="2"/>
                  </a:lnTo>
                  <a:lnTo>
                    <a:pt x="123" y="6"/>
                  </a:lnTo>
                  <a:lnTo>
                    <a:pt x="121" y="8"/>
                  </a:lnTo>
                  <a:lnTo>
                    <a:pt x="121" y="12"/>
                  </a:lnTo>
                  <a:lnTo>
                    <a:pt x="117" y="14"/>
                  </a:lnTo>
                  <a:lnTo>
                    <a:pt x="115" y="16"/>
                  </a:lnTo>
                  <a:lnTo>
                    <a:pt x="111" y="16"/>
                  </a:lnTo>
                  <a:lnTo>
                    <a:pt x="99" y="16"/>
                  </a:lnTo>
                  <a:lnTo>
                    <a:pt x="96" y="16"/>
                  </a:lnTo>
                  <a:lnTo>
                    <a:pt x="94" y="18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90" y="23"/>
                  </a:lnTo>
                  <a:lnTo>
                    <a:pt x="84" y="33"/>
                  </a:lnTo>
                  <a:lnTo>
                    <a:pt x="78" y="39"/>
                  </a:lnTo>
                  <a:lnTo>
                    <a:pt x="51" y="56"/>
                  </a:lnTo>
                  <a:lnTo>
                    <a:pt x="45" y="60"/>
                  </a:lnTo>
                  <a:lnTo>
                    <a:pt x="39" y="66"/>
                  </a:lnTo>
                  <a:lnTo>
                    <a:pt x="37" y="72"/>
                  </a:lnTo>
                  <a:lnTo>
                    <a:pt x="35" y="76"/>
                  </a:lnTo>
                  <a:lnTo>
                    <a:pt x="35" y="80"/>
                  </a:lnTo>
                  <a:lnTo>
                    <a:pt x="35" y="82"/>
                  </a:lnTo>
                  <a:lnTo>
                    <a:pt x="31" y="86"/>
                  </a:lnTo>
                  <a:lnTo>
                    <a:pt x="24" y="91"/>
                  </a:lnTo>
                  <a:lnTo>
                    <a:pt x="18" y="95"/>
                  </a:lnTo>
                  <a:lnTo>
                    <a:pt x="12" y="101"/>
                  </a:lnTo>
                  <a:lnTo>
                    <a:pt x="2" y="11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12" y="132"/>
                  </a:lnTo>
                  <a:lnTo>
                    <a:pt x="14" y="132"/>
                  </a:lnTo>
                  <a:lnTo>
                    <a:pt x="22" y="136"/>
                  </a:lnTo>
                  <a:lnTo>
                    <a:pt x="37" y="134"/>
                  </a:lnTo>
                  <a:lnTo>
                    <a:pt x="43" y="134"/>
                  </a:lnTo>
                  <a:lnTo>
                    <a:pt x="47" y="136"/>
                  </a:lnTo>
                  <a:lnTo>
                    <a:pt x="66" y="142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70" y="142"/>
                  </a:lnTo>
                  <a:lnTo>
                    <a:pt x="70" y="140"/>
                  </a:lnTo>
                  <a:lnTo>
                    <a:pt x="74" y="13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6" y="113"/>
                  </a:lnTo>
                  <a:lnTo>
                    <a:pt x="99" y="107"/>
                  </a:lnTo>
                  <a:lnTo>
                    <a:pt x="101" y="105"/>
                  </a:lnTo>
                  <a:lnTo>
                    <a:pt x="105" y="103"/>
                  </a:lnTo>
                  <a:lnTo>
                    <a:pt x="107" y="103"/>
                  </a:lnTo>
                  <a:lnTo>
                    <a:pt x="111" y="103"/>
                  </a:lnTo>
                  <a:lnTo>
                    <a:pt x="115" y="103"/>
                  </a:lnTo>
                  <a:lnTo>
                    <a:pt x="117" y="103"/>
                  </a:lnTo>
                  <a:lnTo>
                    <a:pt x="125" y="107"/>
                  </a:lnTo>
                  <a:lnTo>
                    <a:pt x="127" y="109"/>
                  </a:lnTo>
                  <a:lnTo>
                    <a:pt x="131" y="107"/>
                  </a:lnTo>
                  <a:lnTo>
                    <a:pt x="136" y="103"/>
                  </a:lnTo>
                  <a:lnTo>
                    <a:pt x="138" y="99"/>
                  </a:lnTo>
                  <a:lnTo>
                    <a:pt x="140" y="95"/>
                  </a:lnTo>
                  <a:lnTo>
                    <a:pt x="154" y="88"/>
                  </a:lnTo>
                  <a:lnTo>
                    <a:pt x="156" y="86"/>
                  </a:lnTo>
                  <a:lnTo>
                    <a:pt x="156" y="84"/>
                  </a:lnTo>
                  <a:lnTo>
                    <a:pt x="156" y="84"/>
                  </a:lnTo>
                  <a:lnTo>
                    <a:pt x="156" y="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3DD91408-861C-F344-9288-BFFC5B425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4363" y="5443538"/>
              <a:ext cx="461962" cy="441325"/>
            </a:xfrm>
            <a:custGeom>
              <a:avLst/>
              <a:gdLst>
                <a:gd name="T0" fmla="*/ 289 w 291"/>
                <a:gd name="T1" fmla="*/ 101 h 278"/>
                <a:gd name="T2" fmla="*/ 276 w 291"/>
                <a:gd name="T3" fmla="*/ 88 h 278"/>
                <a:gd name="T4" fmla="*/ 264 w 291"/>
                <a:gd name="T5" fmla="*/ 86 h 278"/>
                <a:gd name="T6" fmla="*/ 254 w 291"/>
                <a:gd name="T7" fmla="*/ 88 h 278"/>
                <a:gd name="T8" fmla="*/ 252 w 291"/>
                <a:gd name="T9" fmla="*/ 86 h 278"/>
                <a:gd name="T10" fmla="*/ 245 w 291"/>
                <a:gd name="T11" fmla="*/ 78 h 278"/>
                <a:gd name="T12" fmla="*/ 241 w 291"/>
                <a:gd name="T13" fmla="*/ 76 h 278"/>
                <a:gd name="T14" fmla="*/ 239 w 291"/>
                <a:gd name="T15" fmla="*/ 78 h 278"/>
                <a:gd name="T16" fmla="*/ 235 w 291"/>
                <a:gd name="T17" fmla="*/ 78 h 278"/>
                <a:gd name="T18" fmla="*/ 225 w 291"/>
                <a:gd name="T19" fmla="*/ 74 h 278"/>
                <a:gd name="T20" fmla="*/ 223 w 291"/>
                <a:gd name="T21" fmla="*/ 72 h 278"/>
                <a:gd name="T22" fmla="*/ 212 w 291"/>
                <a:gd name="T23" fmla="*/ 64 h 278"/>
                <a:gd name="T24" fmla="*/ 206 w 291"/>
                <a:gd name="T25" fmla="*/ 60 h 278"/>
                <a:gd name="T26" fmla="*/ 204 w 291"/>
                <a:gd name="T27" fmla="*/ 60 h 278"/>
                <a:gd name="T28" fmla="*/ 190 w 291"/>
                <a:gd name="T29" fmla="*/ 35 h 278"/>
                <a:gd name="T30" fmla="*/ 171 w 291"/>
                <a:gd name="T31" fmla="*/ 18 h 278"/>
                <a:gd name="T32" fmla="*/ 161 w 291"/>
                <a:gd name="T33" fmla="*/ 23 h 278"/>
                <a:gd name="T34" fmla="*/ 155 w 291"/>
                <a:gd name="T35" fmla="*/ 16 h 278"/>
                <a:gd name="T36" fmla="*/ 149 w 291"/>
                <a:gd name="T37" fmla="*/ 2 h 278"/>
                <a:gd name="T38" fmla="*/ 136 w 291"/>
                <a:gd name="T39" fmla="*/ 0 h 278"/>
                <a:gd name="T40" fmla="*/ 126 w 291"/>
                <a:gd name="T41" fmla="*/ 8 h 278"/>
                <a:gd name="T42" fmla="*/ 124 w 291"/>
                <a:gd name="T43" fmla="*/ 14 h 278"/>
                <a:gd name="T44" fmla="*/ 120 w 291"/>
                <a:gd name="T45" fmla="*/ 25 h 278"/>
                <a:gd name="T46" fmla="*/ 122 w 291"/>
                <a:gd name="T47" fmla="*/ 33 h 278"/>
                <a:gd name="T48" fmla="*/ 124 w 291"/>
                <a:gd name="T49" fmla="*/ 39 h 278"/>
                <a:gd name="T50" fmla="*/ 122 w 291"/>
                <a:gd name="T51" fmla="*/ 47 h 278"/>
                <a:gd name="T52" fmla="*/ 93 w 291"/>
                <a:gd name="T53" fmla="*/ 74 h 278"/>
                <a:gd name="T54" fmla="*/ 83 w 291"/>
                <a:gd name="T55" fmla="*/ 78 h 278"/>
                <a:gd name="T56" fmla="*/ 78 w 291"/>
                <a:gd name="T57" fmla="*/ 88 h 278"/>
                <a:gd name="T58" fmla="*/ 68 w 291"/>
                <a:gd name="T59" fmla="*/ 103 h 278"/>
                <a:gd name="T60" fmla="*/ 64 w 291"/>
                <a:gd name="T61" fmla="*/ 117 h 278"/>
                <a:gd name="T62" fmla="*/ 60 w 291"/>
                <a:gd name="T63" fmla="*/ 123 h 278"/>
                <a:gd name="T64" fmla="*/ 50 w 291"/>
                <a:gd name="T65" fmla="*/ 136 h 278"/>
                <a:gd name="T66" fmla="*/ 43 w 291"/>
                <a:gd name="T67" fmla="*/ 148 h 278"/>
                <a:gd name="T68" fmla="*/ 23 w 291"/>
                <a:gd name="T69" fmla="*/ 156 h 278"/>
                <a:gd name="T70" fmla="*/ 8 w 291"/>
                <a:gd name="T71" fmla="*/ 167 h 278"/>
                <a:gd name="T72" fmla="*/ 2 w 291"/>
                <a:gd name="T73" fmla="*/ 175 h 278"/>
                <a:gd name="T74" fmla="*/ 0 w 291"/>
                <a:gd name="T75" fmla="*/ 179 h 278"/>
                <a:gd name="T76" fmla="*/ 17 w 291"/>
                <a:gd name="T77" fmla="*/ 191 h 278"/>
                <a:gd name="T78" fmla="*/ 33 w 291"/>
                <a:gd name="T79" fmla="*/ 198 h 278"/>
                <a:gd name="T80" fmla="*/ 46 w 291"/>
                <a:gd name="T81" fmla="*/ 206 h 278"/>
                <a:gd name="T82" fmla="*/ 52 w 291"/>
                <a:gd name="T83" fmla="*/ 220 h 278"/>
                <a:gd name="T84" fmla="*/ 72 w 291"/>
                <a:gd name="T85" fmla="*/ 233 h 278"/>
                <a:gd name="T86" fmla="*/ 74 w 291"/>
                <a:gd name="T87" fmla="*/ 233 h 278"/>
                <a:gd name="T88" fmla="*/ 78 w 291"/>
                <a:gd name="T89" fmla="*/ 237 h 278"/>
                <a:gd name="T90" fmla="*/ 101 w 291"/>
                <a:gd name="T91" fmla="*/ 253 h 278"/>
                <a:gd name="T92" fmla="*/ 124 w 291"/>
                <a:gd name="T93" fmla="*/ 270 h 278"/>
                <a:gd name="T94" fmla="*/ 140 w 291"/>
                <a:gd name="T95" fmla="*/ 276 h 278"/>
                <a:gd name="T96" fmla="*/ 177 w 291"/>
                <a:gd name="T97" fmla="*/ 276 h 278"/>
                <a:gd name="T98" fmla="*/ 198 w 291"/>
                <a:gd name="T99" fmla="*/ 266 h 278"/>
                <a:gd name="T100" fmla="*/ 210 w 291"/>
                <a:gd name="T101" fmla="*/ 261 h 278"/>
                <a:gd name="T102" fmla="*/ 229 w 291"/>
                <a:gd name="T103" fmla="*/ 243 h 278"/>
                <a:gd name="T104" fmla="*/ 243 w 291"/>
                <a:gd name="T105" fmla="*/ 210 h 278"/>
                <a:gd name="T106" fmla="*/ 239 w 291"/>
                <a:gd name="T107" fmla="*/ 196 h 278"/>
                <a:gd name="T108" fmla="*/ 235 w 291"/>
                <a:gd name="T109" fmla="*/ 181 h 278"/>
                <a:gd name="T110" fmla="*/ 231 w 291"/>
                <a:gd name="T111" fmla="*/ 161 h 278"/>
                <a:gd name="T112" fmla="*/ 254 w 291"/>
                <a:gd name="T113" fmla="*/ 154 h 278"/>
                <a:gd name="T114" fmla="*/ 291 w 291"/>
                <a:gd name="T115" fmla="*/ 126 h 278"/>
                <a:gd name="T116" fmla="*/ 291 w 291"/>
                <a:gd name="T117" fmla="*/ 113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1" h="278">
                  <a:moveTo>
                    <a:pt x="291" y="113"/>
                  </a:moveTo>
                  <a:lnTo>
                    <a:pt x="291" y="107"/>
                  </a:lnTo>
                  <a:lnTo>
                    <a:pt x="289" y="101"/>
                  </a:lnTo>
                  <a:lnTo>
                    <a:pt x="287" y="97"/>
                  </a:lnTo>
                  <a:lnTo>
                    <a:pt x="282" y="95"/>
                  </a:lnTo>
                  <a:lnTo>
                    <a:pt x="276" y="88"/>
                  </a:lnTo>
                  <a:lnTo>
                    <a:pt x="274" y="86"/>
                  </a:lnTo>
                  <a:lnTo>
                    <a:pt x="264" y="86"/>
                  </a:lnTo>
                  <a:lnTo>
                    <a:pt x="264" y="86"/>
                  </a:lnTo>
                  <a:lnTo>
                    <a:pt x="262" y="86"/>
                  </a:lnTo>
                  <a:lnTo>
                    <a:pt x="256" y="88"/>
                  </a:lnTo>
                  <a:lnTo>
                    <a:pt x="254" y="88"/>
                  </a:lnTo>
                  <a:lnTo>
                    <a:pt x="254" y="88"/>
                  </a:lnTo>
                  <a:lnTo>
                    <a:pt x="252" y="88"/>
                  </a:lnTo>
                  <a:lnTo>
                    <a:pt x="252" y="86"/>
                  </a:lnTo>
                  <a:lnTo>
                    <a:pt x="247" y="82"/>
                  </a:lnTo>
                  <a:lnTo>
                    <a:pt x="247" y="82"/>
                  </a:lnTo>
                  <a:lnTo>
                    <a:pt x="245" y="78"/>
                  </a:lnTo>
                  <a:lnTo>
                    <a:pt x="245" y="78"/>
                  </a:lnTo>
                  <a:lnTo>
                    <a:pt x="243" y="76"/>
                  </a:lnTo>
                  <a:lnTo>
                    <a:pt x="241" y="76"/>
                  </a:lnTo>
                  <a:lnTo>
                    <a:pt x="241" y="76"/>
                  </a:lnTo>
                  <a:lnTo>
                    <a:pt x="241" y="78"/>
                  </a:lnTo>
                  <a:lnTo>
                    <a:pt x="239" y="78"/>
                  </a:lnTo>
                  <a:lnTo>
                    <a:pt x="237" y="78"/>
                  </a:lnTo>
                  <a:lnTo>
                    <a:pt x="235" y="78"/>
                  </a:lnTo>
                  <a:lnTo>
                    <a:pt x="235" y="78"/>
                  </a:lnTo>
                  <a:lnTo>
                    <a:pt x="233" y="78"/>
                  </a:lnTo>
                  <a:lnTo>
                    <a:pt x="227" y="74"/>
                  </a:lnTo>
                  <a:lnTo>
                    <a:pt x="225" y="74"/>
                  </a:lnTo>
                  <a:lnTo>
                    <a:pt x="225" y="72"/>
                  </a:lnTo>
                  <a:lnTo>
                    <a:pt x="223" y="72"/>
                  </a:lnTo>
                  <a:lnTo>
                    <a:pt x="223" y="72"/>
                  </a:lnTo>
                  <a:lnTo>
                    <a:pt x="221" y="72"/>
                  </a:lnTo>
                  <a:lnTo>
                    <a:pt x="217" y="70"/>
                  </a:lnTo>
                  <a:lnTo>
                    <a:pt x="212" y="64"/>
                  </a:lnTo>
                  <a:lnTo>
                    <a:pt x="208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4" y="60"/>
                  </a:lnTo>
                  <a:lnTo>
                    <a:pt x="202" y="60"/>
                  </a:lnTo>
                  <a:lnTo>
                    <a:pt x="198" y="53"/>
                  </a:lnTo>
                  <a:lnTo>
                    <a:pt x="190" y="35"/>
                  </a:lnTo>
                  <a:lnTo>
                    <a:pt x="177" y="18"/>
                  </a:lnTo>
                  <a:lnTo>
                    <a:pt x="175" y="10"/>
                  </a:lnTo>
                  <a:lnTo>
                    <a:pt x="171" y="18"/>
                  </a:lnTo>
                  <a:lnTo>
                    <a:pt x="167" y="23"/>
                  </a:lnTo>
                  <a:lnTo>
                    <a:pt x="163" y="23"/>
                  </a:lnTo>
                  <a:lnTo>
                    <a:pt x="161" y="23"/>
                  </a:lnTo>
                  <a:lnTo>
                    <a:pt x="159" y="21"/>
                  </a:lnTo>
                  <a:lnTo>
                    <a:pt x="157" y="18"/>
                  </a:lnTo>
                  <a:lnTo>
                    <a:pt x="155" y="16"/>
                  </a:lnTo>
                  <a:lnTo>
                    <a:pt x="151" y="6"/>
                  </a:lnTo>
                  <a:lnTo>
                    <a:pt x="149" y="4"/>
                  </a:lnTo>
                  <a:lnTo>
                    <a:pt x="149" y="2"/>
                  </a:lnTo>
                  <a:lnTo>
                    <a:pt x="144" y="0"/>
                  </a:lnTo>
                  <a:lnTo>
                    <a:pt x="140" y="0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30" y="4"/>
                  </a:lnTo>
                  <a:lnTo>
                    <a:pt x="126" y="8"/>
                  </a:lnTo>
                  <a:lnTo>
                    <a:pt x="126" y="10"/>
                  </a:lnTo>
                  <a:lnTo>
                    <a:pt x="124" y="12"/>
                  </a:lnTo>
                  <a:lnTo>
                    <a:pt x="124" y="14"/>
                  </a:lnTo>
                  <a:lnTo>
                    <a:pt x="124" y="16"/>
                  </a:lnTo>
                  <a:lnTo>
                    <a:pt x="122" y="23"/>
                  </a:lnTo>
                  <a:lnTo>
                    <a:pt x="120" y="25"/>
                  </a:lnTo>
                  <a:lnTo>
                    <a:pt x="120" y="29"/>
                  </a:lnTo>
                  <a:lnTo>
                    <a:pt x="120" y="33"/>
                  </a:lnTo>
                  <a:lnTo>
                    <a:pt x="122" y="33"/>
                  </a:lnTo>
                  <a:lnTo>
                    <a:pt x="122" y="33"/>
                  </a:lnTo>
                  <a:lnTo>
                    <a:pt x="122" y="37"/>
                  </a:lnTo>
                  <a:lnTo>
                    <a:pt x="124" y="39"/>
                  </a:lnTo>
                  <a:lnTo>
                    <a:pt x="124" y="41"/>
                  </a:lnTo>
                  <a:lnTo>
                    <a:pt x="122" y="45"/>
                  </a:lnTo>
                  <a:lnTo>
                    <a:pt x="122" y="47"/>
                  </a:lnTo>
                  <a:lnTo>
                    <a:pt x="116" y="53"/>
                  </a:lnTo>
                  <a:lnTo>
                    <a:pt x="101" y="70"/>
                  </a:lnTo>
                  <a:lnTo>
                    <a:pt x="93" y="74"/>
                  </a:lnTo>
                  <a:lnTo>
                    <a:pt x="89" y="76"/>
                  </a:lnTo>
                  <a:lnTo>
                    <a:pt x="87" y="76"/>
                  </a:lnTo>
                  <a:lnTo>
                    <a:pt x="83" y="78"/>
                  </a:lnTo>
                  <a:lnTo>
                    <a:pt x="83" y="80"/>
                  </a:lnTo>
                  <a:lnTo>
                    <a:pt x="81" y="84"/>
                  </a:lnTo>
                  <a:lnTo>
                    <a:pt x="78" y="88"/>
                  </a:lnTo>
                  <a:lnTo>
                    <a:pt x="74" y="93"/>
                  </a:lnTo>
                  <a:lnTo>
                    <a:pt x="68" y="101"/>
                  </a:lnTo>
                  <a:lnTo>
                    <a:pt x="68" y="103"/>
                  </a:lnTo>
                  <a:lnTo>
                    <a:pt x="66" y="111"/>
                  </a:lnTo>
                  <a:lnTo>
                    <a:pt x="64" y="115"/>
                  </a:lnTo>
                  <a:lnTo>
                    <a:pt x="64" y="117"/>
                  </a:lnTo>
                  <a:lnTo>
                    <a:pt x="62" y="121"/>
                  </a:lnTo>
                  <a:lnTo>
                    <a:pt x="60" y="123"/>
                  </a:lnTo>
                  <a:lnTo>
                    <a:pt x="60" y="123"/>
                  </a:lnTo>
                  <a:lnTo>
                    <a:pt x="52" y="132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46" y="144"/>
                  </a:lnTo>
                  <a:lnTo>
                    <a:pt x="43" y="146"/>
                  </a:lnTo>
                  <a:lnTo>
                    <a:pt x="43" y="148"/>
                  </a:lnTo>
                  <a:lnTo>
                    <a:pt x="39" y="148"/>
                  </a:lnTo>
                  <a:lnTo>
                    <a:pt x="37" y="150"/>
                  </a:lnTo>
                  <a:lnTo>
                    <a:pt x="23" y="156"/>
                  </a:lnTo>
                  <a:lnTo>
                    <a:pt x="15" y="161"/>
                  </a:lnTo>
                  <a:lnTo>
                    <a:pt x="8" y="165"/>
                  </a:lnTo>
                  <a:lnTo>
                    <a:pt x="8" y="167"/>
                  </a:lnTo>
                  <a:lnTo>
                    <a:pt x="6" y="169"/>
                  </a:lnTo>
                  <a:lnTo>
                    <a:pt x="6" y="169"/>
                  </a:lnTo>
                  <a:lnTo>
                    <a:pt x="2" y="175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4" y="181"/>
                  </a:lnTo>
                  <a:lnTo>
                    <a:pt x="6" y="183"/>
                  </a:lnTo>
                  <a:lnTo>
                    <a:pt x="17" y="191"/>
                  </a:lnTo>
                  <a:lnTo>
                    <a:pt x="19" y="193"/>
                  </a:lnTo>
                  <a:lnTo>
                    <a:pt x="29" y="196"/>
                  </a:lnTo>
                  <a:lnTo>
                    <a:pt x="33" y="198"/>
                  </a:lnTo>
                  <a:lnTo>
                    <a:pt x="41" y="204"/>
                  </a:lnTo>
                  <a:lnTo>
                    <a:pt x="43" y="206"/>
                  </a:lnTo>
                  <a:lnTo>
                    <a:pt x="46" y="206"/>
                  </a:lnTo>
                  <a:lnTo>
                    <a:pt x="48" y="210"/>
                  </a:lnTo>
                  <a:lnTo>
                    <a:pt x="50" y="218"/>
                  </a:lnTo>
                  <a:lnTo>
                    <a:pt x="52" y="220"/>
                  </a:lnTo>
                  <a:lnTo>
                    <a:pt x="58" y="220"/>
                  </a:lnTo>
                  <a:lnTo>
                    <a:pt x="62" y="222"/>
                  </a:lnTo>
                  <a:lnTo>
                    <a:pt x="72" y="233"/>
                  </a:lnTo>
                  <a:lnTo>
                    <a:pt x="72" y="233"/>
                  </a:lnTo>
                  <a:lnTo>
                    <a:pt x="74" y="233"/>
                  </a:lnTo>
                  <a:lnTo>
                    <a:pt x="74" y="233"/>
                  </a:lnTo>
                  <a:lnTo>
                    <a:pt x="76" y="235"/>
                  </a:lnTo>
                  <a:lnTo>
                    <a:pt x="76" y="237"/>
                  </a:lnTo>
                  <a:lnTo>
                    <a:pt x="78" y="237"/>
                  </a:lnTo>
                  <a:lnTo>
                    <a:pt x="87" y="245"/>
                  </a:lnTo>
                  <a:lnTo>
                    <a:pt x="95" y="251"/>
                  </a:lnTo>
                  <a:lnTo>
                    <a:pt x="101" y="253"/>
                  </a:lnTo>
                  <a:lnTo>
                    <a:pt x="107" y="257"/>
                  </a:lnTo>
                  <a:lnTo>
                    <a:pt x="114" y="261"/>
                  </a:lnTo>
                  <a:lnTo>
                    <a:pt x="124" y="270"/>
                  </a:lnTo>
                  <a:lnTo>
                    <a:pt x="132" y="274"/>
                  </a:lnTo>
                  <a:lnTo>
                    <a:pt x="136" y="278"/>
                  </a:lnTo>
                  <a:lnTo>
                    <a:pt x="140" y="276"/>
                  </a:lnTo>
                  <a:lnTo>
                    <a:pt x="151" y="276"/>
                  </a:lnTo>
                  <a:lnTo>
                    <a:pt x="169" y="278"/>
                  </a:lnTo>
                  <a:lnTo>
                    <a:pt x="177" y="276"/>
                  </a:lnTo>
                  <a:lnTo>
                    <a:pt x="182" y="274"/>
                  </a:lnTo>
                  <a:lnTo>
                    <a:pt x="194" y="268"/>
                  </a:lnTo>
                  <a:lnTo>
                    <a:pt x="198" y="266"/>
                  </a:lnTo>
                  <a:lnTo>
                    <a:pt x="204" y="266"/>
                  </a:lnTo>
                  <a:lnTo>
                    <a:pt x="208" y="266"/>
                  </a:lnTo>
                  <a:lnTo>
                    <a:pt x="210" y="261"/>
                  </a:lnTo>
                  <a:lnTo>
                    <a:pt x="219" y="253"/>
                  </a:lnTo>
                  <a:lnTo>
                    <a:pt x="227" y="247"/>
                  </a:lnTo>
                  <a:lnTo>
                    <a:pt x="229" y="243"/>
                  </a:lnTo>
                  <a:lnTo>
                    <a:pt x="233" y="237"/>
                  </a:lnTo>
                  <a:lnTo>
                    <a:pt x="243" y="212"/>
                  </a:lnTo>
                  <a:lnTo>
                    <a:pt x="243" y="210"/>
                  </a:lnTo>
                  <a:lnTo>
                    <a:pt x="243" y="206"/>
                  </a:lnTo>
                  <a:lnTo>
                    <a:pt x="241" y="202"/>
                  </a:lnTo>
                  <a:lnTo>
                    <a:pt x="239" y="196"/>
                  </a:lnTo>
                  <a:lnTo>
                    <a:pt x="237" y="193"/>
                  </a:lnTo>
                  <a:lnTo>
                    <a:pt x="237" y="187"/>
                  </a:lnTo>
                  <a:lnTo>
                    <a:pt x="235" y="181"/>
                  </a:lnTo>
                  <a:lnTo>
                    <a:pt x="233" y="175"/>
                  </a:lnTo>
                  <a:lnTo>
                    <a:pt x="231" y="167"/>
                  </a:lnTo>
                  <a:lnTo>
                    <a:pt x="231" y="161"/>
                  </a:lnTo>
                  <a:lnTo>
                    <a:pt x="237" y="154"/>
                  </a:lnTo>
                  <a:lnTo>
                    <a:pt x="245" y="154"/>
                  </a:lnTo>
                  <a:lnTo>
                    <a:pt x="254" y="154"/>
                  </a:lnTo>
                  <a:lnTo>
                    <a:pt x="260" y="152"/>
                  </a:lnTo>
                  <a:lnTo>
                    <a:pt x="268" y="148"/>
                  </a:lnTo>
                  <a:lnTo>
                    <a:pt x="291" y="126"/>
                  </a:lnTo>
                  <a:lnTo>
                    <a:pt x="291" y="126"/>
                  </a:lnTo>
                  <a:lnTo>
                    <a:pt x="291" y="126"/>
                  </a:lnTo>
                  <a:lnTo>
                    <a:pt x="291" y="1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E33B00D9-346E-4D47-90ED-EDD41DD90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5563" y="2214563"/>
              <a:ext cx="641350" cy="935038"/>
            </a:xfrm>
            <a:custGeom>
              <a:avLst/>
              <a:gdLst>
                <a:gd name="T0" fmla="*/ 402 w 404"/>
                <a:gd name="T1" fmla="*/ 160 h 589"/>
                <a:gd name="T2" fmla="*/ 369 w 404"/>
                <a:gd name="T3" fmla="*/ 134 h 589"/>
                <a:gd name="T4" fmla="*/ 303 w 404"/>
                <a:gd name="T5" fmla="*/ 128 h 589"/>
                <a:gd name="T6" fmla="*/ 283 w 404"/>
                <a:gd name="T7" fmla="*/ 121 h 589"/>
                <a:gd name="T8" fmla="*/ 256 w 404"/>
                <a:gd name="T9" fmla="*/ 95 h 589"/>
                <a:gd name="T10" fmla="*/ 213 w 404"/>
                <a:gd name="T11" fmla="*/ 115 h 589"/>
                <a:gd name="T12" fmla="*/ 194 w 404"/>
                <a:gd name="T13" fmla="*/ 113 h 589"/>
                <a:gd name="T14" fmla="*/ 169 w 404"/>
                <a:gd name="T15" fmla="*/ 72 h 589"/>
                <a:gd name="T16" fmla="*/ 143 w 404"/>
                <a:gd name="T17" fmla="*/ 53 h 589"/>
                <a:gd name="T18" fmla="*/ 81 w 404"/>
                <a:gd name="T19" fmla="*/ 35 h 589"/>
                <a:gd name="T20" fmla="*/ 35 w 404"/>
                <a:gd name="T21" fmla="*/ 10 h 589"/>
                <a:gd name="T22" fmla="*/ 13 w 404"/>
                <a:gd name="T23" fmla="*/ 16 h 589"/>
                <a:gd name="T24" fmla="*/ 15 w 404"/>
                <a:gd name="T25" fmla="*/ 43 h 589"/>
                <a:gd name="T26" fmla="*/ 33 w 404"/>
                <a:gd name="T27" fmla="*/ 101 h 589"/>
                <a:gd name="T28" fmla="*/ 75 w 404"/>
                <a:gd name="T29" fmla="*/ 119 h 589"/>
                <a:gd name="T30" fmla="*/ 99 w 404"/>
                <a:gd name="T31" fmla="*/ 140 h 589"/>
                <a:gd name="T32" fmla="*/ 103 w 404"/>
                <a:gd name="T33" fmla="*/ 173 h 589"/>
                <a:gd name="T34" fmla="*/ 81 w 404"/>
                <a:gd name="T35" fmla="*/ 200 h 589"/>
                <a:gd name="T36" fmla="*/ 58 w 404"/>
                <a:gd name="T37" fmla="*/ 216 h 589"/>
                <a:gd name="T38" fmla="*/ 35 w 404"/>
                <a:gd name="T39" fmla="*/ 216 h 589"/>
                <a:gd name="T40" fmla="*/ 17 w 404"/>
                <a:gd name="T41" fmla="*/ 208 h 589"/>
                <a:gd name="T42" fmla="*/ 9 w 404"/>
                <a:gd name="T43" fmla="*/ 230 h 589"/>
                <a:gd name="T44" fmla="*/ 0 w 404"/>
                <a:gd name="T45" fmla="*/ 276 h 589"/>
                <a:gd name="T46" fmla="*/ 11 w 404"/>
                <a:gd name="T47" fmla="*/ 286 h 589"/>
                <a:gd name="T48" fmla="*/ 29 w 404"/>
                <a:gd name="T49" fmla="*/ 315 h 589"/>
                <a:gd name="T50" fmla="*/ 27 w 404"/>
                <a:gd name="T51" fmla="*/ 338 h 589"/>
                <a:gd name="T52" fmla="*/ 46 w 404"/>
                <a:gd name="T53" fmla="*/ 366 h 589"/>
                <a:gd name="T54" fmla="*/ 58 w 404"/>
                <a:gd name="T55" fmla="*/ 387 h 589"/>
                <a:gd name="T56" fmla="*/ 54 w 404"/>
                <a:gd name="T57" fmla="*/ 418 h 589"/>
                <a:gd name="T58" fmla="*/ 68 w 404"/>
                <a:gd name="T59" fmla="*/ 445 h 589"/>
                <a:gd name="T60" fmla="*/ 66 w 404"/>
                <a:gd name="T61" fmla="*/ 457 h 589"/>
                <a:gd name="T62" fmla="*/ 68 w 404"/>
                <a:gd name="T63" fmla="*/ 461 h 589"/>
                <a:gd name="T64" fmla="*/ 77 w 404"/>
                <a:gd name="T65" fmla="*/ 471 h 589"/>
                <a:gd name="T66" fmla="*/ 93 w 404"/>
                <a:gd name="T67" fmla="*/ 471 h 589"/>
                <a:gd name="T68" fmla="*/ 132 w 404"/>
                <a:gd name="T69" fmla="*/ 484 h 589"/>
                <a:gd name="T70" fmla="*/ 153 w 404"/>
                <a:gd name="T71" fmla="*/ 508 h 589"/>
                <a:gd name="T72" fmla="*/ 176 w 404"/>
                <a:gd name="T73" fmla="*/ 554 h 589"/>
                <a:gd name="T74" fmla="*/ 231 w 404"/>
                <a:gd name="T75" fmla="*/ 564 h 589"/>
                <a:gd name="T76" fmla="*/ 248 w 404"/>
                <a:gd name="T77" fmla="*/ 556 h 589"/>
                <a:gd name="T78" fmla="*/ 252 w 404"/>
                <a:gd name="T79" fmla="*/ 527 h 589"/>
                <a:gd name="T80" fmla="*/ 262 w 404"/>
                <a:gd name="T81" fmla="*/ 533 h 589"/>
                <a:gd name="T82" fmla="*/ 266 w 404"/>
                <a:gd name="T83" fmla="*/ 545 h 589"/>
                <a:gd name="T84" fmla="*/ 270 w 404"/>
                <a:gd name="T85" fmla="*/ 554 h 589"/>
                <a:gd name="T86" fmla="*/ 277 w 404"/>
                <a:gd name="T87" fmla="*/ 564 h 589"/>
                <a:gd name="T88" fmla="*/ 283 w 404"/>
                <a:gd name="T89" fmla="*/ 585 h 589"/>
                <a:gd name="T90" fmla="*/ 299 w 404"/>
                <a:gd name="T91" fmla="*/ 582 h 589"/>
                <a:gd name="T92" fmla="*/ 320 w 404"/>
                <a:gd name="T93" fmla="*/ 558 h 589"/>
                <a:gd name="T94" fmla="*/ 330 w 404"/>
                <a:gd name="T95" fmla="*/ 517 h 589"/>
                <a:gd name="T96" fmla="*/ 351 w 404"/>
                <a:gd name="T97" fmla="*/ 486 h 589"/>
                <a:gd name="T98" fmla="*/ 295 w 404"/>
                <a:gd name="T99" fmla="*/ 350 h 589"/>
                <a:gd name="T100" fmla="*/ 293 w 404"/>
                <a:gd name="T101" fmla="*/ 290 h 589"/>
                <a:gd name="T102" fmla="*/ 303 w 404"/>
                <a:gd name="T103" fmla="*/ 253 h 589"/>
                <a:gd name="T104" fmla="*/ 322 w 404"/>
                <a:gd name="T105" fmla="*/ 239 h 589"/>
                <a:gd name="T106" fmla="*/ 347 w 404"/>
                <a:gd name="T107" fmla="*/ 247 h 589"/>
                <a:gd name="T108" fmla="*/ 373 w 404"/>
                <a:gd name="T109" fmla="*/ 274 h 589"/>
                <a:gd name="T110" fmla="*/ 386 w 404"/>
                <a:gd name="T111" fmla="*/ 261 h 589"/>
                <a:gd name="T112" fmla="*/ 400 w 404"/>
                <a:gd name="T113" fmla="*/ 226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4" h="589">
                  <a:moveTo>
                    <a:pt x="404" y="171"/>
                  </a:moveTo>
                  <a:lnTo>
                    <a:pt x="404" y="169"/>
                  </a:lnTo>
                  <a:lnTo>
                    <a:pt x="404" y="165"/>
                  </a:lnTo>
                  <a:lnTo>
                    <a:pt x="402" y="163"/>
                  </a:lnTo>
                  <a:lnTo>
                    <a:pt x="402" y="160"/>
                  </a:lnTo>
                  <a:lnTo>
                    <a:pt x="398" y="154"/>
                  </a:lnTo>
                  <a:lnTo>
                    <a:pt x="396" y="152"/>
                  </a:lnTo>
                  <a:lnTo>
                    <a:pt x="386" y="140"/>
                  </a:lnTo>
                  <a:lnTo>
                    <a:pt x="380" y="138"/>
                  </a:lnTo>
                  <a:lnTo>
                    <a:pt x="369" y="134"/>
                  </a:lnTo>
                  <a:lnTo>
                    <a:pt x="359" y="132"/>
                  </a:lnTo>
                  <a:lnTo>
                    <a:pt x="338" y="125"/>
                  </a:lnTo>
                  <a:lnTo>
                    <a:pt x="326" y="125"/>
                  </a:lnTo>
                  <a:lnTo>
                    <a:pt x="309" y="128"/>
                  </a:lnTo>
                  <a:lnTo>
                    <a:pt x="303" y="128"/>
                  </a:lnTo>
                  <a:lnTo>
                    <a:pt x="299" y="128"/>
                  </a:lnTo>
                  <a:lnTo>
                    <a:pt x="297" y="128"/>
                  </a:lnTo>
                  <a:lnTo>
                    <a:pt x="289" y="125"/>
                  </a:lnTo>
                  <a:lnTo>
                    <a:pt x="287" y="123"/>
                  </a:lnTo>
                  <a:lnTo>
                    <a:pt x="283" y="121"/>
                  </a:lnTo>
                  <a:lnTo>
                    <a:pt x="270" y="107"/>
                  </a:lnTo>
                  <a:lnTo>
                    <a:pt x="266" y="101"/>
                  </a:lnTo>
                  <a:lnTo>
                    <a:pt x="262" y="97"/>
                  </a:lnTo>
                  <a:lnTo>
                    <a:pt x="258" y="95"/>
                  </a:lnTo>
                  <a:lnTo>
                    <a:pt x="256" y="95"/>
                  </a:lnTo>
                  <a:lnTo>
                    <a:pt x="252" y="93"/>
                  </a:lnTo>
                  <a:lnTo>
                    <a:pt x="250" y="93"/>
                  </a:lnTo>
                  <a:lnTo>
                    <a:pt x="244" y="95"/>
                  </a:lnTo>
                  <a:lnTo>
                    <a:pt x="219" y="113"/>
                  </a:lnTo>
                  <a:lnTo>
                    <a:pt x="213" y="115"/>
                  </a:lnTo>
                  <a:lnTo>
                    <a:pt x="209" y="115"/>
                  </a:lnTo>
                  <a:lnTo>
                    <a:pt x="204" y="115"/>
                  </a:lnTo>
                  <a:lnTo>
                    <a:pt x="202" y="115"/>
                  </a:lnTo>
                  <a:lnTo>
                    <a:pt x="196" y="113"/>
                  </a:lnTo>
                  <a:lnTo>
                    <a:pt x="194" y="113"/>
                  </a:lnTo>
                  <a:lnTo>
                    <a:pt x="188" y="109"/>
                  </a:lnTo>
                  <a:lnTo>
                    <a:pt x="184" y="103"/>
                  </a:lnTo>
                  <a:lnTo>
                    <a:pt x="180" y="95"/>
                  </a:lnTo>
                  <a:lnTo>
                    <a:pt x="173" y="78"/>
                  </a:lnTo>
                  <a:lnTo>
                    <a:pt x="169" y="72"/>
                  </a:lnTo>
                  <a:lnTo>
                    <a:pt x="165" y="66"/>
                  </a:lnTo>
                  <a:lnTo>
                    <a:pt x="157" y="60"/>
                  </a:lnTo>
                  <a:lnTo>
                    <a:pt x="153" y="58"/>
                  </a:lnTo>
                  <a:lnTo>
                    <a:pt x="149" y="55"/>
                  </a:lnTo>
                  <a:lnTo>
                    <a:pt x="143" y="53"/>
                  </a:lnTo>
                  <a:lnTo>
                    <a:pt x="105" y="51"/>
                  </a:lnTo>
                  <a:lnTo>
                    <a:pt x="101" y="49"/>
                  </a:lnTo>
                  <a:lnTo>
                    <a:pt x="93" y="47"/>
                  </a:lnTo>
                  <a:lnTo>
                    <a:pt x="85" y="39"/>
                  </a:lnTo>
                  <a:lnTo>
                    <a:pt x="81" y="35"/>
                  </a:lnTo>
                  <a:lnTo>
                    <a:pt x="79" y="33"/>
                  </a:lnTo>
                  <a:lnTo>
                    <a:pt x="73" y="27"/>
                  </a:lnTo>
                  <a:lnTo>
                    <a:pt x="62" y="20"/>
                  </a:lnTo>
                  <a:lnTo>
                    <a:pt x="42" y="12"/>
                  </a:lnTo>
                  <a:lnTo>
                    <a:pt x="35" y="10"/>
                  </a:lnTo>
                  <a:lnTo>
                    <a:pt x="29" y="4"/>
                  </a:lnTo>
                  <a:lnTo>
                    <a:pt x="25" y="0"/>
                  </a:lnTo>
                  <a:lnTo>
                    <a:pt x="19" y="6"/>
                  </a:lnTo>
                  <a:lnTo>
                    <a:pt x="13" y="12"/>
                  </a:lnTo>
                  <a:lnTo>
                    <a:pt x="13" y="16"/>
                  </a:lnTo>
                  <a:lnTo>
                    <a:pt x="11" y="18"/>
                  </a:lnTo>
                  <a:lnTo>
                    <a:pt x="11" y="20"/>
                  </a:lnTo>
                  <a:lnTo>
                    <a:pt x="15" y="37"/>
                  </a:lnTo>
                  <a:lnTo>
                    <a:pt x="15" y="39"/>
                  </a:lnTo>
                  <a:lnTo>
                    <a:pt x="15" y="43"/>
                  </a:lnTo>
                  <a:lnTo>
                    <a:pt x="13" y="47"/>
                  </a:lnTo>
                  <a:lnTo>
                    <a:pt x="11" y="51"/>
                  </a:lnTo>
                  <a:lnTo>
                    <a:pt x="11" y="60"/>
                  </a:lnTo>
                  <a:lnTo>
                    <a:pt x="29" y="90"/>
                  </a:lnTo>
                  <a:lnTo>
                    <a:pt x="33" y="101"/>
                  </a:lnTo>
                  <a:lnTo>
                    <a:pt x="37" y="107"/>
                  </a:lnTo>
                  <a:lnTo>
                    <a:pt x="40" y="109"/>
                  </a:lnTo>
                  <a:lnTo>
                    <a:pt x="44" y="111"/>
                  </a:lnTo>
                  <a:lnTo>
                    <a:pt x="52" y="113"/>
                  </a:lnTo>
                  <a:lnTo>
                    <a:pt x="75" y="119"/>
                  </a:lnTo>
                  <a:lnTo>
                    <a:pt x="83" y="123"/>
                  </a:lnTo>
                  <a:lnTo>
                    <a:pt x="89" y="125"/>
                  </a:lnTo>
                  <a:lnTo>
                    <a:pt x="91" y="130"/>
                  </a:lnTo>
                  <a:lnTo>
                    <a:pt x="95" y="134"/>
                  </a:lnTo>
                  <a:lnTo>
                    <a:pt x="99" y="140"/>
                  </a:lnTo>
                  <a:lnTo>
                    <a:pt x="101" y="144"/>
                  </a:lnTo>
                  <a:lnTo>
                    <a:pt x="103" y="148"/>
                  </a:lnTo>
                  <a:lnTo>
                    <a:pt x="108" y="160"/>
                  </a:lnTo>
                  <a:lnTo>
                    <a:pt x="108" y="167"/>
                  </a:lnTo>
                  <a:lnTo>
                    <a:pt x="103" y="173"/>
                  </a:lnTo>
                  <a:lnTo>
                    <a:pt x="89" y="185"/>
                  </a:lnTo>
                  <a:lnTo>
                    <a:pt x="85" y="189"/>
                  </a:lnTo>
                  <a:lnTo>
                    <a:pt x="83" y="191"/>
                  </a:lnTo>
                  <a:lnTo>
                    <a:pt x="81" y="195"/>
                  </a:lnTo>
                  <a:lnTo>
                    <a:pt x="81" y="200"/>
                  </a:lnTo>
                  <a:lnTo>
                    <a:pt x="79" y="204"/>
                  </a:lnTo>
                  <a:lnTo>
                    <a:pt x="77" y="208"/>
                  </a:lnTo>
                  <a:lnTo>
                    <a:pt x="75" y="210"/>
                  </a:lnTo>
                  <a:lnTo>
                    <a:pt x="70" y="212"/>
                  </a:lnTo>
                  <a:lnTo>
                    <a:pt x="58" y="216"/>
                  </a:lnTo>
                  <a:lnTo>
                    <a:pt x="56" y="216"/>
                  </a:lnTo>
                  <a:lnTo>
                    <a:pt x="50" y="214"/>
                  </a:lnTo>
                  <a:lnTo>
                    <a:pt x="48" y="214"/>
                  </a:lnTo>
                  <a:lnTo>
                    <a:pt x="37" y="216"/>
                  </a:lnTo>
                  <a:lnTo>
                    <a:pt x="35" y="216"/>
                  </a:lnTo>
                  <a:lnTo>
                    <a:pt x="31" y="214"/>
                  </a:lnTo>
                  <a:lnTo>
                    <a:pt x="29" y="214"/>
                  </a:lnTo>
                  <a:lnTo>
                    <a:pt x="25" y="210"/>
                  </a:lnTo>
                  <a:lnTo>
                    <a:pt x="19" y="208"/>
                  </a:lnTo>
                  <a:lnTo>
                    <a:pt x="17" y="208"/>
                  </a:lnTo>
                  <a:lnTo>
                    <a:pt x="11" y="210"/>
                  </a:lnTo>
                  <a:lnTo>
                    <a:pt x="11" y="212"/>
                  </a:lnTo>
                  <a:lnTo>
                    <a:pt x="9" y="216"/>
                  </a:lnTo>
                  <a:lnTo>
                    <a:pt x="7" y="220"/>
                  </a:lnTo>
                  <a:lnTo>
                    <a:pt x="9" y="230"/>
                  </a:lnTo>
                  <a:lnTo>
                    <a:pt x="7" y="249"/>
                  </a:lnTo>
                  <a:lnTo>
                    <a:pt x="0" y="263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0" y="276"/>
                  </a:lnTo>
                  <a:lnTo>
                    <a:pt x="2" y="278"/>
                  </a:lnTo>
                  <a:lnTo>
                    <a:pt x="5" y="280"/>
                  </a:lnTo>
                  <a:lnTo>
                    <a:pt x="7" y="282"/>
                  </a:lnTo>
                  <a:lnTo>
                    <a:pt x="9" y="284"/>
                  </a:lnTo>
                  <a:lnTo>
                    <a:pt x="11" y="286"/>
                  </a:lnTo>
                  <a:lnTo>
                    <a:pt x="13" y="290"/>
                  </a:lnTo>
                  <a:lnTo>
                    <a:pt x="17" y="305"/>
                  </a:lnTo>
                  <a:lnTo>
                    <a:pt x="19" y="307"/>
                  </a:lnTo>
                  <a:lnTo>
                    <a:pt x="29" y="313"/>
                  </a:lnTo>
                  <a:lnTo>
                    <a:pt x="29" y="315"/>
                  </a:lnTo>
                  <a:lnTo>
                    <a:pt x="31" y="317"/>
                  </a:lnTo>
                  <a:lnTo>
                    <a:pt x="31" y="321"/>
                  </a:lnTo>
                  <a:lnTo>
                    <a:pt x="31" y="323"/>
                  </a:lnTo>
                  <a:lnTo>
                    <a:pt x="27" y="333"/>
                  </a:lnTo>
                  <a:lnTo>
                    <a:pt x="27" y="338"/>
                  </a:lnTo>
                  <a:lnTo>
                    <a:pt x="27" y="342"/>
                  </a:lnTo>
                  <a:lnTo>
                    <a:pt x="33" y="354"/>
                  </a:lnTo>
                  <a:lnTo>
                    <a:pt x="37" y="360"/>
                  </a:lnTo>
                  <a:lnTo>
                    <a:pt x="40" y="362"/>
                  </a:lnTo>
                  <a:lnTo>
                    <a:pt x="46" y="366"/>
                  </a:lnTo>
                  <a:lnTo>
                    <a:pt x="46" y="368"/>
                  </a:lnTo>
                  <a:lnTo>
                    <a:pt x="52" y="375"/>
                  </a:lnTo>
                  <a:lnTo>
                    <a:pt x="56" y="381"/>
                  </a:lnTo>
                  <a:lnTo>
                    <a:pt x="58" y="383"/>
                  </a:lnTo>
                  <a:lnTo>
                    <a:pt x="58" y="387"/>
                  </a:lnTo>
                  <a:lnTo>
                    <a:pt x="58" y="389"/>
                  </a:lnTo>
                  <a:lnTo>
                    <a:pt x="54" y="399"/>
                  </a:lnTo>
                  <a:lnTo>
                    <a:pt x="54" y="403"/>
                  </a:lnTo>
                  <a:lnTo>
                    <a:pt x="54" y="410"/>
                  </a:lnTo>
                  <a:lnTo>
                    <a:pt x="54" y="418"/>
                  </a:lnTo>
                  <a:lnTo>
                    <a:pt x="56" y="420"/>
                  </a:lnTo>
                  <a:lnTo>
                    <a:pt x="56" y="424"/>
                  </a:lnTo>
                  <a:lnTo>
                    <a:pt x="60" y="430"/>
                  </a:lnTo>
                  <a:lnTo>
                    <a:pt x="66" y="440"/>
                  </a:lnTo>
                  <a:lnTo>
                    <a:pt x="68" y="445"/>
                  </a:lnTo>
                  <a:lnTo>
                    <a:pt x="68" y="447"/>
                  </a:lnTo>
                  <a:lnTo>
                    <a:pt x="68" y="451"/>
                  </a:lnTo>
                  <a:lnTo>
                    <a:pt x="68" y="453"/>
                  </a:lnTo>
                  <a:lnTo>
                    <a:pt x="68" y="455"/>
                  </a:lnTo>
                  <a:lnTo>
                    <a:pt x="66" y="457"/>
                  </a:lnTo>
                  <a:lnTo>
                    <a:pt x="66" y="457"/>
                  </a:lnTo>
                  <a:lnTo>
                    <a:pt x="66" y="459"/>
                  </a:lnTo>
                  <a:lnTo>
                    <a:pt x="66" y="459"/>
                  </a:lnTo>
                  <a:lnTo>
                    <a:pt x="66" y="461"/>
                  </a:lnTo>
                  <a:lnTo>
                    <a:pt x="68" y="461"/>
                  </a:lnTo>
                  <a:lnTo>
                    <a:pt x="70" y="465"/>
                  </a:lnTo>
                  <a:lnTo>
                    <a:pt x="73" y="467"/>
                  </a:lnTo>
                  <a:lnTo>
                    <a:pt x="73" y="469"/>
                  </a:lnTo>
                  <a:lnTo>
                    <a:pt x="75" y="471"/>
                  </a:lnTo>
                  <a:lnTo>
                    <a:pt x="77" y="471"/>
                  </a:lnTo>
                  <a:lnTo>
                    <a:pt x="81" y="473"/>
                  </a:lnTo>
                  <a:lnTo>
                    <a:pt x="85" y="473"/>
                  </a:lnTo>
                  <a:lnTo>
                    <a:pt x="87" y="473"/>
                  </a:lnTo>
                  <a:lnTo>
                    <a:pt x="89" y="471"/>
                  </a:lnTo>
                  <a:lnTo>
                    <a:pt x="93" y="471"/>
                  </a:lnTo>
                  <a:lnTo>
                    <a:pt x="95" y="471"/>
                  </a:lnTo>
                  <a:lnTo>
                    <a:pt x="114" y="475"/>
                  </a:lnTo>
                  <a:lnTo>
                    <a:pt x="120" y="480"/>
                  </a:lnTo>
                  <a:lnTo>
                    <a:pt x="128" y="482"/>
                  </a:lnTo>
                  <a:lnTo>
                    <a:pt x="132" y="484"/>
                  </a:lnTo>
                  <a:lnTo>
                    <a:pt x="138" y="488"/>
                  </a:lnTo>
                  <a:lnTo>
                    <a:pt x="141" y="488"/>
                  </a:lnTo>
                  <a:lnTo>
                    <a:pt x="153" y="502"/>
                  </a:lnTo>
                  <a:lnTo>
                    <a:pt x="153" y="504"/>
                  </a:lnTo>
                  <a:lnTo>
                    <a:pt x="153" y="508"/>
                  </a:lnTo>
                  <a:lnTo>
                    <a:pt x="157" y="550"/>
                  </a:lnTo>
                  <a:lnTo>
                    <a:pt x="159" y="552"/>
                  </a:lnTo>
                  <a:lnTo>
                    <a:pt x="159" y="554"/>
                  </a:lnTo>
                  <a:lnTo>
                    <a:pt x="161" y="556"/>
                  </a:lnTo>
                  <a:lnTo>
                    <a:pt x="176" y="554"/>
                  </a:lnTo>
                  <a:lnTo>
                    <a:pt x="182" y="554"/>
                  </a:lnTo>
                  <a:lnTo>
                    <a:pt x="188" y="556"/>
                  </a:lnTo>
                  <a:lnTo>
                    <a:pt x="202" y="560"/>
                  </a:lnTo>
                  <a:lnTo>
                    <a:pt x="206" y="560"/>
                  </a:lnTo>
                  <a:lnTo>
                    <a:pt x="231" y="564"/>
                  </a:lnTo>
                  <a:lnTo>
                    <a:pt x="237" y="564"/>
                  </a:lnTo>
                  <a:lnTo>
                    <a:pt x="244" y="562"/>
                  </a:lnTo>
                  <a:lnTo>
                    <a:pt x="244" y="562"/>
                  </a:lnTo>
                  <a:lnTo>
                    <a:pt x="246" y="560"/>
                  </a:lnTo>
                  <a:lnTo>
                    <a:pt x="248" y="556"/>
                  </a:lnTo>
                  <a:lnTo>
                    <a:pt x="248" y="548"/>
                  </a:lnTo>
                  <a:lnTo>
                    <a:pt x="248" y="535"/>
                  </a:lnTo>
                  <a:lnTo>
                    <a:pt x="248" y="531"/>
                  </a:lnTo>
                  <a:lnTo>
                    <a:pt x="250" y="529"/>
                  </a:lnTo>
                  <a:lnTo>
                    <a:pt x="252" y="527"/>
                  </a:lnTo>
                  <a:lnTo>
                    <a:pt x="254" y="525"/>
                  </a:lnTo>
                  <a:lnTo>
                    <a:pt x="256" y="525"/>
                  </a:lnTo>
                  <a:lnTo>
                    <a:pt x="258" y="527"/>
                  </a:lnTo>
                  <a:lnTo>
                    <a:pt x="260" y="533"/>
                  </a:lnTo>
                  <a:lnTo>
                    <a:pt x="262" y="533"/>
                  </a:lnTo>
                  <a:lnTo>
                    <a:pt x="262" y="535"/>
                  </a:lnTo>
                  <a:lnTo>
                    <a:pt x="262" y="539"/>
                  </a:lnTo>
                  <a:lnTo>
                    <a:pt x="262" y="541"/>
                  </a:lnTo>
                  <a:lnTo>
                    <a:pt x="264" y="543"/>
                  </a:lnTo>
                  <a:lnTo>
                    <a:pt x="266" y="545"/>
                  </a:lnTo>
                  <a:lnTo>
                    <a:pt x="268" y="548"/>
                  </a:lnTo>
                  <a:lnTo>
                    <a:pt x="268" y="548"/>
                  </a:lnTo>
                  <a:lnTo>
                    <a:pt x="268" y="552"/>
                  </a:lnTo>
                  <a:lnTo>
                    <a:pt x="270" y="552"/>
                  </a:lnTo>
                  <a:lnTo>
                    <a:pt x="270" y="554"/>
                  </a:lnTo>
                  <a:lnTo>
                    <a:pt x="272" y="556"/>
                  </a:lnTo>
                  <a:lnTo>
                    <a:pt x="274" y="558"/>
                  </a:lnTo>
                  <a:lnTo>
                    <a:pt x="274" y="560"/>
                  </a:lnTo>
                  <a:lnTo>
                    <a:pt x="277" y="564"/>
                  </a:lnTo>
                  <a:lnTo>
                    <a:pt x="277" y="564"/>
                  </a:lnTo>
                  <a:lnTo>
                    <a:pt x="277" y="566"/>
                  </a:lnTo>
                  <a:lnTo>
                    <a:pt x="281" y="574"/>
                  </a:lnTo>
                  <a:lnTo>
                    <a:pt x="281" y="580"/>
                  </a:lnTo>
                  <a:lnTo>
                    <a:pt x="283" y="582"/>
                  </a:lnTo>
                  <a:lnTo>
                    <a:pt x="283" y="585"/>
                  </a:lnTo>
                  <a:lnTo>
                    <a:pt x="285" y="587"/>
                  </a:lnTo>
                  <a:lnTo>
                    <a:pt x="287" y="589"/>
                  </a:lnTo>
                  <a:lnTo>
                    <a:pt x="293" y="589"/>
                  </a:lnTo>
                  <a:lnTo>
                    <a:pt x="297" y="585"/>
                  </a:lnTo>
                  <a:lnTo>
                    <a:pt x="299" y="582"/>
                  </a:lnTo>
                  <a:lnTo>
                    <a:pt x="301" y="578"/>
                  </a:lnTo>
                  <a:lnTo>
                    <a:pt x="305" y="568"/>
                  </a:lnTo>
                  <a:lnTo>
                    <a:pt x="309" y="566"/>
                  </a:lnTo>
                  <a:lnTo>
                    <a:pt x="312" y="564"/>
                  </a:lnTo>
                  <a:lnTo>
                    <a:pt x="320" y="558"/>
                  </a:lnTo>
                  <a:lnTo>
                    <a:pt x="324" y="541"/>
                  </a:lnTo>
                  <a:lnTo>
                    <a:pt x="326" y="533"/>
                  </a:lnTo>
                  <a:lnTo>
                    <a:pt x="328" y="523"/>
                  </a:lnTo>
                  <a:lnTo>
                    <a:pt x="328" y="521"/>
                  </a:lnTo>
                  <a:lnTo>
                    <a:pt x="330" y="517"/>
                  </a:lnTo>
                  <a:lnTo>
                    <a:pt x="347" y="498"/>
                  </a:lnTo>
                  <a:lnTo>
                    <a:pt x="349" y="494"/>
                  </a:lnTo>
                  <a:lnTo>
                    <a:pt x="349" y="492"/>
                  </a:lnTo>
                  <a:lnTo>
                    <a:pt x="351" y="490"/>
                  </a:lnTo>
                  <a:lnTo>
                    <a:pt x="351" y="486"/>
                  </a:lnTo>
                  <a:lnTo>
                    <a:pt x="349" y="480"/>
                  </a:lnTo>
                  <a:lnTo>
                    <a:pt x="342" y="461"/>
                  </a:lnTo>
                  <a:lnTo>
                    <a:pt x="301" y="370"/>
                  </a:lnTo>
                  <a:lnTo>
                    <a:pt x="297" y="360"/>
                  </a:lnTo>
                  <a:lnTo>
                    <a:pt x="295" y="350"/>
                  </a:lnTo>
                  <a:lnTo>
                    <a:pt x="293" y="340"/>
                  </a:lnTo>
                  <a:lnTo>
                    <a:pt x="297" y="303"/>
                  </a:lnTo>
                  <a:lnTo>
                    <a:pt x="295" y="296"/>
                  </a:lnTo>
                  <a:lnTo>
                    <a:pt x="295" y="292"/>
                  </a:lnTo>
                  <a:lnTo>
                    <a:pt x="293" y="290"/>
                  </a:lnTo>
                  <a:lnTo>
                    <a:pt x="291" y="284"/>
                  </a:lnTo>
                  <a:lnTo>
                    <a:pt x="291" y="284"/>
                  </a:lnTo>
                  <a:lnTo>
                    <a:pt x="291" y="282"/>
                  </a:lnTo>
                  <a:lnTo>
                    <a:pt x="295" y="272"/>
                  </a:lnTo>
                  <a:lnTo>
                    <a:pt x="303" y="253"/>
                  </a:lnTo>
                  <a:lnTo>
                    <a:pt x="309" y="245"/>
                  </a:lnTo>
                  <a:lnTo>
                    <a:pt x="312" y="243"/>
                  </a:lnTo>
                  <a:lnTo>
                    <a:pt x="316" y="241"/>
                  </a:lnTo>
                  <a:lnTo>
                    <a:pt x="318" y="241"/>
                  </a:lnTo>
                  <a:lnTo>
                    <a:pt x="322" y="239"/>
                  </a:lnTo>
                  <a:lnTo>
                    <a:pt x="328" y="239"/>
                  </a:lnTo>
                  <a:lnTo>
                    <a:pt x="332" y="241"/>
                  </a:lnTo>
                  <a:lnTo>
                    <a:pt x="338" y="243"/>
                  </a:lnTo>
                  <a:lnTo>
                    <a:pt x="342" y="243"/>
                  </a:lnTo>
                  <a:lnTo>
                    <a:pt x="347" y="247"/>
                  </a:lnTo>
                  <a:lnTo>
                    <a:pt x="351" y="251"/>
                  </a:lnTo>
                  <a:lnTo>
                    <a:pt x="367" y="270"/>
                  </a:lnTo>
                  <a:lnTo>
                    <a:pt x="369" y="272"/>
                  </a:lnTo>
                  <a:lnTo>
                    <a:pt x="371" y="272"/>
                  </a:lnTo>
                  <a:lnTo>
                    <a:pt x="373" y="274"/>
                  </a:lnTo>
                  <a:lnTo>
                    <a:pt x="375" y="272"/>
                  </a:lnTo>
                  <a:lnTo>
                    <a:pt x="377" y="272"/>
                  </a:lnTo>
                  <a:lnTo>
                    <a:pt x="380" y="270"/>
                  </a:lnTo>
                  <a:lnTo>
                    <a:pt x="382" y="268"/>
                  </a:lnTo>
                  <a:lnTo>
                    <a:pt x="386" y="261"/>
                  </a:lnTo>
                  <a:lnTo>
                    <a:pt x="394" y="247"/>
                  </a:lnTo>
                  <a:lnTo>
                    <a:pt x="396" y="245"/>
                  </a:lnTo>
                  <a:lnTo>
                    <a:pt x="396" y="243"/>
                  </a:lnTo>
                  <a:lnTo>
                    <a:pt x="400" y="228"/>
                  </a:lnTo>
                  <a:lnTo>
                    <a:pt x="400" y="226"/>
                  </a:lnTo>
                  <a:lnTo>
                    <a:pt x="398" y="220"/>
                  </a:lnTo>
                  <a:lnTo>
                    <a:pt x="404" y="1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2BC26B19-A361-9249-9CAD-29D7B4A82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7063" y="4354513"/>
              <a:ext cx="638175" cy="1228725"/>
            </a:xfrm>
            <a:custGeom>
              <a:avLst/>
              <a:gdLst>
                <a:gd name="T0" fmla="*/ 365 w 402"/>
                <a:gd name="T1" fmla="*/ 575 h 774"/>
                <a:gd name="T2" fmla="*/ 342 w 402"/>
                <a:gd name="T3" fmla="*/ 577 h 774"/>
                <a:gd name="T4" fmla="*/ 301 w 402"/>
                <a:gd name="T5" fmla="*/ 480 h 774"/>
                <a:gd name="T6" fmla="*/ 312 w 402"/>
                <a:gd name="T7" fmla="*/ 437 h 774"/>
                <a:gd name="T8" fmla="*/ 322 w 402"/>
                <a:gd name="T9" fmla="*/ 420 h 774"/>
                <a:gd name="T10" fmla="*/ 347 w 402"/>
                <a:gd name="T11" fmla="*/ 402 h 774"/>
                <a:gd name="T12" fmla="*/ 312 w 402"/>
                <a:gd name="T13" fmla="*/ 361 h 774"/>
                <a:gd name="T14" fmla="*/ 307 w 402"/>
                <a:gd name="T15" fmla="*/ 324 h 774"/>
                <a:gd name="T16" fmla="*/ 328 w 402"/>
                <a:gd name="T17" fmla="*/ 284 h 774"/>
                <a:gd name="T18" fmla="*/ 342 w 402"/>
                <a:gd name="T19" fmla="*/ 268 h 774"/>
                <a:gd name="T20" fmla="*/ 373 w 402"/>
                <a:gd name="T21" fmla="*/ 245 h 774"/>
                <a:gd name="T22" fmla="*/ 375 w 402"/>
                <a:gd name="T23" fmla="*/ 219 h 774"/>
                <a:gd name="T24" fmla="*/ 388 w 402"/>
                <a:gd name="T25" fmla="*/ 184 h 774"/>
                <a:gd name="T26" fmla="*/ 371 w 402"/>
                <a:gd name="T27" fmla="*/ 149 h 774"/>
                <a:gd name="T28" fmla="*/ 359 w 402"/>
                <a:gd name="T29" fmla="*/ 122 h 774"/>
                <a:gd name="T30" fmla="*/ 367 w 402"/>
                <a:gd name="T31" fmla="*/ 109 h 774"/>
                <a:gd name="T32" fmla="*/ 377 w 402"/>
                <a:gd name="T33" fmla="*/ 87 h 774"/>
                <a:gd name="T34" fmla="*/ 377 w 402"/>
                <a:gd name="T35" fmla="*/ 2 h 774"/>
                <a:gd name="T36" fmla="*/ 130 w 402"/>
                <a:gd name="T37" fmla="*/ 21 h 774"/>
                <a:gd name="T38" fmla="*/ 124 w 402"/>
                <a:gd name="T39" fmla="*/ 62 h 774"/>
                <a:gd name="T40" fmla="*/ 79 w 402"/>
                <a:gd name="T41" fmla="*/ 138 h 774"/>
                <a:gd name="T42" fmla="*/ 50 w 402"/>
                <a:gd name="T43" fmla="*/ 179 h 774"/>
                <a:gd name="T44" fmla="*/ 52 w 402"/>
                <a:gd name="T45" fmla="*/ 221 h 774"/>
                <a:gd name="T46" fmla="*/ 29 w 402"/>
                <a:gd name="T47" fmla="*/ 256 h 774"/>
                <a:gd name="T48" fmla="*/ 25 w 402"/>
                <a:gd name="T49" fmla="*/ 280 h 774"/>
                <a:gd name="T50" fmla="*/ 13 w 402"/>
                <a:gd name="T51" fmla="*/ 293 h 774"/>
                <a:gd name="T52" fmla="*/ 2 w 402"/>
                <a:gd name="T53" fmla="*/ 301 h 774"/>
                <a:gd name="T54" fmla="*/ 19 w 402"/>
                <a:gd name="T55" fmla="*/ 313 h 774"/>
                <a:gd name="T56" fmla="*/ 25 w 402"/>
                <a:gd name="T57" fmla="*/ 340 h 774"/>
                <a:gd name="T58" fmla="*/ 23 w 402"/>
                <a:gd name="T59" fmla="*/ 365 h 774"/>
                <a:gd name="T60" fmla="*/ 23 w 402"/>
                <a:gd name="T61" fmla="*/ 381 h 774"/>
                <a:gd name="T62" fmla="*/ 25 w 402"/>
                <a:gd name="T63" fmla="*/ 414 h 774"/>
                <a:gd name="T64" fmla="*/ 19 w 402"/>
                <a:gd name="T65" fmla="*/ 439 h 774"/>
                <a:gd name="T66" fmla="*/ 21 w 402"/>
                <a:gd name="T67" fmla="*/ 457 h 774"/>
                <a:gd name="T68" fmla="*/ 40 w 402"/>
                <a:gd name="T69" fmla="*/ 482 h 774"/>
                <a:gd name="T70" fmla="*/ 35 w 402"/>
                <a:gd name="T71" fmla="*/ 501 h 774"/>
                <a:gd name="T72" fmla="*/ 52 w 402"/>
                <a:gd name="T73" fmla="*/ 525 h 774"/>
                <a:gd name="T74" fmla="*/ 68 w 402"/>
                <a:gd name="T75" fmla="*/ 544 h 774"/>
                <a:gd name="T76" fmla="*/ 93 w 402"/>
                <a:gd name="T77" fmla="*/ 542 h 774"/>
                <a:gd name="T78" fmla="*/ 126 w 402"/>
                <a:gd name="T79" fmla="*/ 550 h 774"/>
                <a:gd name="T80" fmla="*/ 138 w 402"/>
                <a:gd name="T81" fmla="*/ 577 h 774"/>
                <a:gd name="T82" fmla="*/ 136 w 402"/>
                <a:gd name="T83" fmla="*/ 597 h 774"/>
                <a:gd name="T84" fmla="*/ 157 w 402"/>
                <a:gd name="T85" fmla="*/ 632 h 774"/>
                <a:gd name="T86" fmla="*/ 190 w 402"/>
                <a:gd name="T87" fmla="*/ 657 h 774"/>
                <a:gd name="T88" fmla="*/ 171 w 402"/>
                <a:gd name="T89" fmla="*/ 680 h 774"/>
                <a:gd name="T90" fmla="*/ 165 w 402"/>
                <a:gd name="T91" fmla="*/ 694 h 774"/>
                <a:gd name="T92" fmla="*/ 198 w 402"/>
                <a:gd name="T93" fmla="*/ 746 h 774"/>
                <a:gd name="T94" fmla="*/ 213 w 402"/>
                <a:gd name="T95" fmla="*/ 758 h 774"/>
                <a:gd name="T96" fmla="*/ 227 w 402"/>
                <a:gd name="T97" fmla="*/ 764 h 774"/>
                <a:gd name="T98" fmla="*/ 235 w 402"/>
                <a:gd name="T99" fmla="*/ 762 h 774"/>
                <a:gd name="T100" fmla="*/ 246 w 402"/>
                <a:gd name="T101" fmla="*/ 774 h 774"/>
                <a:gd name="T102" fmla="*/ 258 w 402"/>
                <a:gd name="T103" fmla="*/ 768 h 774"/>
                <a:gd name="T104" fmla="*/ 283 w 402"/>
                <a:gd name="T105" fmla="*/ 739 h 774"/>
                <a:gd name="T106" fmla="*/ 299 w 402"/>
                <a:gd name="T107" fmla="*/ 727 h 774"/>
                <a:gd name="T108" fmla="*/ 332 w 402"/>
                <a:gd name="T109" fmla="*/ 686 h 774"/>
                <a:gd name="T110" fmla="*/ 363 w 402"/>
                <a:gd name="T111" fmla="*/ 661 h 774"/>
                <a:gd name="T112" fmla="*/ 365 w 402"/>
                <a:gd name="T113" fmla="*/ 626 h 774"/>
                <a:gd name="T114" fmla="*/ 400 w 402"/>
                <a:gd name="T115" fmla="*/ 593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2" h="774">
                  <a:moveTo>
                    <a:pt x="400" y="593"/>
                  </a:moveTo>
                  <a:lnTo>
                    <a:pt x="396" y="589"/>
                  </a:lnTo>
                  <a:lnTo>
                    <a:pt x="386" y="585"/>
                  </a:lnTo>
                  <a:lnTo>
                    <a:pt x="380" y="579"/>
                  </a:lnTo>
                  <a:lnTo>
                    <a:pt x="375" y="575"/>
                  </a:lnTo>
                  <a:lnTo>
                    <a:pt x="371" y="577"/>
                  </a:lnTo>
                  <a:lnTo>
                    <a:pt x="365" y="575"/>
                  </a:lnTo>
                  <a:lnTo>
                    <a:pt x="363" y="575"/>
                  </a:lnTo>
                  <a:lnTo>
                    <a:pt x="361" y="577"/>
                  </a:lnTo>
                  <a:lnTo>
                    <a:pt x="357" y="579"/>
                  </a:lnTo>
                  <a:lnTo>
                    <a:pt x="355" y="579"/>
                  </a:lnTo>
                  <a:lnTo>
                    <a:pt x="351" y="579"/>
                  </a:lnTo>
                  <a:lnTo>
                    <a:pt x="347" y="579"/>
                  </a:lnTo>
                  <a:lnTo>
                    <a:pt x="342" y="577"/>
                  </a:lnTo>
                  <a:lnTo>
                    <a:pt x="340" y="573"/>
                  </a:lnTo>
                  <a:lnTo>
                    <a:pt x="334" y="564"/>
                  </a:lnTo>
                  <a:lnTo>
                    <a:pt x="330" y="556"/>
                  </a:lnTo>
                  <a:lnTo>
                    <a:pt x="322" y="538"/>
                  </a:lnTo>
                  <a:lnTo>
                    <a:pt x="316" y="517"/>
                  </a:lnTo>
                  <a:lnTo>
                    <a:pt x="307" y="499"/>
                  </a:lnTo>
                  <a:lnTo>
                    <a:pt x="301" y="480"/>
                  </a:lnTo>
                  <a:lnTo>
                    <a:pt x="297" y="476"/>
                  </a:lnTo>
                  <a:lnTo>
                    <a:pt x="297" y="470"/>
                  </a:lnTo>
                  <a:lnTo>
                    <a:pt x="299" y="464"/>
                  </a:lnTo>
                  <a:lnTo>
                    <a:pt x="309" y="447"/>
                  </a:lnTo>
                  <a:lnTo>
                    <a:pt x="312" y="443"/>
                  </a:lnTo>
                  <a:lnTo>
                    <a:pt x="312" y="441"/>
                  </a:lnTo>
                  <a:lnTo>
                    <a:pt x="312" y="437"/>
                  </a:lnTo>
                  <a:lnTo>
                    <a:pt x="314" y="433"/>
                  </a:lnTo>
                  <a:lnTo>
                    <a:pt x="316" y="433"/>
                  </a:lnTo>
                  <a:lnTo>
                    <a:pt x="322" y="431"/>
                  </a:lnTo>
                  <a:lnTo>
                    <a:pt x="322" y="431"/>
                  </a:lnTo>
                  <a:lnTo>
                    <a:pt x="322" y="429"/>
                  </a:lnTo>
                  <a:lnTo>
                    <a:pt x="320" y="422"/>
                  </a:lnTo>
                  <a:lnTo>
                    <a:pt x="322" y="420"/>
                  </a:lnTo>
                  <a:lnTo>
                    <a:pt x="324" y="416"/>
                  </a:lnTo>
                  <a:lnTo>
                    <a:pt x="328" y="414"/>
                  </a:lnTo>
                  <a:lnTo>
                    <a:pt x="334" y="412"/>
                  </a:lnTo>
                  <a:lnTo>
                    <a:pt x="336" y="404"/>
                  </a:lnTo>
                  <a:lnTo>
                    <a:pt x="338" y="404"/>
                  </a:lnTo>
                  <a:lnTo>
                    <a:pt x="342" y="404"/>
                  </a:lnTo>
                  <a:lnTo>
                    <a:pt x="347" y="402"/>
                  </a:lnTo>
                  <a:lnTo>
                    <a:pt x="347" y="400"/>
                  </a:lnTo>
                  <a:lnTo>
                    <a:pt x="342" y="396"/>
                  </a:lnTo>
                  <a:lnTo>
                    <a:pt x="338" y="389"/>
                  </a:lnTo>
                  <a:lnTo>
                    <a:pt x="334" y="385"/>
                  </a:lnTo>
                  <a:lnTo>
                    <a:pt x="324" y="377"/>
                  </a:lnTo>
                  <a:lnTo>
                    <a:pt x="322" y="375"/>
                  </a:lnTo>
                  <a:lnTo>
                    <a:pt x="312" y="361"/>
                  </a:lnTo>
                  <a:lnTo>
                    <a:pt x="309" y="357"/>
                  </a:lnTo>
                  <a:lnTo>
                    <a:pt x="305" y="352"/>
                  </a:lnTo>
                  <a:lnTo>
                    <a:pt x="303" y="350"/>
                  </a:lnTo>
                  <a:lnTo>
                    <a:pt x="305" y="346"/>
                  </a:lnTo>
                  <a:lnTo>
                    <a:pt x="307" y="340"/>
                  </a:lnTo>
                  <a:lnTo>
                    <a:pt x="307" y="338"/>
                  </a:lnTo>
                  <a:lnTo>
                    <a:pt x="307" y="324"/>
                  </a:lnTo>
                  <a:lnTo>
                    <a:pt x="307" y="322"/>
                  </a:lnTo>
                  <a:lnTo>
                    <a:pt x="309" y="319"/>
                  </a:lnTo>
                  <a:lnTo>
                    <a:pt x="314" y="315"/>
                  </a:lnTo>
                  <a:lnTo>
                    <a:pt x="322" y="313"/>
                  </a:lnTo>
                  <a:lnTo>
                    <a:pt x="326" y="311"/>
                  </a:lnTo>
                  <a:lnTo>
                    <a:pt x="328" y="307"/>
                  </a:lnTo>
                  <a:lnTo>
                    <a:pt x="328" y="284"/>
                  </a:lnTo>
                  <a:lnTo>
                    <a:pt x="332" y="280"/>
                  </a:lnTo>
                  <a:lnTo>
                    <a:pt x="334" y="280"/>
                  </a:lnTo>
                  <a:lnTo>
                    <a:pt x="338" y="280"/>
                  </a:lnTo>
                  <a:lnTo>
                    <a:pt x="342" y="280"/>
                  </a:lnTo>
                  <a:lnTo>
                    <a:pt x="342" y="278"/>
                  </a:lnTo>
                  <a:lnTo>
                    <a:pt x="342" y="270"/>
                  </a:lnTo>
                  <a:lnTo>
                    <a:pt x="342" y="268"/>
                  </a:lnTo>
                  <a:lnTo>
                    <a:pt x="345" y="266"/>
                  </a:lnTo>
                  <a:lnTo>
                    <a:pt x="347" y="266"/>
                  </a:lnTo>
                  <a:lnTo>
                    <a:pt x="349" y="264"/>
                  </a:lnTo>
                  <a:lnTo>
                    <a:pt x="355" y="258"/>
                  </a:lnTo>
                  <a:lnTo>
                    <a:pt x="359" y="254"/>
                  </a:lnTo>
                  <a:lnTo>
                    <a:pt x="371" y="247"/>
                  </a:lnTo>
                  <a:lnTo>
                    <a:pt x="373" y="245"/>
                  </a:lnTo>
                  <a:lnTo>
                    <a:pt x="373" y="241"/>
                  </a:lnTo>
                  <a:lnTo>
                    <a:pt x="371" y="237"/>
                  </a:lnTo>
                  <a:lnTo>
                    <a:pt x="369" y="235"/>
                  </a:lnTo>
                  <a:lnTo>
                    <a:pt x="369" y="227"/>
                  </a:lnTo>
                  <a:lnTo>
                    <a:pt x="369" y="225"/>
                  </a:lnTo>
                  <a:lnTo>
                    <a:pt x="371" y="221"/>
                  </a:lnTo>
                  <a:lnTo>
                    <a:pt x="375" y="219"/>
                  </a:lnTo>
                  <a:lnTo>
                    <a:pt x="382" y="217"/>
                  </a:lnTo>
                  <a:lnTo>
                    <a:pt x="392" y="214"/>
                  </a:lnTo>
                  <a:lnTo>
                    <a:pt x="396" y="210"/>
                  </a:lnTo>
                  <a:lnTo>
                    <a:pt x="396" y="204"/>
                  </a:lnTo>
                  <a:lnTo>
                    <a:pt x="390" y="192"/>
                  </a:lnTo>
                  <a:lnTo>
                    <a:pt x="390" y="186"/>
                  </a:lnTo>
                  <a:lnTo>
                    <a:pt x="388" y="184"/>
                  </a:lnTo>
                  <a:lnTo>
                    <a:pt x="388" y="182"/>
                  </a:lnTo>
                  <a:lnTo>
                    <a:pt x="377" y="175"/>
                  </a:lnTo>
                  <a:lnTo>
                    <a:pt x="375" y="171"/>
                  </a:lnTo>
                  <a:lnTo>
                    <a:pt x="373" y="165"/>
                  </a:lnTo>
                  <a:lnTo>
                    <a:pt x="373" y="159"/>
                  </a:lnTo>
                  <a:lnTo>
                    <a:pt x="373" y="153"/>
                  </a:lnTo>
                  <a:lnTo>
                    <a:pt x="371" y="149"/>
                  </a:lnTo>
                  <a:lnTo>
                    <a:pt x="367" y="142"/>
                  </a:lnTo>
                  <a:lnTo>
                    <a:pt x="367" y="140"/>
                  </a:lnTo>
                  <a:lnTo>
                    <a:pt x="369" y="136"/>
                  </a:lnTo>
                  <a:lnTo>
                    <a:pt x="369" y="134"/>
                  </a:lnTo>
                  <a:lnTo>
                    <a:pt x="369" y="132"/>
                  </a:lnTo>
                  <a:lnTo>
                    <a:pt x="367" y="130"/>
                  </a:lnTo>
                  <a:lnTo>
                    <a:pt x="359" y="122"/>
                  </a:lnTo>
                  <a:lnTo>
                    <a:pt x="355" y="118"/>
                  </a:lnTo>
                  <a:lnTo>
                    <a:pt x="357" y="114"/>
                  </a:lnTo>
                  <a:lnTo>
                    <a:pt x="359" y="112"/>
                  </a:lnTo>
                  <a:lnTo>
                    <a:pt x="365" y="114"/>
                  </a:lnTo>
                  <a:lnTo>
                    <a:pt x="367" y="114"/>
                  </a:lnTo>
                  <a:lnTo>
                    <a:pt x="367" y="112"/>
                  </a:lnTo>
                  <a:lnTo>
                    <a:pt x="367" y="109"/>
                  </a:lnTo>
                  <a:lnTo>
                    <a:pt x="367" y="107"/>
                  </a:lnTo>
                  <a:lnTo>
                    <a:pt x="367" y="103"/>
                  </a:lnTo>
                  <a:lnTo>
                    <a:pt x="369" y="101"/>
                  </a:lnTo>
                  <a:lnTo>
                    <a:pt x="373" y="99"/>
                  </a:lnTo>
                  <a:lnTo>
                    <a:pt x="375" y="95"/>
                  </a:lnTo>
                  <a:lnTo>
                    <a:pt x="375" y="91"/>
                  </a:lnTo>
                  <a:lnTo>
                    <a:pt x="377" y="87"/>
                  </a:lnTo>
                  <a:lnTo>
                    <a:pt x="377" y="83"/>
                  </a:lnTo>
                  <a:lnTo>
                    <a:pt x="380" y="48"/>
                  </a:lnTo>
                  <a:lnTo>
                    <a:pt x="375" y="33"/>
                  </a:lnTo>
                  <a:lnTo>
                    <a:pt x="375" y="27"/>
                  </a:lnTo>
                  <a:lnTo>
                    <a:pt x="377" y="7"/>
                  </a:lnTo>
                  <a:lnTo>
                    <a:pt x="377" y="2"/>
                  </a:lnTo>
                  <a:lnTo>
                    <a:pt x="377" y="2"/>
                  </a:lnTo>
                  <a:lnTo>
                    <a:pt x="266" y="58"/>
                  </a:lnTo>
                  <a:lnTo>
                    <a:pt x="264" y="60"/>
                  </a:lnTo>
                  <a:lnTo>
                    <a:pt x="260" y="58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6" y="2"/>
                  </a:lnTo>
                  <a:lnTo>
                    <a:pt x="130" y="21"/>
                  </a:lnTo>
                  <a:lnTo>
                    <a:pt x="130" y="29"/>
                  </a:lnTo>
                  <a:lnTo>
                    <a:pt x="132" y="39"/>
                  </a:lnTo>
                  <a:lnTo>
                    <a:pt x="134" y="42"/>
                  </a:lnTo>
                  <a:lnTo>
                    <a:pt x="132" y="44"/>
                  </a:lnTo>
                  <a:lnTo>
                    <a:pt x="132" y="48"/>
                  </a:lnTo>
                  <a:lnTo>
                    <a:pt x="128" y="58"/>
                  </a:lnTo>
                  <a:lnTo>
                    <a:pt x="124" y="62"/>
                  </a:lnTo>
                  <a:lnTo>
                    <a:pt x="114" y="72"/>
                  </a:lnTo>
                  <a:lnTo>
                    <a:pt x="110" y="77"/>
                  </a:lnTo>
                  <a:lnTo>
                    <a:pt x="106" y="81"/>
                  </a:lnTo>
                  <a:lnTo>
                    <a:pt x="103" y="85"/>
                  </a:lnTo>
                  <a:lnTo>
                    <a:pt x="97" y="93"/>
                  </a:lnTo>
                  <a:lnTo>
                    <a:pt x="81" y="134"/>
                  </a:lnTo>
                  <a:lnTo>
                    <a:pt x="79" y="138"/>
                  </a:lnTo>
                  <a:lnTo>
                    <a:pt x="77" y="140"/>
                  </a:lnTo>
                  <a:lnTo>
                    <a:pt x="73" y="142"/>
                  </a:lnTo>
                  <a:lnTo>
                    <a:pt x="58" y="144"/>
                  </a:lnTo>
                  <a:lnTo>
                    <a:pt x="56" y="144"/>
                  </a:lnTo>
                  <a:lnTo>
                    <a:pt x="54" y="155"/>
                  </a:lnTo>
                  <a:lnTo>
                    <a:pt x="52" y="163"/>
                  </a:lnTo>
                  <a:lnTo>
                    <a:pt x="50" y="179"/>
                  </a:lnTo>
                  <a:lnTo>
                    <a:pt x="50" y="182"/>
                  </a:lnTo>
                  <a:lnTo>
                    <a:pt x="52" y="184"/>
                  </a:lnTo>
                  <a:lnTo>
                    <a:pt x="54" y="186"/>
                  </a:lnTo>
                  <a:lnTo>
                    <a:pt x="56" y="190"/>
                  </a:lnTo>
                  <a:lnTo>
                    <a:pt x="56" y="194"/>
                  </a:lnTo>
                  <a:lnTo>
                    <a:pt x="52" y="217"/>
                  </a:lnTo>
                  <a:lnTo>
                    <a:pt x="52" y="221"/>
                  </a:lnTo>
                  <a:lnTo>
                    <a:pt x="48" y="229"/>
                  </a:lnTo>
                  <a:lnTo>
                    <a:pt x="42" y="249"/>
                  </a:lnTo>
                  <a:lnTo>
                    <a:pt x="42" y="252"/>
                  </a:lnTo>
                  <a:lnTo>
                    <a:pt x="42" y="254"/>
                  </a:lnTo>
                  <a:lnTo>
                    <a:pt x="40" y="254"/>
                  </a:lnTo>
                  <a:lnTo>
                    <a:pt x="29" y="254"/>
                  </a:lnTo>
                  <a:lnTo>
                    <a:pt x="29" y="256"/>
                  </a:lnTo>
                  <a:lnTo>
                    <a:pt x="27" y="256"/>
                  </a:lnTo>
                  <a:lnTo>
                    <a:pt x="23" y="264"/>
                  </a:lnTo>
                  <a:lnTo>
                    <a:pt x="23" y="270"/>
                  </a:lnTo>
                  <a:lnTo>
                    <a:pt x="23" y="272"/>
                  </a:lnTo>
                  <a:lnTo>
                    <a:pt x="25" y="276"/>
                  </a:lnTo>
                  <a:lnTo>
                    <a:pt x="25" y="278"/>
                  </a:lnTo>
                  <a:lnTo>
                    <a:pt x="25" y="280"/>
                  </a:lnTo>
                  <a:lnTo>
                    <a:pt x="23" y="280"/>
                  </a:lnTo>
                  <a:lnTo>
                    <a:pt x="23" y="282"/>
                  </a:lnTo>
                  <a:lnTo>
                    <a:pt x="21" y="284"/>
                  </a:lnTo>
                  <a:lnTo>
                    <a:pt x="17" y="287"/>
                  </a:lnTo>
                  <a:lnTo>
                    <a:pt x="15" y="289"/>
                  </a:lnTo>
                  <a:lnTo>
                    <a:pt x="15" y="291"/>
                  </a:lnTo>
                  <a:lnTo>
                    <a:pt x="13" y="293"/>
                  </a:lnTo>
                  <a:lnTo>
                    <a:pt x="11" y="293"/>
                  </a:lnTo>
                  <a:lnTo>
                    <a:pt x="5" y="293"/>
                  </a:lnTo>
                  <a:lnTo>
                    <a:pt x="2" y="293"/>
                  </a:lnTo>
                  <a:lnTo>
                    <a:pt x="0" y="297"/>
                  </a:lnTo>
                  <a:lnTo>
                    <a:pt x="0" y="297"/>
                  </a:lnTo>
                  <a:lnTo>
                    <a:pt x="2" y="299"/>
                  </a:lnTo>
                  <a:lnTo>
                    <a:pt x="2" y="301"/>
                  </a:lnTo>
                  <a:lnTo>
                    <a:pt x="7" y="307"/>
                  </a:lnTo>
                  <a:lnTo>
                    <a:pt x="11" y="311"/>
                  </a:lnTo>
                  <a:lnTo>
                    <a:pt x="11" y="311"/>
                  </a:lnTo>
                  <a:lnTo>
                    <a:pt x="13" y="313"/>
                  </a:lnTo>
                  <a:lnTo>
                    <a:pt x="15" y="313"/>
                  </a:lnTo>
                  <a:lnTo>
                    <a:pt x="17" y="313"/>
                  </a:lnTo>
                  <a:lnTo>
                    <a:pt x="19" y="313"/>
                  </a:lnTo>
                  <a:lnTo>
                    <a:pt x="23" y="315"/>
                  </a:lnTo>
                  <a:lnTo>
                    <a:pt x="25" y="317"/>
                  </a:lnTo>
                  <a:lnTo>
                    <a:pt x="25" y="319"/>
                  </a:lnTo>
                  <a:lnTo>
                    <a:pt x="23" y="328"/>
                  </a:lnTo>
                  <a:lnTo>
                    <a:pt x="23" y="330"/>
                  </a:lnTo>
                  <a:lnTo>
                    <a:pt x="23" y="334"/>
                  </a:lnTo>
                  <a:lnTo>
                    <a:pt x="25" y="340"/>
                  </a:lnTo>
                  <a:lnTo>
                    <a:pt x="25" y="342"/>
                  </a:lnTo>
                  <a:lnTo>
                    <a:pt x="25" y="344"/>
                  </a:lnTo>
                  <a:lnTo>
                    <a:pt x="21" y="352"/>
                  </a:lnTo>
                  <a:lnTo>
                    <a:pt x="21" y="354"/>
                  </a:lnTo>
                  <a:lnTo>
                    <a:pt x="21" y="361"/>
                  </a:lnTo>
                  <a:lnTo>
                    <a:pt x="23" y="365"/>
                  </a:lnTo>
                  <a:lnTo>
                    <a:pt x="23" y="365"/>
                  </a:lnTo>
                  <a:lnTo>
                    <a:pt x="23" y="365"/>
                  </a:lnTo>
                  <a:lnTo>
                    <a:pt x="23" y="369"/>
                  </a:lnTo>
                  <a:lnTo>
                    <a:pt x="21" y="371"/>
                  </a:lnTo>
                  <a:lnTo>
                    <a:pt x="21" y="375"/>
                  </a:lnTo>
                  <a:lnTo>
                    <a:pt x="21" y="377"/>
                  </a:lnTo>
                  <a:lnTo>
                    <a:pt x="21" y="379"/>
                  </a:lnTo>
                  <a:lnTo>
                    <a:pt x="23" y="381"/>
                  </a:lnTo>
                  <a:lnTo>
                    <a:pt x="25" y="383"/>
                  </a:lnTo>
                  <a:lnTo>
                    <a:pt x="27" y="387"/>
                  </a:lnTo>
                  <a:lnTo>
                    <a:pt x="27" y="394"/>
                  </a:lnTo>
                  <a:lnTo>
                    <a:pt x="27" y="408"/>
                  </a:lnTo>
                  <a:lnTo>
                    <a:pt x="27" y="412"/>
                  </a:lnTo>
                  <a:lnTo>
                    <a:pt x="25" y="414"/>
                  </a:lnTo>
                  <a:lnTo>
                    <a:pt x="25" y="414"/>
                  </a:lnTo>
                  <a:lnTo>
                    <a:pt x="21" y="414"/>
                  </a:lnTo>
                  <a:lnTo>
                    <a:pt x="21" y="416"/>
                  </a:lnTo>
                  <a:lnTo>
                    <a:pt x="19" y="416"/>
                  </a:lnTo>
                  <a:lnTo>
                    <a:pt x="19" y="422"/>
                  </a:lnTo>
                  <a:lnTo>
                    <a:pt x="17" y="435"/>
                  </a:lnTo>
                  <a:lnTo>
                    <a:pt x="17" y="437"/>
                  </a:lnTo>
                  <a:lnTo>
                    <a:pt x="19" y="439"/>
                  </a:lnTo>
                  <a:lnTo>
                    <a:pt x="21" y="441"/>
                  </a:lnTo>
                  <a:lnTo>
                    <a:pt x="21" y="443"/>
                  </a:lnTo>
                  <a:lnTo>
                    <a:pt x="21" y="445"/>
                  </a:lnTo>
                  <a:lnTo>
                    <a:pt x="21" y="447"/>
                  </a:lnTo>
                  <a:lnTo>
                    <a:pt x="21" y="449"/>
                  </a:lnTo>
                  <a:lnTo>
                    <a:pt x="21" y="455"/>
                  </a:lnTo>
                  <a:lnTo>
                    <a:pt x="21" y="457"/>
                  </a:lnTo>
                  <a:lnTo>
                    <a:pt x="21" y="459"/>
                  </a:lnTo>
                  <a:lnTo>
                    <a:pt x="27" y="466"/>
                  </a:lnTo>
                  <a:lnTo>
                    <a:pt x="29" y="470"/>
                  </a:lnTo>
                  <a:lnTo>
                    <a:pt x="38" y="474"/>
                  </a:lnTo>
                  <a:lnTo>
                    <a:pt x="38" y="476"/>
                  </a:lnTo>
                  <a:lnTo>
                    <a:pt x="40" y="480"/>
                  </a:lnTo>
                  <a:lnTo>
                    <a:pt x="40" y="482"/>
                  </a:lnTo>
                  <a:lnTo>
                    <a:pt x="40" y="484"/>
                  </a:lnTo>
                  <a:lnTo>
                    <a:pt x="40" y="486"/>
                  </a:lnTo>
                  <a:lnTo>
                    <a:pt x="35" y="494"/>
                  </a:lnTo>
                  <a:lnTo>
                    <a:pt x="33" y="494"/>
                  </a:lnTo>
                  <a:lnTo>
                    <a:pt x="33" y="497"/>
                  </a:lnTo>
                  <a:lnTo>
                    <a:pt x="33" y="499"/>
                  </a:lnTo>
                  <a:lnTo>
                    <a:pt x="35" y="501"/>
                  </a:lnTo>
                  <a:lnTo>
                    <a:pt x="35" y="503"/>
                  </a:lnTo>
                  <a:lnTo>
                    <a:pt x="38" y="505"/>
                  </a:lnTo>
                  <a:lnTo>
                    <a:pt x="40" y="507"/>
                  </a:lnTo>
                  <a:lnTo>
                    <a:pt x="42" y="513"/>
                  </a:lnTo>
                  <a:lnTo>
                    <a:pt x="44" y="515"/>
                  </a:lnTo>
                  <a:lnTo>
                    <a:pt x="50" y="521"/>
                  </a:lnTo>
                  <a:lnTo>
                    <a:pt x="52" y="525"/>
                  </a:lnTo>
                  <a:lnTo>
                    <a:pt x="52" y="529"/>
                  </a:lnTo>
                  <a:lnTo>
                    <a:pt x="50" y="536"/>
                  </a:lnTo>
                  <a:lnTo>
                    <a:pt x="54" y="536"/>
                  </a:lnTo>
                  <a:lnTo>
                    <a:pt x="56" y="536"/>
                  </a:lnTo>
                  <a:lnTo>
                    <a:pt x="58" y="538"/>
                  </a:lnTo>
                  <a:lnTo>
                    <a:pt x="58" y="538"/>
                  </a:lnTo>
                  <a:lnTo>
                    <a:pt x="68" y="544"/>
                  </a:lnTo>
                  <a:lnTo>
                    <a:pt x="73" y="546"/>
                  </a:lnTo>
                  <a:lnTo>
                    <a:pt x="79" y="548"/>
                  </a:lnTo>
                  <a:lnTo>
                    <a:pt x="81" y="548"/>
                  </a:lnTo>
                  <a:lnTo>
                    <a:pt x="87" y="546"/>
                  </a:lnTo>
                  <a:lnTo>
                    <a:pt x="89" y="544"/>
                  </a:lnTo>
                  <a:lnTo>
                    <a:pt x="91" y="544"/>
                  </a:lnTo>
                  <a:lnTo>
                    <a:pt x="93" y="542"/>
                  </a:lnTo>
                  <a:lnTo>
                    <a:pt x="99" y="540"/>
                  </a:lnTo>
                  <a:lnTo>
                    <a:pt x="110" y="546"/>
                  </a:lnTo>
                  <a:lnTo>
                    <a:pt x="116" y="548"/>
                  </a:lnTo>
                  <a:lnTo>
                    <a:pt x="120" y="546"/>
                  </a:lnTo>
                  <a:lnTo>
                    <a:pt x="122" y="546"/>
                  </a:lnTo>
                  <a:lnTo>
                    <a:pt x="124" y="548"/>
                  </a:lnTo>
                  <a:lnTo>
                    <a:pt x="126" y="550"/>
                  </a:lnTo>
                  <a:lnTo>
                    <a:pt x="128" y="552"/>
                  </a:lnTo>
                  <a:lnTo>
                    <a:pt x="128" y="554"/>
                  </a:lnTo>
                  <a:lnTo>
                    <a:pt x="128" y="560"/>
                  </a:lnTo>
                  <a:lnTo>
                    <a:pt x="128" y="567"/>
                  </a:lnTo>
                  <a:lnTo>
                    <a:pt x="128" y="571"/>
                  </a:lnTo>
                  <a:lnTo>
                    <a:pt x="130" y="573"/>
                  </a:lnTo>
                  <a:lnTo>
                    <a:pt x="138" y="577"/>
                  </a:lnTo>
                  <a:lnTo>
                    <a:pt x="138" y="579"/>
                  </a:lnTo>
                  <a:lnTo>
                    <a:pt x="141" y="581"/>
                  </a:lnTo>
                  <a:lnTo>
                    <a:pt x="141" y="583"/>
                  </a:lnTo>
                  <a:lnTo>
                    <a:pt x="138" y="589"/>
                  </a:lnTo>
                  <a:lnTo>
                    <a:pt x="136" y="593"/>
                  </a:lnTo>
                  <a:lnTo>
                    <a:pt x="136" y="597"/>
                  </a:lnTo>
                  <a:lnTo>
                    <a:pt x="136" y="597"/>
                  </a:lnTo>
                  <a:lnTo>
                    <a:pt x="138" y="606"/>
                  </a:lnTo>
                  <a:lnTo>
                    <a:pt x="143" y="616"/>
                  </a:lnTo>
                  <a:lnTo>
                    <a:pt x="145" y="622"/>
                  </a:lnTo>
                  <a:lnTo>
                    <a:pt x="147" y="624"/>
                  </a:lnTo>
                  <a:lnTo>
                    <a:pt x="155" y="628"/>
                  </a:lnTo>
                  <a:lnTo>
                    <a:pt x="157" y="630"/>
                  </a:lnTo>
                  <a:lnTo>
                    <a:pt x="157" y="632"/>
                  </a:lnTo>
                  <a:lnTo>
                    <a:pt x="159" y="637"/>
                  </a:lnTo>
                  <a:lnTo>
                    <a:pt x="163" y="641"/>
                  </a:lnTo>
                  <a:lnTo>
                    <a:pt x="171" y="651"/>
                  </a:lnTo>
                  <a:lnTo>
                    <a:pt x="176" y="653"/>
                  </a:lnTo>
                  <a:lnTo>
                    <a:pt x="178" y="655"/>
                  </a:lnTo>
                  <a:lnTo>
                    <a:pt x="180" y="655"/>
                  </a:lnTo>
                  <a:lnTo>
                    <a:pt x="190" y="657"/>
                  </a:lnTo>
                  <a:lnTo>
                    <a:pt x="194" y="663"/>
                  </a:lnTo>
                  <a:lnTo>
                    <a:pt x="192" y="665"/>
                  </a:lnTo>
                  <a:lnTo>
                    <a:pt x="186" y="672"/>
                  </a:lnTo>
                  <a:lnTo>
                    <a:pt x="182" y="676"/>
                  </a:lnTo>
                  <a:lnTo>
                    <a:pt x="180" y="678"/>
                  </a:lnTo>
                  <a:lnTo>
                    <a:pt x="178" y="678"/>
                  </a:lnTo>
                  <a:lnTo>
                    <a:pt x="171" y="680"/>
                  </a:lnTo>
                  <a:lnTo>
                    <a:pt x="171" y="680"/>
                  </a:lnTo>
                  <a:lnTo>
                    <a:pt x="167" y="682"/>
                  </a:lnTo>
                  <a:lnTo>
                    <a:pt x="167" y="682"/>
                  </a:lnTo>
                  <a:lnTo>
                    <a:pt x="167" y="684"/>
                  </a:lnTo>
                  <a:lnTo>
                    <a:pt x="165" y="690"/>
                  </a:lnTo>
                  <a:lnTo>
                    <a:pt x="165" y="690"/>
                  </a:lnTo>
                  <a:lnTo>
                    <a:pt x="165" y="694"/>
                  </a:lnTo>
                  <a:lnTo>
                    <a:pt x="167" y="696"/>
                  </a:lnTo>
                  <a:lnTo>
                    <a:pt x="169" y="704"/>
                  </a:lnTo>
                  <a:lnTo>
                    <a:pt x="182" y="721"/>
                  </a:lnTo>
                  <a:lnTo>
                    <a:pt x="190" y="739"/>
                  </a:lnTo>
                  <a:lnTo>
                    <a:pt x="194" y="746"/>
                  </a:lnTo>
                  <a:lnTo>
                    <a:pt x="196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200" y="746"/>
                  </a:lnTo>
                  <a:lnTo>
                    <a:pt x="204" y="750"/>
                  </a:lnTo>
                  <a:lnTo>
                    <a:pt x="209" y="756"/>
                  </a:lnTo>
                  <a:lnTo>
                    <a:pt x="213" y="758"/>
                  </a:lnTo>
                  <a:lnTo>
                    <a:pt x="215" y="758"/>
                  </a:lnTo>
                  <a:lnTo>
                    <a:pt x="215" y="758"/>
                  </a:lnTo>
                  <a:lnTo>
                    <a:pt x="217" y="758"/>
                  </a:lnTo>
                  <a:lnTo>
                    <a:pt x="217" y="760"/>
                  </a:lnTo>
                  <a:lnTo>
                    <a:pt x="219" y="760"/>
                  </a:lnTo>
                  <a:lnTo>
                    <a:pt x="225" y="764"/>
                  </a:lnTo>
                  <a:lnTo>
                    <a:pt x="227" y="764"/>
                  </a:lnTo>
                  <a:lnTo>
                    <a:pt x="227" y="764"/>
                  </a:lnTo>
                  <a:lnTo>
                    <a:pt x="229" y="764"/>
                  </a:lnTo>
                  <a:lnTo>
                    <a:pt x="231" y="764"/>
                  </a:lnTo>
                  <a:lnTo>
                    <a:pt x="233" y="764"/>
                  </a:lnTo>
                  <a:lnTo>
                    <a:pt x="233" y="762"/>
                  </a:lnTo>
                  <a:lnTo>
                    <a:pt x="233" y="762"/>
                  </a:lnTo>
                  <a:lnTo>
                    <a:pt x="235" y="762"/>
                  </a:lnTo>
                  <a:lnTo>
                    <a:pt x="237" y="764"/>
                  </a:lnTo>
                  <a:lnTo>
                    <a:pt x="237" y="764"/>
                  </a:lnTo>
                  <a:lnTo>
                    <a:pt x="239" y="768"/>
                  </a:lnTo>
                  <a:lnTo>
                    <a:pt x="239" y="768"/>
                  </a:lnTo>
                  <a:lnTo>
                    <a:pt x="244" y="772"/>
                  </a:lnTo>
                  <a:lnTo>
                    <a:pt x="244" y="774"/>
                  </a:lnTo>
                  <a:lnTo>
                    <a:pt x="246" y="774"/>
                  </a:lnTo>
                  <a:lnTo>
                    <a:pt x="246" y="774"/>
                  </a:lnTo>
                  <a:lnTo>
                    <a:pt x="248" y="774"/>
                  </a:lnTo>
                  <a:lnTo>
                    <a:pt x="254" y="772"/>
                  </a:lnTo>
                  <a:lnTo>
                    <a:pt x="256" y="772"/>
                  </a:lnTo>
                  <a:lnTo>
                    <a:pt x="256" y="772"/>
                  </a:lnTo>
                  <a:lnTo>
                    <a:pt x="256" y="772"/>
                  </a:lnTo>
                  <a:lnTo>
                    <a:pt x="258" y="768"/>
                  </a:lnTo>
                  <a:lnTo>
                    <a:pt x="262" y="758"/>
                  </a:lnTo>
                  <a:lnTo>
                    <a:pt x="264" y="754"/>
                  </a:lnTo>
                  <a:lnTo>
                    <a:pt x="264" y="754"/>
                  </a:lnTo>
                  <a:lnTo>
                    <a:pt x="268" y="752"/>
                  </a:lnTo>
                  <a:lnTo>
                    <a:pt x="268" y="752"/>
                  </a:lnTo>
                  <a:lnTo>
                    <a:pt x="279" y="744"/>
                  </a:lnTo>
                  <a:lnTo>
                    <a:pt x="283" y="739"/>
                  </a:lnTo>
                  <a:lnTo>
                    <a:pt x="289" y="737"/>
                  </a:lnTo>
                  <a:lnTo>
                    <a:pt x="293" y="737"/>
                  </a:lnTo>
                  <a:lnTo>
                    <a:pt x="297" y="735"/>
                  </a:lnTo>
                  <a:lnTo>
                    <a:pt x="301" y="731"/>
                  </a:lnTo>
                  <a:lnTo>
                    <a:pt x="301" y="727"/>
                  </a:lnTo>
                  <a:lnTo>
                    <a:pt x="301" y="727"/>
                  </a:lnTo>
                  <a:lnTo>
                    <a:pt x="299" y="727"/>
                  </a:lnTo>
                  <a:lnTo>
                    <a:pt x="299" y="725"/>
                  </a:lnTo>
                  <a:lnTo>
                    <a:pt x="299" y="723"/>
                  </a:lnTo>
                  <a:lnTo>
                    <a:pt x="301" y="723"/>
                  </a:lnTo>
                  <a:lnTo>
                    <a:pt x="309" y="717"/>
                  </a:lnTo>
                  <a:lnTo>
                    <a:pt x="312" y="715"/>
                  </a:lnTo>
                  <a:lnTo>
                    <a:pt x="316" y="704"/>
                  </a:lnTo>
                  <a:lnTo>
                    <a:pt x="332" y="686"/>
                  </a:lnTo>
                  <a:lnTo>
                    <a:pt x="336" y="682"/>
                  </a:lnTo>
                  <a:lnTo>
                    <a:pt x="338" y="674"/>
                  </a:lnTo>
                  <a:lnTo>
                    <a:pt x="340" y="669"/>
                  </a:lnTo>
                  <a:lnTo>
                    <a:pt x="342" y="667"/>
                  </a:lnTo>
                  <a:lnTo>
                    <a:pt x="349" y="667"/>
                  </a:lnTo>
                  <a:lnTo>
                    <a:pt x="353" y="667"/>
                  </a:lnTo>
                  <a:lnTo>
                    <a:pt x="363" y="661"/>
                  </a:lnTo>
                  <a:lnTo>
                    <a:pt x="365" y="659"/>
                  </a:lnTo>
                  <a:lnTo>
                    <a:pt x="369" y="655"/>
                  </a:lnTo>
                  <a:lnTo>
                    <a:pt x="371" y="653"/>
                  </a:lnTo>
                  <a:lnTo>
                    <a:pt x="365" y="647"/>
                  </a:lnTo>
                  <a:lnTo>
                    <a:pt x="365" y="643"/>
                  </a:lnTo>
                  <a:lnTo>
                    <a:pt x="365" y="637"/>
                  </a:lnTo>
                  <a:lnTo>
                    <a:pt x="365" y="626"/>
                  </a:lnTo>
                  <a:lnTo>
                    <a:pt x="365" y="624"/>
                  </a:lnTo>
                  <a:lnTo>
                    <a:pt x="367" y="620"/>
                  </a:lnTo>
                  <a:lnTo>
                    <a:pt x="371" y="614"/>
                  </a:lnTo>
                  <a:lnTo>
                    <a:pt x="377" y="612"/>
                  </a:lnTo>
                  <a:lnTo>
                    <a:pt x="398" y="604"/>
                  </a:lnTo>
                  <a:lnTo>
                    <a:pt x="402" y="597"/>
                  </a:lnTo>
                  <a:lnTo>
                    <a:pt x="400" y="5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812DC2C9-9E30-6844-96A3-333452EB1E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91313" y="1847850"/>
              <a:ext cx="582612" cy="669925"/>
            </a:xfrm>
            <a:custGeom>
              <a:avLst/>
              <a:gdLst>
                <a:gd name="T0" fmla="*/ 87 w 367"/>
                <a:gd name="T1" fmla="*/ 406 h 422"/>
                <a:gd name="T2" fmla="*/ 83 w 367"/>
                <a:gd name="T3" fmla="*/ 418 h 422"/>
                <a:gd name="T4" fmla="*/ 87 w 367"/>
                <a:gd name="T5" fmla="*/ 416 h 422"/>
                <a:gd name="T6" fmla="*/ 346 w 367"/>
                <a:gd name="T7" fmla="*/ 146 h 422"/>
                <a:gd name="T8" fmla="*/ 336 w 367"/>
                <a:gd name="T9" fmla="*/ 134 h 422"/>
                <a:gd name="T10" fmla="*/ 322 w 367"/>
                <a:gd name="T11" fmla="*/ 114 h 422"/>
                <a:gd name="T12" fmla="*/ 320 w 367"/>
                <a:gd name="T13" fmla="*/ 81 h 422"/>
                <a:gd name="T14" fmla="*/ 297 w 367"/>
                <a:gd name="T15" fmla="*/ 68 h 422"/>
                <a:gd name="T16" fmla="*/ 258 w 367"/>
                <a:gd name="T17" fmla="*/ 68 h 422"/>
                <a:gd name="T18" fmla="*/ 231 w 367"/>
                <a:gd name="T19" fmla="*/ 54 h 422"/>
                <a:gd name="T20" fmla="*/ 210 w 367"/>
                <a:gd name="T21" fmla="*/ 39 h 422"/>
                <a:gd name="T22" fmla="*/ 196 w 367"/>
                <a:gd name="T23" fmla="*/ 41 h 422"/>
                <a:gd name="T24" fmla="*/ 167 w 367"/>
                <a:gd name="T25" fmla="*/ 70 h 422"/>
                <a:gd name="T26" fmla="*/ 149 w 367"/>
                <a:gd name="T27" fmla="*/ 64 h 422"/>
                <a:gd name="T28" fmla="*/ 157 w 367"/>
                <a:gd name="T29" fmla="*/ 27 h 422"/>
                <a:gd name="T30" fmla="*/ 147 w 367"/>
                <a:gd name="T31" fmla="*/ 9 h 422"/>
                <a:gd name="T32" fmla="*/ 118 w 367"/>
                <a:gd name="T33" fmla="*/ 23 h 422"/>
                <a:gd name="T34" fmla="*/ 91 w 367"/>
                <a:gd name="T35" fmla="*/ 17 h 422"/>
                <a:gd name="T36" fmla="*/ 48 w 367"/>
                <a:gd name="T37" fmla="*/ 2 h 422"/>
                <a:gd name="T38" fmla="*/ 37 w 367"/>
                <a:gd name="T39" fmla="*/ 11 h 422"/>
                <a:gd name="T40" fmla="*/ 8 w 367"/>
                <a:gd name="T41" fmla="*/ 39 h 422"/>
                <a:gd name="T42" fmla="*/ 4 w 367"/>
                <a:gd name="T43" fmla="*/ 66 h 422"/>
                <a:gd name="T44" fmla="*/ 4 w 367"/>
                <a:gd name="T45" fmla="*/ 83 h 422"/>
                <a:gd name="T46" fmla="*/ 0 w 367"/>
                <a:gd name="T47" fmla="*/ 105 h 422"/>
                <a:gd name="T48" fmla="*/ 33 w 367"/>
                <a:gd name="T49" fmla="*/ 149 h 422"/>
                <a:gd name="T50" fmla="*/ 39 w 367"/>
                <a:gd name="T51" fmla="*/ 177 h 422"/>
                <a:gd name="T52" fmla="*/ 31 w 367"/>
                <a:gd name="T53" fmla="*/ 186 h 422"/>
                <a:gd name="T54" fmla="*/ 27 w 367"/>
                <a:gd name="T55" fmla="*/ 196 h 422"/>
                <a:gd name="T56" fmla="*/ 39 w 367"/>
                <a:gd name="T57" fmla="*/ 219 h 422"/>
                <a:gd name="T58" fmla="*/ 79 w 367"/>
                <a:gd name="T59" fmla="*/ 264 h 422"/>
                <a:gd name="T60" fmla="*/ 58 w 367"/>
                <a:gd name="T61" fmla="*/ 309 h 422"/>
                <a:gd name="T62" fmla="*/ 41 w 367"/>
                <a:gd name="T63" fmla="*/ 309 h 422"/>
                <a:gd name="T64" fmla="*/ 33 w 367"/>
                <a:gd name="T65" fmla="*/ 328 h 422"/>
                <a:gd name="T66" fmla="*/ 85 w 367"/>
                <a:gd name="T67" fmla="*/ 381 h 422"/>
                <a:gd name="T68" fmla="*/ 149 w 367"/>
                <a:gd name="T69" fmla="*/ 371 h 422"/>
                <a:gd name="T70" fmla="*/ 177 w 367"/>
                <a:gd name="T71" fmla="*/ 330 h 422"/>
                <a:gd name="T72" fmla="*/ 243 w 367"/>
                <a:gd name="T73" fmla="*/ 299 h 422"/>
                <a:gd name="T74" fmla="*/ 247 w 367"/>
                <a:gd name="T75" fmla="*/ 262 h 422"/>
                <a:gd name="T76" fmla="*/ 272 w 367"/>
                <a:gd name="T77" fmla="*/ 286 h 422"/>
                <a:gd name="T78" fmla="*/ 276 w 367"/>
                <a:gd name="T79" fmla="*/ 299 h 422"/>
                <a:gd name="T80" fmla="*/ 272 w 367"/>
                <a:gd name="T81" fmla="*/ 309 h 422"/>
                <a:gd name="T82" fmla="*/ 287 w 367"/>
                <a:gd name="T83" fmla="*/ 315 h 422"/>
                <a:gd name="T84" fmla="*/ 299 w 367"/>
                <a:gd name="T85" fmla="*/ 328 h 422"/>
                <a:gd name="T86" fmla="*/ 315 w 367"/>
                <a:gd name="T87" fmla="*/ 326 h 422"/>
                <a:gd name="T88" fmla="*/ 338 w 367"/>
                <a:gd name="T89" fmla="*/ 328 h 422"/>
                <a:gd name="T90" fmla="*/ 342 w 367"/>
                <a:gd name="T91" fmla="*/ 313 h 422"/>
                <a:gd name="T92" fmla="*/ 338 w 367"/>
                <a:gd name="T93" fmla="*/ 307 h 422"/>
                <a:gd name="T94" fmla="*/ 336 w 367"/>
                <a:gd name="T95" fmla="*/ 278 h 422"/>
                <a:gd name="T96" fmla="*/ 336 w 367"/>
                <a:gd name="T97" fmla="*/ 260 h 422"/>
                <a:gd name="T98" fmla="*/ 342 w 367"/>
                <a:gd name="T99" fmla="*/ 249 h 422"/>
                <a:gd name="T100" fmla="*/ 350 w 367"/>
                <a:gd name="T101" fmla="*/ 223 h 422"/>
                <a:gd name="T102" fmla="*/ 344 w 367"/>
                <a:gd name="T103" fmla="*/ 210 h 422"/>
                <a:gd name="T104" fmla="*/ 346 w 367"/>
                <a:gd name="T105" fmla="*/ 186 h 422"/>
                <a:gd name="T106" fmla="*/ 359 w 367"/>
                <a:gd name="T107" fmla="*/ 17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7" h="422">
                  <a:moveTo>
                    <a:pt x="87" y="416"/>
                  </a:moveTo>
                  <a:lnTo>
                    <a:pt x="87" y="414"/>
                  </a:lnTo>
                  <a:lnTo>
                    <a:pt x="85" y="412"/>
                  </a:lnTo>
                  <a:lnTo>
                    <a:pt x="85" y="410"/>
                  </a:lnTo>
                  <a:lnTo>
                    <a:pt x="85" y="406"/>
                  </a:lnTo>
                  <a:lnTo>
                    <a:pt x="87" y="406"/>
                  </a:lnTo>
                  <a:lnTo>
                    <a:pt x="85" y="404"/>
                  </a:lnTo>
                  <a:lnTo>
                    <a:pt x="83" y="410"/>
                  </a:lnTo>
                  <a:lnTo>
                    <a:pt x="83" y="412"/>
                  </a:lnTo>
                  <a:lnTo>
                    <a:pt x="81" y="414"/>
                  </a:lnTo>
                  <a:lnTo>
                    <a:pt x="83" y="416"/>
                  </a:lnTo>
                  <a:lnTo>
                    <a:pt x="83" y="418"/>
                  </a:lnTo>
                  <a:lnTo>
                    <a:pt x="83" y="420"/>
                  </a:lnTo>
                  <a:lnTo>
                    <a:pt x="83" y="422"/>
                  </a:lnTo>
                  <a:lnTo>
                    <a:pt x="85" y="422"/>
                  </a:lnTo>
                  <a:lnTo>
                    <a:pt x="87" y="422"/>
                  </a:lnTo>
                  <a:lnTo>
                    <a:pt x="87" y="418"/>
                  </a:lnTo>
                  <a:lnTo>
                    <a:pt x="87" y="416"/>
                  </a:lnTo>
                  <a:close/>
                  <a:moveTo>
                    <a:pt x="359" y="157"/>
                  </a:moveTo>
                  <a:lnTo>
                    <a:pt x="355" y="157"/>
                  </a:lnTo>
                  <a:lnTo>
                    <a:pt x="353" y="153"/>
                  </a:lnTo>
                  <a:lnTo>
                    <a:pt x="350" y="151"/>
                  </a:lnTo>
                  <a:lnTo>
                    <a:pt x="348" y="146"/>
                  </a:lnTo>
                  <a:lnTo>
                    <a:pt x="346" y="146"/>
                  </a:lnTo>
                  <a:lnTo>
                    <a:pt x="342" y="144"/>
                  </a:lnTo>
                  <a:lnTo>
                    <a:pt x="342" y="142"/>
                  </a:lnTo>
                  <a:lnTo>
                    <a:pt x="340" y="142"/>
                  </a:lnTo>
                  <a:lnTo>
                    <a:pt x="340" y="138"/>
                  </a:lnTo>
                  <a:lnTo>
                    <a:pt x="338" y="136"/>
                  </a:lnTo>
                  <a:lnTo>
                    <a:pt x="336" y="134"/>
                  </a:lnTo>
                  <a:lnTo>
                    <a:pt x="332" y="132"/>
                  </a:lnTo>
                  <a:lnTo>
                    <a:pt x="330" y="130"/>
                  </a:lnTo>
                  <a:lnTo>
                    <a:pt x="328" y="126"/>
                  </a:lnTo>
                  <a:lnTo>
                    <a:pt x="328" y="124"/>
                  </a:lnTo>
                  <a:lnTo>
                    <a:pt x="328" y="124"/>
                  </a:lnTo>
                  <a:lnTo>
                    <a:pt x="322" y="114"/>
                  </a:lnTo>
                  <a:lnTo>
                    <a:pt x="320" y="103"/>
                  </a:lnTo>
                  <a:lnTo>
                    <a:pt x="315" y="97"/>
                  </a:lnTo>
                  <a:lnTo>
                    <a:pt x="315" y="93"/>
                  </a:lnTo>
                  <a:lnTo>
                    <a:pt x="320" y="85"/>
                  </a:lnTo>
                  <a:lnTo>
                    <a:pt x="320" y="83"/>
                  </a:lnTo>
                  <a:lnTo>
                    <a:pt x="320" y="81"/>
                  </a:lnTo>
                  <a:lnTo>
                    <a:pt x="315" y="79"/>
                  </a:lnTo>
                  <a:lnTo>
                    <a:pt x="311" y="79"/>
                  </a:lnTo>
                  <a:lnTo>
                    <a:pt x="309" y="79"/>
                  </a:lnTo>
                  <a:lnTo>
                    <a:pt x="307" y="76"/>
                  </a:lnTo>
                  <a:lnTo>
                    <a:pt x="307" y="76"/>
                  </a:lnTo>
                  <a:lnTo>
                    <a:pt x="297" y="68"/>
                  </a:lnTo>
                  <a:lnTo>
                    <a:pt x="293" y="64"/>
                  </a:lnTo>
                  <a:lnTo>
                    <a:pt x="287" y="66"/>
                  </a:lnTo>
                  <a:lnTo>
                    <a:pt x="280" y="70"/>
                  </a:lnTo>
                  <a:lnTo>
                    <a:pt x="268" y="72"/>
                  </a:lnTo>
                  <a:lnTo>
                    <a:pt x="262" y="72"/>
                  </a:lnTo>
                  <a:lnTo>
                    <a:pt x="258" y="68"/>
                  </a:lnTo>
                  <a:lnTo>
                    <a:pt x="254" y="62"/>
                  </a:lnTo>
                  <a:lnTo>
                    <a:pt x="250" y="58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37" y="56"/>
                  </a:lnTo>
                  <a:lnTo>
                    <a:pt x="231" y="54"/>
                  </a:lnTo>
                  <a:lnTo>
                    <a:pt x="229" y="52"/>
                  </a:lnTo>
                  <a:lnTo>
                    <a:pt x="223" y="46"/>
                  </a:lnTo>
                  <a:lnTo>
                    <a:pt x="219" y="41"/>
                  </a:lnTo>
                  <a:lnTo>
                    <a:pt x="217" y="41"/>
                  </a:lnTo>
                  <a:lnTo>
                    <a:pt x="212" y="41"/>
                  </a:lnTo>
                  <a:lnTo>
                    <a:pt x="210" y="39"/>
                  </a:lnTo>
                  <a:lnTo>
                    <a:pt x="208" y="37"/>
                  </a:lnTo>
                  <a:lnTo>
                    <a:pt x="208" y="37"/>
                  </a:lnTo>
                  <a:lnTo>
                    <a:pt x="200" y="39"/>
                  </a:lnTo>
                  <a:lnTo>
                    <a:pt x="200" y="39"/>
                  </a:lnTo>
                  <a:lnTo>
                    <a:pt x="198" y="41"/>
                  </a:lnTo>
                  <a:lnTo>
                    <a:pt x="196" y="41"/>
                  </a:lnTo>
                  <a:lnTo>
                    <a:pt x="194" y="44"/>
                  </a:lnTo>
                  <a:lnTo>
                    <a:pt x="192" y="50"/>
                  </a:lnTo>
                  <a:lnTo>
                    <a:pt x="192" y="54"/>
                  </a:lnTo>
                  <a:lnTo>
                    <a:pt x="188" y="56"/>
                  </a:lnTo>
                  <a:lnTo>
                    <a:pt x="175" y="66"/>
                  </a:lnTo>
                  <a:lnTo>
                    <a:pt x="167" y="70"/>
                  </a:lnTo>
                  <a:lnTo>
                    <a:pt x="167" y="72"/>
                  </a:lnTo>
                  <a:lnTo>
                    <a:pt x="165" y="72"/>
                  </a:lnTo>
                  <a:lnTo>
                    <a:pt x="161" y="72"/>
                  </a:lnTo>
                  <a:lnTo>
                    <a:pt x="159" y="70"/>
                  </a:lnTo>
                  <a:lnTo>
                    <a:pt x="151" y="66"/>
                  </a:lnTo>
                  <a:lnTo>
                    <a:pt x="149" y="64"/>
                  </a:lnTo>
                  <a:lnTo>
                    <a:pt x="147" y="60"/>
                  </a:lnTo>
                  <a:lnTo>
                    <a:pt x="149" y="58"/>
                  </a:lnTo>
                  <a:lnTo>
                    <a:pt x="171" y="27"/>
                  </a:lnTo>
                  <a:lnTo>
                    <a:pt x="173" y="23"/>
                  </a:lnTo>
                  <a:lnTo>
                    <a:pt x="165" y="25"/>
                  </a:lnTo>
                  <a:lnTo>
                    <a:pt x="157" y="27"/>
                  </a:lnTo>
                  <a:lnTo>
                    <a:pt x="151" y="25"/>
                  </a:lnTo>
                  <a:lnTo>
                    <a:pt x="147" y="19"/>
                  </a:lnTo>
                  <a:lnTo>
                    <a:pt x="147" y="17"/>
                  </a:lnTo>
                  <a:lnTo>
                    <a:pt x="149" y="13"/>
                  </a:lnTo>
                  <a:lnTo>
                    <a:pt x="149" y="11"/>
                  </a:lnTo>
                  <a:lnTo>
                    <a:pt x="147" y="9"/>
                  </a:lnTo>
                  <a:lnTo>
                    <a:pt x="144" y="4"/>
                  </a:lnTo>
                  <a:lnTo>
                    <a:pt x="142" y="2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22" y="19"/>
                  </a:lnTo>
                  <a:lnTo>
                    <a:pt x="118" y="23"/>
                  </a:lnTo>
                  <a:lnTo>
                    <a:pt x="118" y="25"/>
                  </a:lnTo>
                  <a:lnTo>
                    <a:pt x="116" y="25"/>
                  </a:lnTo>
                  <a:lnTo>
                    <a:pt x="116" y="25"/>
                  </a:lnTo>
                  <a:lnTo>
                    <a:pt x="114" y="25"/>
                  </a:lnTo>
                  <a:lnTo>
                    <a:pt x="95" y="19"/>
                  </a:lnTo>
                  <a:lnTo>
                    <a:pt x="91" y="17"/>
                  </a:lnTo>
                  <a:lnTo>
                    <a:pt x="85" y="17"/>
                  </a:lnTo>
                  <a:lnTo>
                    <a:pt x="70" y="19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6" y="4"/>
                  </a:lnTo>
                  <a:lnTo>
                    <a:pt x="43" y="6"/>
                  </a:lnTo>
                  <a:lnTo>
                    <a:pt x="39" y="6"/>
                  </a:lnTo>
                  <a:lnTo>
                    <a:pt x="37" y="11"/>
                  </a:lnTo>
                  <a:lnTo>
                    <a:pt x="33" y="15"/>
                  </a:lnTo>
                  <a:lnTo>
                    <a:pt x="29" y="19"/>
                  </a:lnTo>
                  <a:lnTo>
                    <a:pt x="15" y="29"/>
                  </a:lnTo>
                  <a:lnTo>
                    <a:pt x="13" y="33"/>
                  </a:lnTo>
                  <a:lnTo>
                    <a:pt x="11" y="35"/>
                  </a:lnTo>
                  <a:lnTo>
                    <a:pt x="8" y="39"/>
                  </a:lnTo>
                  <a:lnTo>
                    <a:pt x="6" y="44"/>
                  </a:lnTo>
                  <a:lnTo>
                    <a:pt x="11" y="54"/>
                  </a:lnTo>
                  <a:lnTo>
                    <a:pt x="11" y="58"/>
                  </a:lnTo>
                  <a:lnTo>
                    <a:pt x="6" y="64"/>
                  </a:lnTo>
                  <a:lnTo>
                    <a:pt x="6" y="66"/>
                  </a:lnTo>
                  <a:lnTo>
                    <a:pt x="4" y="66"/>
                  </a:lnTo>
                  <a:lnTo>
                    <a:pt x="4" y="68"/>
                  </a:lnTo>
                  <a:lnTo>
                    <a:pt x="2" y="68"/>
                  </a:lnTo>
                  <a:lnTo>
                    <a:pt x="0" y="72"/>
                  </a:lnTo>
                  <a:lnTo>
                    <a:pt x="2" y="74"/>
                  </a:lnTo>
                  <a:lnTo>
                    <a:pt x="4" y="79"/>
                  </a:lnTo>
                  <a:lnTo>
                    <a:pt x="4" y="83"/>
                  </a:lnTo>
                  <a:lnTo>
                    <a:pt x="4" y="85"/>
                  </a:lnTo>
                  <a:lnTo>
                    <a:pt x="4" y="93"/>
                  </a:lnTo>
                  <a:lnTo>
                    <a:pt x="4" y="97"/>
                  </a:lnTo>
                  <a:lnTo>
                    <a:pt x="4" y="101"/>
                  </a:lnTo>
                  <a:lnTo>
                    <a:pt x="2" y="103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6" y="114"/>
                  </a:lnTo>
                  <a:lnTo>
                    <a:pt x="19" y="130"/>
                  </a:lnTo>
                  <a:lnTo>
                    <a:pt x="25" y="138"/>
                  </a:lnTo>
                  <a:lnTo>
                    <a:pt x="29" y="142"/>
                  </a:lnTo>
                  <a:lnTo>
                    <a:pt x="33" y="149"/>
                  </a:lnTo>
                  <a:lnTo>
                    <a:pt x="37" y="153"/>
                  </a:lnTo>
                  <a:lnTo>
                    <a:pt x="43" y="159"/>
                  </a:lnTo>
                  <a:lnTo>
                    <a:pt x="48" y="167"/>
                  </a:lnTo>
                  <a:lnTo>
                    <a:pt x="48" y="173"/>
                  </a:lnTo>
                  <a:lnTo>
                    <a:pt x="43" y="177"/>
                  </a:lnTo>
                  <a:lnTo>
                    <a:pt x="39" y="177"/>
                  </a:lnTo>
                  <a:lnTo>
                    <a:pt x="35" y="175"/>
                  </a:lnTo>
                  <a:lnTo>
                    <a:pt x="33" y="175"/>
                  </a:lnTo>
                  <a:lnTo>
                    <a:pt x="31" y="175"/>
                  </a:lnTo>
                  <a:lnTo>
                    <a:pt x="29" y="179"/>
                  </a:lnTo>
                  <a:lnTo>
                    <a:pt x="29" y="181"/>
                  </a:lnTo>
                  <a:lnTo>
                    <a:pt x="31" y="186"/>
                  </a:lnTo>
                  <a:lnTo>
                    <a:pt x="27" y="186"/>
                  </a:lnTo>
                  <a:lnTo>
                    <a:pt x="27" y="188"/>
                  </a:lnTo>
                  <a:lnTo>
                    <a:pt x="29" y="190"/>
                  </a:lnTo>
                  <a:lnTo>
                    <a:pt x="29" y="192"/>
                  </a:lnTo>
                  <a:lnTo>
                    <a:pt x="29" y="196"/>
                  </a:lnTo>
                  <a:lnTo>
                    <a:pt x="27" y="196"/>
                  </a:lnTo>
                  <a:lnTo>
                    <a:pt x="25" y="198"/>
                  </a:lnTo>
                  <a:lnTo>
                    <a:pt x="25" y="200"/>
                  </a:lnTo>
                  <a:lnTo>
                    <a:pt x="27" y="204"/>
                  </a:lnTo>
                  <a:lnTo>
                    <a:pt x="31" y="210"/>
                  </a:lnTo>
                  <a:lnTo>
                    <a:pt x="35" y="216"/>
                  </a:lnTo>
                  <a:lnTo>
                    <a:pt x="39" y="219"/>
                  </a:lnTo>
                  <a:lnTo>
                    <a:pt x="41" y="219"/>
                  </a:lnTo>
                  <a:lnTo>
                    <a:pt x="46" y="219"/>
                  </a:lnTo>
                  <a:lnTo>
                    <a:pt x="50" y="223"/>
                  </a:lnTo>
                  <a:lnTo>
                    <a:pt x="66" y="239"/>
                  </a:lnTo>
                  <a:lnTo>
                    <a:pt x="70" y="245"/>
                  </a:lnTo>
                  <a:lnTo>
                    <a:pt x="79" y="264"/>
                  </a:lnTo>
                  <a:lnTo>
                    <a:pt x="85" y="276"/>
                  </a:lnTo>
                  <a:lnTo>
                    <a:pt x="83" y="293"/>
                  </a:lnTo>
                  <a:lnTo>
                    <a:pt x="76" y="305"/>
                  </a:lnTo>
                  <a:lnTo>
                    <a:pt x="68" y="313"/>
                  </a:lnTo>
                  <a:lnTo>
                    <a:pt x="64" y="311"/>
                  </a:lnTo>
                  <a:lnTo>
                    <a:pt x="58" y="309"/>
                  </a:lnTo>
                  <a:lnTo>
                    <a:pt x="52" y="307"/>
                  </a:lnTo>
                  <a:lnTo>
                    <a:pt x="48" y="301"/>
                  </a:lnTo>
                  <a:lnTo>
                    <a:pt x="46" y="301"/>
                  </a:lnTo>
                  <a:lnTo>
                    <a:pt x="43" y="303"/>
                  </a:lnTo>
                  <a:lnTo>
                    <a:pt x="43" y="305"/>
                  </a:lnTo>
                  <a:lnTo>
                    <a:pt x="41" y="309"/>
                  </a:lnTo>
                  <a:lnTo>
                    <a:pt x="37" y="311"/>
                  </a:lnTo>
                  <a:lnTo>
                    <a:pt x="37" y="311"/>
                  </a:lnTo>
                  <a:lnTo>
                    <a:pt x="35" y="315"/>
                  </a:lnTo>
                  <a:lnTo>
                    <a:pt x="33" y="317"/>
                  </a:lnTo>
                  <a:lnTo>
                    <a:pt x="33" y="319"/>
                  </a:lnTo>
                  <a:lnTo>
                    <a:pt x="33" y="328"/>
                  </a:lnTo>
                  <a:lnTo>
                    <a:pt x="33" y="334"/>
                  </a:lnTo>
                  <a:lnTo>
                    <a:pt x="35" y="344"/>
                  </a:lnTo>
                  <a:lnTo>
                    <a:pt x="41" y="350"/>
                  </a:lnTo>
                  <a:lnTo>
                    <a:pt x="56" y="363"/>
                  </a:lnTo>
                  <a:lnTo>
                    <a:pt x="72" y="371"/>
                  </a:lnTo>
                  <a:lnTo>
                    <a:pt x="85" y="381"/>
                  </a:lnTo>
                  <a:lnTo>
                    <a:pt x="95" y="391"/>
                  </a:lnTo>
                  <a:lnTo>
                    <a:pt x="105" y="396"/>
                  </a:lnTo>
                  <a:lnTo>
                    <a:pt x="124" y="404"/>
                  </a:lnTo>
                  <a:lnTo>
                    <a:pt x="128" y="402"/>
                  </a:lnTo>
                  <a:lnTo>
                    <a:pt x="132" y="394"/>
                  </a:lnTo>
                  <a:lnTo>
                    <a:pt x="149" y="371"/>
                  </a:lnTo>
                  <a:lnTo>
                    <a:pt x="149" y="369"/>
                  </a:lnTo>
                  <a:lnTo>
                    <a:pt x="151" y="363"/>
                  </a:lnTo>
                  <a:lnTo>
                    <a:pt x="153" y="361"/>
                  </a:lnTo>
                  <a:lnTo>
                    <a:pt x="155" y="356"/>
                  </a:lnTo>
                  <a:lnTo>
                    <a:pt x="175" y="332"/>
                  </a:lnTo>
                  <a:lnTo>
                    <a:pt x="177" y="330"/>
                  </a:lnTo>
                  <a:lnTo>
                    <a:pt x="179" y="328"/>
                  </a:lnTo>
                  <a:lnTo>
                    <a:pt x="233" y="313"/>
                  </a:lnTo>
                  <a:lnTo>
                    <a:pt x="241" y="309"/>
                  </a:lnTo>
                  <a:lnTo>
                    <a:pt x="241" y="307"/>
                  </a:lnTo>
                  <a:lnTo>
                    <a:pt x="243" y="305"/>
                  </a:lnTo>
                  <a:lnTo>
                    <a:pt x="243" y="299"/>
                  </a:lnTo>
                  <a:lnTo>
                    <a:pt x="243" y="280"/>
                  </a:lnTo>
                  <a:lnTo>
                    <a:pt x="239" y="264"/>
                  </a:lnTo>
                  <a:lnTo>
                    <a:pt x="241" y="260"/>
                  </a:lnTo>
                  <a:lnTo>
                    <a:pt x="241" y="260"/>
                  </a:lnTo>
                  <a:lnTo>
                    <a:pt x="243" y="260"/>
                  </a:lnTo>
                  <a:lnTo>
                    <a:pt x="247" y="262"/>
                  </a:lnTo>
                  <a:lnTo>
                    <a:pt x="256" y="270"/>
                  </a:lnTo>
                  <a:lnTo>
                    <a:pt x="266" y="278"/>
                  </a:lnTo>
                  <a:lnTo>
                    <a:pt x="268" y="280"/>
                  </a:lnTo>
                  <a:lnTo>
                    <a:pt x="270" y="282"/>
                  </a:lnTo>
                  <a:lnTo>
                    <a:pt x="270" y="286"/>
                  </a:lnTo>
                  <a:lnTo>
                    <a:pt x="272" y="286"/>
                  </a:lnTo>
                  <a:lnTo>
                    <a:pt x="272" y="289"/>
                  </a:lnTo>
                  <a:lnTo>
                    <a:pt x="276" y="293"/>
                  </a:lnTo>
                  <a:lnTo>
                    <a:pt x="276" y="295"/>
                  </a:lnTo>
                  <a:lnTo>
                    <a:pt x="276" y="295"/>
                  </a:lnTo>
                  <a:lnTo>
                    <a:pt x="276" y="297"/>
                  </a:lnTo>
                  <a:lnTo>
                    <a:pt x="276" y="299"/>
                  </a:lnTo>
                  <a:lnTo>
                    <a:pt x="274" y="301"/>
                  </a:lnTo>
                  <a:lnTo>
                    <a:pt x="274" y="303"/>
                  </a:lnTo>
                  <a:lnTo>
                    <a:pt x="272" y="305"/>
                  </a:lnTo>
                  <a:lnTo>
                    <a:pt x="272" y="307"/>
                  </a:lnTo>
                  <a:lnTo>
                    <a:pt x="272" y="307"/>
                  </a:lnTo>
                  <a:lnTo>
                    <a:pt x="272" y="309"/>
                  </a:lnTo>
                  <a:lnTo>
                    <a:pt x="274" y="311"/>
                  </a:lnTo>
                  <a:lnTo>
                    <a:pt x="276" y="311"/>
                  </a:lnTo>
                  <a:lnTo>
                    <a:pt x="278" y="313"/>
                  </a:lnTo>
                  <a:lnTo>
                    <a:pt x="282" y="313"/>
                  </a:lnTo>
                  <a:lnTo>
                    <a:pt x="285" y="313"/>
                  </a:lnTo>
                  <a:lnTo>
                    <a:pt x="287" y="315"/>
                  </a:lnTo>
                  <a:lnTo>
                    <a:pt x="291" y="317"/>
                  </a:lnTo>
                  <a:lnTo>
                    <a:pt x="291" y="319"/>
                  </a:lnTo>
                  <a:lnTo>
                    <a:pt x="293" y="321"/>
                  </a:lnTo>
                  <a:lnTo>
                    <a:pt x="295" y="326"/>
                  </a:lnTo>
                  <a:lnTo>
                    <a:pt x="297" y="328"/>
                  </a:lnTo>
                  <a:lnTo>
                    <a:pt x="299" y="328"/>
                  </a:lnTo>
                  <a:lnTo>
                    <a:pt x="301" y="328"/>
                  </a:lnTo>
                  <a:lnTo>
                    <a:pt x="303" y="328"/>
                  </a:lnTo>
                  <a:lnTo>
                    <a:pt x="307" y="328"/>
                  </a:lnTo>
                  <a:lnTo>
                    <a:pt x="311" y="328"/>
                  </a:lnTo>
                  <a:lnTo>
                    <a:pt x="313" y="326"/>
                  </a:lnTo>
                  <a:lnTo>
                    <a:pt x="315" y="326"/>
                  </a:lnTo>
                  <a:lnTo>
                    <a:pt x="322" y="330"/>
                  </a:lnTo>
                  <a:lnTo>
                    <a:pt x="324" y="330"/>
                  </a:lnTo>
                  <a:lnTo>
                    <a:pt x="326" y="332"/>
                  </a:lnTo>
                  <a:lnTo>
                    <a:pt x="328" y="336"/>
                  </a:lnTo>
                  <a:lnTo>
                    <a:pt x="332" y="334"/>
                  </a:lnTo>
                  <a:lnTo>
                    <a:pt x="338" y="328"/>
                  </a:lnTo>
                  <a:lnTo>
                    <a:pt x="340" y="328"/>
                  </a:lnTo>
                  <a:lnTo>
                    <a:pt x="342" y="326"/>
                  </a:lnTo>
                  <a:lnTo>
                    <a:pt x="344" y="326"/>
                  </a:lnTo>
                  <a:lnTo>
                    <a:pt x="346" y="321"/>
                  </a:lnTo>
                  <a:lnTo>
                    <a:pt x="344" y="315"/>
                  </a:lnTo>
                  <a:lnTo>
                    <a:pt x="342" y="313"/>
                  </a:lnTo>
                  <a:lnTo>
                    <a:pt x="340" y="311"/>
                  </a:lnTo>
                  <a:lnTo>
                    <a:pt x="340" y="311"/>
                  </a:lnTo>
                  <a:lnTo>
                    <a:pt x="338" y="309"/>
                  </a:lnTo>
                  <a:lnTo>
                    <a:pt x="338" y="309"/>
                  </a:lnTo>
                  <a:lnTo>
                    <a:pt x="338" y="307"/>
                  </a:lnTo>
                  <a:lnTo>
                    <a:pt x="338" y="307"/>
                  </a:lnTo>
                  <a:lnTo>
                    <a:pt x="338" y="303"/>
                  </a:lnTo>
                  <a:lnTo>
                    <a:pt x="338" y="301"/>
                  </a:lnTo>
                  <a:lnTo>
                    <a:pt x="334" y="295"/>
                  </a:lnTo>
                  <a:lnTo>
                    <a:pt x="334" y="293"/>
                  </a:lnTo>
                  <a:lnTo>
                    <a:pt x="334" y="291"/>
                  </a:lnTo>
                  <a:lnTo>
                    <a:pt x="336" y="278"/>
                  </a:lnTo>
                  <a:lnTo>
                    <a:pt x="338" y="270"/>
                  </a:lnTo>
                  <a:lnTo>
                    <a:pt x="338" y="266"/>
                  </a:lnTo>
                  <a:lnTo>
                    <a:pt x="338" y="266"/>
                  </a:lnTo>
                  <a:lnTo>
                    <a:pt x="338" y="264"/>
                  </a:lnTo>
                  <a:lnTo>
                    <a:pt x="336" y="262"/>
                  </a:lnTo>
                  <a:lnTo>
                    <a:pt x="336" y="260"/>
                  </a:lnTo>
                  <a:lnTo>
                    <a:pt x="336" y="258"/>
                  </a:lnTo>
                  <a:lnTo>
                    <a:pt x="336" y="258"/>
                  </a:lnTo>
                  <a:lnTo>
                    <a:pt x="336" y="256"/>
                  </a:lnTo>
                  <a:lnTo>
                    <a:pt x="340" y="251"/>
                  </a:lnTo>
                  <a:lnTo>
                    <a:pt x="340" y="249"/>
                  </a:lnTo>
                  <a:lnTo>
                    <a:pt x="342" y="249"/>
                  </a:lnTo>
                  <a:lnTo>
                    <a:pt x="344" y="249"/>
                  </a:lnTo>
                  <a:lnTo>
                    <a:pt x="346" y="249"/>
                  </a:lnTo>
                  <a:lnTo>
                    <a:pt x="348" y="251"/>
                  </a:lnTo>
                  <a:lnTo>
                    <a:pt x="350" y="251"/>
                  </a:lnTo>
                  <a:lnTo>
                    <a:pt x="350" y="247"/>
                  </a:lnTo>
                  <a:lnTo>
                    <a:pt x="350" y="223"/>
                  </a:lnTo>
                  <a:lnTo>
                    <a:pt x="348" y="221"/>
                  </a:lnTo>
                  <a:lnTo>
                    <a:pt x="346" y="221"/>
                  </a:lnTo>
                  <a:lnTo>
                    <a:pt x="346" y="219"/>
                  </a:lnTo>
                  <a:lnTo>
                    <a:pt x="344" y="219"/>
                  </a:lnTo>
                  <a:lnTo>
                    <a:pt x="344" y="214"/>
                  </a:lnTo>
                  <a:lnTo>
                    <a:pt x="344" y="210"/>
                  </a:lnTo>
                  <a:lnTo>
                    <a:pt x="344" y="208"/>
                  </a:lnTo>
                  <a:lnTo>
                    <a:pt x="344" y="206"/>
                  </a:lnTo>
                  <a:lnTo>
                    <a:pt x="340" y="196"/>
                  </a:lnTo>
                  <a:lnTo>
                    <a:pt x="340" y="194"/>
                  </a:lnTo>
                  <a:lnTo>
                    <a:pt x="340" y="190"/>
                  </a:lnTo>
                  <a:lnTo>
                    <a:pt x="346" y="186"/>
                  </a:lnTo>
                  <a:lnTo>
                    <a:pt x="348" y="184"/>
                  </a:lnTo>
                  <a:lnTo>
                    <a:pt x="350" y="179"/>
                  </a:lnTo>
                  <a:lnTo>
                    <a:pt x="353" y="173"/>
                  </a:lnTo>
                  <a:lnTo>
                    <a:pt x="357" y="171"/>
                  </a:lnTo>
                  <a:lnTo>
                    <a:pt x="359" y="171"/>
                  </a:lnTo>
                  <a:lnTo>
                    <a:pt x="359" y="171"/>
                  </a:lnTo>
                  <a:lnTo>
                    <a:pt x="361" y="169"/>
                  </a:lnTo>
                  <a:lnTo>
                    <a:pt x="361" y="163"/>
                  </a:lnTo>
                  <a:lnTo>
                    <a:pt x="363" y="161"/>
                  </a:lnTo>
                  <a:lnTo>
                    <a:pt x="367" y="157"/>
                  </a:lnTo>
                  <a:lnTo>
                    <a:pt x="359" y="1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219D66C2-16ED-A849-845C-0F93BED20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1313" y="3403600"/>
              <a:ext cx="715962" cy="409575"/>
            </a:xfrm>
            <a:custGeom>
              <a:avLst/>
              <a:gdLst>
                <a:gd name="T0" fmla="*/ 447 w 451"/>
                <a:gd name="T1" fmla="*/ 159 h 258"/>
                <a:gd name="T2" fmla="*/ 428 w 451"/>
                <a:gd name="T3" fmla="*/ 153 h 258"/>
                <a:gd name="T4" fmla="*/ 426 w 451"/>
                <a:gd name="T5" fmla="*/ 142 h 258"/>
                <a:gd name="T6" fmla="*/ 416 w 451"/>
                <a:gd name="T7" fmla="*/ 118 h 258"/>
                <a:gd name="T8" fmla="*/ 418 w 451"/>
                <a:gd name="T9" fmla="*/ 87 h 258"/>
                <a:gd name="T10" fmla="*/ 406 w 451"/>
                <a:gd name="T11" fmla="*/ 62 h 258"/>
                <a:gd name="T12" fmla="*/ 404 w 451"/>
                <a:gd name="T13" fmla="*/ 41 h 258"/>
                <a:gd name="T14" fmla="*/ 393 w 451"/>
                <a:gd name="T15" fmla="*/ 8 h 258"/>
                <a:gd name="T16" fmla="*/ 346 w 451"/>
                <a:gd name="T17" fmla="*/ 19 h 258"/>
                <a:gd name="T18" fmla="*/ 288 w 451"/>
                <a:gd name="T19" fmla="*/ 23 h 258"/>
                <a:gd name="T20" fmla="*/ 249 w 451"/>
                <a:gd name="T21" fmla="*/ 39 h 258"/>
                <a:gd name="T22" fmla="*/ 218 w 451"/>
                <a:gd name="T23" fmla="*/ 46 h 258"/>
                <a:gd name="T24" fmla="*/ 183 w 451"/>
                <a:gd name="T25" fmla="*/ 46 h 258"/>
                <a:gd name="T26" fmla="*/ 169 w 451"/>
                <a:gd name="T27" fmla="*/ 52 h 258"/>
                <a:gd name="T28" fmla="*/ 162 w 451"/>
                <a:gd name="T29" fmla="*/ 62 h 258"/>
                <a:gd name="T30" fmla="*/ 160 w 451"/>
                <a:gd name="T31" fmla="*/ 81 h 258"/>
                <a:gd name="T32" fmla="*/ 169 w 451"/>
                <a:gd name="T33" fmla="*/ 124 h 258"/>
                <a:gd name="T34" fmla="*/ 134 w 451"/>
                <a:gd name="T35" fmla="*/ 132 h 258"/>
                <a:gd name="T36" fmla="*/ 90 w 451"/>
                <a:gd name="T37" fmla="*/ 126 h 258"/>
                <a:gd name="T38" fmla="*/ 84 w 451"/>
                <a:gd name="T39" fmla="*/ 122 h 258"/>
                <a:gd name="T40" fmla="*/ 80 w 451"/>
                <a:gd name="T41" fmla="*/ 116 h 258"/>
                <a:gd name="T42" fmla="*/ 64 w 451"/>
                <a:gd name="T43" fmla="*/ 109 h 258"/>
                <a:gd name="T44" fmla="*/ 31 w 451"/>
                <a:gd name="T45" fmla="*/ 111 h 258"/>
                <a:gd name="T46" fmla="*/ 12 w 451"/>
                <a:gd name="T47" fmla="*/ 134 h 258"/>
                <a:gd name="T48" fmla="*/ 6 w 451"/>
                <a:gd name="T49" fmla="*/ 153 h 258"/>
                <a:gd name="T50" fmla="*/ 16 w 451"/>
                <a:gd name="T51" fmla="*/ 177 h 258"/>
                <a:gd name="T52" fmla="*/ 20 w 451"/>
                <a:gd name="T53" fmla="*/ 194 h 258"/>
                <a:gd name="T54" fmla="*/ 31 w 451"/>
                <a:gd name="T55" fmla="*/ 210 h 258"/>
                <a:gd name="T56" fmla="*/ 33 w 451"/>
                <a:gd name="T57" fmla="*/ 237 h 258"/>
                <a:gd name="T58" fmla="*/ 41 w 451"/>
                <a:gd name="T59" fmla="*/ 245 h 258"/>
                <a:gd name="T60" fmla="*/ 45 w 451"/>
                <a:gd name="T61" fmla="*/ 256 h 258"/>
                <a:gd name="T62" fmla="*/ 59 w 451"/>
                <a:gd name="T63" fmla="*/ 258 h 258"/>
                <a:gd name="T64" fmla="*/ 84 w 451"/>
                <a:gd name="T65" fmla="*/ 245 h 258"/>
                <a:gd name="T66" fmla="*/ 82 w 451"/>
                <a:gd name="T67" fmla="*/ 225 h 258"/>
                <a:gd name="T68" fmla="*/ 84 w 451"/>
                <a:gd name="T69" fmla="*/ 223 h 258"/>
                <a:gd name="T70" fmla="*/ 88 w 451"/>
                <a:gd name="T71" fmla="*/ 225 h 258"/>
                <a:gd name="T72" fmla="*/ 105 w 451"/>
                <a:gd name="T73" fmla="*/ 225 h 258"/>
                <a:gd name="T74" fmla="*/ 123 w 451"/>
                <a:gd name="T75" fmla="*/ 212 h 258"/>
                <a:gd name="T76" fmla="*/ 127 w 451"/>
                <a:gd name="T77" fmla="*/ 218 h 258"/>
                <a:gd name="T78" fmla="*/ 132 w 451"/>
                <a:gd name="T79" fmla="*/ 221 h 258"/>
                <a:gd name="T80" fmla="*/ 212 w 451"/>
                <a:gd name="T81" fmla="*/ 208 h 258"/>
                <a:gd name="T82" fmla="*/ 251 w 451"/>
                <a:gd name="T83" fmla="*/ 202 h 258"/>
                <a:gd name="T84" fmla="*/ 286 w 451"/>
                <a:gd name="T85" fmla="*/ 192 h 258"/>
                <a:gd name="T86" fmla="*/ 294 w 451"/>
                <a:gd name="T87" fmla="*/ 183 h 258"/>
                <a:gd name="T88" fmla="*/ 303 w 451"/>
                <a:gd name="T89" fmla="*/ 183 h 258"/>
                <a:gd name="T90" fmla="*/ 321 w 451"/>
                <a:gd name="T91" fmla="*/ 194 h 258"/>
                <a:gd name="T92" fmla="*/ 344 w 451"/>
                <a:gd name="T93" fmla="*/ 208 h 258"/>
                <a:gd name="T94" fmla="*/ 399 w 451"/>
                <a:gd name="T95" fmla="*/ 208 h 258"/>
                <a:gd name="T96" fmla="*/ 422 w 451"/>
                <a:gd name="T97" fmla="*/ 188 h 258"/>
                <a:gd name="T98" fmla="*/ 441 w 451"/>
                <a:gd name="T99" fmla="*/ 173 h 258"/>
                <a:gd name="T100" fmla="*/ 451 w 451"/>
                <a:gd name="T101" fmla="*/ 16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1" h="258">
                  <a:moveTo>
                    <a:pt x="449" y="163"/>
                  </a:moveTo>
                  <a:lnTo>
                    <a:pt x="449" y="161"/>
                  </a:lnTo>
                  <a:lnTo>
                    <a:pt x="447" y="159"/>
                  </a:lnTo>
                  <a:lnTo>
                    <a:pt x="443" y="159"/>
                  </a:lnTo>
                  <a:lnTo>
                    <a:pt x="430" y="153"/>
                  </a:lnTo>
                  <a:lnTo>
                    <a:pt x="428" y="153"/>
                  </a:lnTo>
                  <a:lnTo>
                    <a:pt x="428" y="151"/>
                  </a:lnTo>
                  <a:lnTo>
                    <a:pt x="428" y="151"/>
                  </a:lnTo>
                  <a:lnTo>
                    <a:pt x="426" y="142"/>
                  </a:lnTo>
                  <a:lnTo>
                    <a:pt x="422" y="134"/>
                  </a:lnTo>
                  <a:lnTo>
                    <a:pt x="420" y="132"/>
                  </a:lnTo>
                  <a:lnTo>
                    <a:pt x="416" y="118"/>
                  </a:lnTo>
                  <a:lnTo>
                    <a:pt x="414" y="116"/>
                  </a:lnTo>
                  <a:lnTo>
                    <a:pt x="414" y="113"/>
                  </a:lnTo>
                  <a:lnTo>
                    <a:pt x="418" y="87"/>
                  </a:lnTo>
                  <a:lnTo>
                    <a:pt x="416" y="83"/>
                  </a:lnTo>
                  <a:lnTo>
                    <a:pt x="414" y="78"/>
                  </a:lnTo>
                  <a:lnTo>
                    <a:pt x="406" y="62"/>
                  </a:lnTo>
                  <a:lnTo>
                    <a:pt x="404" y="54"/>
                  </a:lnTo>
                  <a:lnTo>
                    <a:pt x="404" y="48"/>
                  </a:lnTo>
                  <a:lnTo>
                    <a:pt x="404" y="41"/>
                  </a:lnTo>
                  <a:lnTo>
                    <a:pt x="404" y="35"/>
                  </a:lnTo>
                  <a:lnTo>
                    <a:pt x="395" y="17"/>
                  </a:lnTo>
                  <a:lnTo>
                    <a:pt x="393" y="8"/>
                  </a:lnTo>
                  <a:lnTo>
                    <a:pt x="391" y="6"/>
                  </a:lnTo>
                  <a:lnTo>
                    <a:pt x="385" y="0"/>
                  </a:lnTo>
                  <a:lnTo>
                    <a:pt x="346" y="19"/>
                  </a:lnTo>
                  <a:lnTo>
                    <a:pt x="309" y="25"/>
                  </a:lnTo>
                  <a:lnTo>
                    <a:pt x="309" y="25"/>
                  </a:lnTo>
                  <a:lnTo>
                    <a:pt x="288" y="23"/>
                  </a:lnTo>
                  <a:lnTo>
                    <a:pt x="284" y="23"/>
                  </a:lnTo>
                  <a:lnTo>
                    <a:pt x="282" y="23"/>
                  </a:lnTo>
                  <a:lnTo>
                    <a:pt x="249" y="39"/>
                  </a:lnTo>
                  <a:lnTo>
                    <a:pt x="243" y="41"/>
                  </a:lnTo>
                  <a:lnTo>
                    <a:pt x="230" y="43"/>
                  </a:lnTo>
                  <a:lnTo>
                    <a:pt x="218" y="46"/>
                  </a:lnTo>
                  <a:lnTo>
                    <a:pt x="197" y="43"/>
                  </a:lnTo>
                  <a:lnTo>
                    <a:pt x="185" y="46"/>
                  </a:lnTo>
                  <a:lnTo>
                    <a:pt x="183" y="46"/>
                  </a:lnTo>
                  <a:lnTo>
                    <a:pt x="177" y="48"/>
                  </a:lnTo>
                  <a:lnTo>
                    <a:pt x="175" y="50"/>
                  </a:lnTo>
                  <a:lnTo>
                    <a:pt x="169" y="52"/>
                  </a:lnTo>
                  <a:lnTo>
                    <a:pt x="167" y="56"/>
                  </a:lnTo>
                  <a:lnTo>
                    <a:pt x="165" y="58"/>
                  </a:lnTo>
                  <a:lnTo>
                    <a:pt x="162" y="62"/>
                  </a:lnTo>
                  <a:lnTo>
                    <a:pt x="160" y="72"/>
                  </a:lnTo>
                  <a:lnTo>
                    <a:pt x="160" y="76"/>
                  </a:lnTo>
                  <a:lnTo>
                    <a:pt x="160" y="81"/>
                  </a:lnTo>
                  <a:lnTo>
                    <a:pt x="167" y="111"/>
                  </a:lnTo>
                  <a:lnTo>
                    <a:pt x="171" y="122"/>
                  </a:lnTo>
                  <a:lnTo>
                    <a:pt x="169" y="124"/>
                  </a:lnTo>
                  <a:lnTo>
                    <a:pt x="165" y="128"/>
                  </a:lnTo>
                  <a:lnTo>
                    <a:pt x="140" y="138"/>
                  </a:lnTo>
                  <a:lnTo>
                    <a:pt x="134" y="132"/>
                  </a:lnTo>
                  <a:lnTo>
                    <a:pt x="125" y="130"/>
                  </a:lnTo>
                  <a:lnTo>
                    <a:pt x="90" y="128"/>
                  </a:lnTo>
                  <a:lnTo>
                    <a:pt x="90" y="126"/>
                  </a:lnTo>
                  <a:lnTo>
                    <a:pt x="88" y="126"/>
                  </a:lnTo>
                  <a:lnTo>
                    <a:pt x="86" y="126"/>
                  </a:lnTo>
                  <a:lnTo>
                    <a:pt x="84" y="122"/>
                  </a:lnTo>
                  <a:lnTo>
                    <a:pt x="84" y="120"/>
                  </a:lnTo>
                  <a:lnTo>
                    <a:pt x="82" y="116"/>
                  </a:lnTo>
                  <a:lnTo>
                    <a:pt x="80" y="116"/>
                  </a:lnTo>
                  <a:lnTo>
                    <a:pt x="76" y="113"/>
                  </a:lnTo>
                  <a:lnTo>
                    <a:pt x="70" y="109"/>
                  </a:lnTo>
                  <a:lnTo>
                    <a:pt x="64" y="109"/>
                  </a:lnTo>
                  <a:lnTo>
                    <a:pt x="41" y="109"/>
                  </a:lnTo>
                  <a:lnTo>
                    <a:pt x="33" y="111"/>
                  </a:lnTo>
                  <a:lnTo>
                    <a:pt x="31" y="111"/>
                  </a:lnTo>
                  <a:lnTo>
                    <a:pt x="29" y="113"/>
                  </a:lnTo>
                  <a:lnTo>
                    <a:pt x="16" y="130"/>
                  </a:lnTo>
                  <a:lnTo>
                    <a:pt x="12" y="134"/>
                  </a:lnTo>
                  <a:lnTo>
                    <a:pt x="0" y="140"/>
                  </a:lnTo>
                  <a:lnTo>
                    <a:pt x="4" y="148"/>
                  </a:lnTo>
                  <a:lnTo>
                    <a:pt x="6" y="153"/>
                  </a:lnTo>
                  <a:lnTo>
                    <a:pt x="10" y="165"/>
                  </a:lnTo>
                  <a:lnTo>
                    <a:pt x="10" y="169"/>
                  </a:lnTo>
                  <a:lnTo>
                    <a:pt x="16" y="177"/>
                  </a:lnTo>
                  <a:lnTo>
                    <a:pt x="16" y="179"/>
                  </a:lnTo>
                  <a:lnTo>
                    <a:pt x="18" y="183"/>
                  </a:lnTo>
                  <a:lnTo>
                    <a:pt x="20" y="194"/>
                  </a:lnTo>
                  <a:lnTo>
                    <a:pt x="22" y="200"/>
                  </a:lnTo>
                  <a:lnTo>
                    <a:pt x="29" y="206"/>
                  </a:lnTo>
                  <a:lnTo>
                    <a:pt x="31" y="210"/>
                  </a:lnTo>
                  <a:lnTo>
                    <a:pt x="33" y="225"/>
                  </a:lnTo>
                  <a:lnTo>
                    <a:pt x="31" y="235"/>
                  </a:lnTo>
                  <a:lnTo>
                    <a:pt x="33" y="237"/>
                  </a:lnTo>
                  <a:lnTo>
                    <a:pt x="33" y="239"/>
                  </a:lnTo>
                  <a:lnTo>
                    <a:pt x="33" y="241"/>
                  </a:lnTo>
                  <a:lnTo>
                    <a:pt x="41" y="245"/>
                  </a:lnTo>
                  <a:lnTo>
                    <a:pt x="45" y="247"/>
                  </a:lnTo>
                  <a:lnTo>
                    <a:pt x="45" y="251"/>
                  </a:lnTo>
                  <a:lnTo>
                    <a:pt x="45" y="256"/>
                  </a:lnTo>
                  <a:lnTo>
                    <a:pt x="45" y="258"/>
                  </a:lnTo>
                  <a:lnTo>
                    <a:pt x="55" y="258"/>
                  </a:lnTo>
                  <a:lnTo>
                    <a:pt x="59" y="258"/>
                  </a:lnTo>
                  <a:lnTo>
                    <a:pt x="82" y="256"/>
                  </a:lnTo>
                  <a:lnTo>
                    <a:pt x="84" y="247"/>
                  </a:lnTo>
                  <a:lnTo>
                    <a:pt x="84" y="245"/>
                  </a:lnTo>
                  <a:lnTo>
                    <a:pt x="82" y="239"/>
                  </a:lnTo>
                  <a:lnTo>
                    <a:pt x="82" y="229"/>
                  </a:lnTo>
                  <a:lnTo>
                    <a:pt x="82" y="225"/>
                  </a:lnTo>
                  <a:lnTo>
                    <a:pt x="82" y="223"/>
                  </a:lnTo>
                  <a:lnTo>
                    <a:pt x="84" y="223"/>
                  </a:lnTo>
                  <a:lnTo>
                    <a:pt x="84" y="223"/>
                  </a:lnTo>
                  <a:lnTo>
                    <a:pt x="86" y="223"/>
                  </a:lnTo>
                  <a:lnTo>
                    <a:pt x="86" y="225"/>
                  </a:lnTo>
                  <a:lnTo>
                    <a:pt x="88" y="225"/>
                  </a:lnTo>
                  <a:lnTo>
                    <a:pt x="97" y="227"/>
                  </a:lnTo>
                  <a:lnTo>
                    <a:pt x="101" y="227"/>
                  </a:lnTo>
                  <a:lnTo>
                    <a:pt x="105" y="225"/>
                  </a:lnTo>
                  <a:lnTo>
                    <a:pt x="109" y="223"/>
                  </a:lnTo>
                  <a:lnTo>
                    <a:pt x="121" y="214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5" y="214"/>
                  </a:lnTo>
                  <a:lnTo>
                    <a:pt x="127" y="218"/>
                  </a:lnTo>
                  <a:lnTo>
                    <a:pt x="129" y="218"/>
                  </a:lnTo>
                  <a:lnTo>
                    <a:pt x="129" y="221"/>
                  </a:lnTo>
                  <a:lnTo>
                    <a:pt x="132" y="221"/>
                  </a:lnTo>
                  <a:lnTo>
                    <a:pt x="132" y="221"/>
                  </a:lnTo>
                  <a:lnTo>
                    <a:pt x="175" y="221"/>
                  </a:lnTo>
                  <a:lnTo>
                    <a:pt x="212" y="208"/>
                  </a:lnTo>
                  <a:lnTo>
                    <a:pt x="228" y="204"/>
                  </a:lnTo>
                  <a:lnTo>
                    <a:pt x="245" y="202"/>
                  </a:lnTo>
                  <a:lnTo>
                    <a:pt x="251" y="202"/>
                  </a:lnTo>
                  <a:lnTo>
                    <a:pt x="257" y="200"/>
                  </a:lnTo>
                  <a:lnTo>
                    <a:pt x="284" y="192"/>
                  </a:lnTo>
                  <a:lnTo>
                    <a:pt x="286" y="192"/>
                  </a:lnTo>
                  <a:lnTo>
                    <a:pt x="288" y="188"/>
                  </a:lnTo>
                  <a:lnTo>
                    <a:pt x="290" y="188"/>
                  </a:lnTo>
                  <a:lnTo>
                    <a:pt x="294" y="183"/>
                  </a:lnTo>
                  <a:lnTo>
                    <a:pt x="298" y="183"/>
                  </a:lnTo>
                  <a:lnTo>
                    <a:pt x="300" y="183"/>
                  </a:lnTo>
                  <a:lnTo>
                    <a:pt x="303" y="183"/>
                  </a:lnTo>
                  <a:lnTo>
                    <a:pt x="305" y="183"/>
                  </a:lnTo>
                  <a:lnTo>
                    <a:pt x="313" y="188"/>
                  </a:lnTo>
                  <a:lnTo>
                    <a:pt x="321" y="194"/>
                  </a:lnTo>
                  <a:lnTo>
                    <a:pt x="333" y="204"/>
                  </a:lnTo>
                  <a:lnTo>
                    <a:pt x="338" y="206"/>
                  </a:lnTo>
                  <a:lnTo>
                    <a:pt x="344" y="208"/>
                  </a:lnTo>
                  <a:lnTo>
                    <a:pt x="360" y="214"/>
                  </a:lnTo>
                  <a:lnTo>
                    <a:pt x="391" y="212"/>
                  </a:lnTo>
                  <a:lnTo>
                    <a:pt x="399" y="208"/>
                  </a:lnTo>
                  <a:lnTo>
                    <a:pt x="408" y="200"/>
                  </a:lnTo>
                  <a:lnTo>
                    <a:pt x="418" y="190"/>
                  </a:lnTo>
                  <a:lnTo>
                    <a:pt x="422" y="188"/>
                  </a:lnTo>
                  <a:lnTo>
                    <a:pt x="428" y="179"/>
                  </a:lnTo>
                  <a:lnTo>
                    <a:pt x="432" y="177"/>
                  </a:lnTo>
                  <a:lnTo>
                    <a:pt x="441" y="173"/>
                  </a:lnTo>
                  <a:lnTo>
                    <a:pt x="447" y="171"/>
                  </a:lnTo>
                  <a:lnTo>
                    <a:pt x="449" y="169"/>
                  </a:lnTo>
                  <a:lnTo>
                    <a:pt x="451" y="167"/>
                  </a:lnTo>
                  <a:lnTo>
                    <a:pt x="451" y="165"/>
                  </a:lnTo>
                  <a:lnTo>
                    <a:pt x="449" y="16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F7B7D614-72B9-554A-B435-ADB5AF27E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0225" y="5205413"/>
              <a:ext cx="404812" cy="522288"/>
            </a:xfrm>
            <a:custGeom>
              <a:avLst/>
              <a:gdLst>
                <a:gd name="T0" fmla="*/ 237 w 255"/>
                <a:gd name="T1" fmla="*/ 117 h 329"/>
                <a:gd name="T2" fmla="*/ 218 w 255"/>
                <a:gd name="T3" fmla="*/ 96 h 329"/>
                <a:gd name="T4" fmla="*/ 206 w 255"/>
                <a:gd name="T5" fmla="*/ 86 h 329"/>
                <a:gd name="T6" fmla="*/ 197 w 255"/>
                <a:gd name="T7" fmla="*/ 61 h 329"/>
                <a:gd name="T8" fmla="*/ 202 w 255"/>
                <a:gd name="T9" fmla="*/ 45 h 329"/>
                <a:gd name="T10" fmla="*/ 189 w 255"/>
                <a:gd name="T11" fmla="*/ 35 h 329"/>
                <a:gd name="T12" fmla="*/ 189 w 255"/>
                <a:gd name="T13" fmla="*/ 16 h 329"/>
                <a:gd name="T14" fmla="*/ 181 w 255"/>
                <a:gd name="T15" fmla="*/ 10 h 329"/>
                <a:gd name="T16" fmla="*/ 154 w 255"/>
                <a:gd name="T17" fmla="*/ 6 h 329"/>
                <a:gd name="T18" fmla="*/ 142 w 255"/>
                <a:gd name="T19" fmla="*/ 12 h 329"/>
                <a:gd name="T20" fmla="*/ 119 w 255"/>
                <a:gd name="T21" fmla="*/ 2 h 329"/>
                <a:gd name="T22" fmla="*/ 111 w 255"/>
                <a:gd name="T23" fmla="*/ 0 h 329"/>
                <a:gd name="T24" fmla="*/ 94 w 255"/>
                <a:gd name="T25" fmla="*/ 63 h 329"/>
                <a:gd name="T26" fmla="*/ 90 w 255"/>
                <a:gd name="T27" fmla="*/ 70 h 329"/>
                <a:gd name="T28" fmla="*/ 92 w 255"/>
                <a:gd name="T29" fmla="*/ 84 h 329"/>
                <a:gd name="T30" fmla="*/ 82 w 255"/>
                <a:gd name="T31" fmla="*/ 90 h 329"/>
                <a:gd name="T32" fmla="*/ 76 w 255"/>
                <a:gd name="T33" fmla="*/ 84 h 329"/>
                <a:gd name="T34" fmla="*/ 68 w 255"/>
                <a:gd name="T35" fmla="*/ 86 h 329"/>
                <a:gd name="T36" fmla="*/ 49 w 255"/>
                <a:gd name="T37" fmla="*/ 92 h 329"/>
                <a:gd name="T38" fmla="*/ 31 w 255"/>
                <a:gd name="T39" fmla="*/ 115 h 329"/>
                <a:gd name="T40" fmla="*/ 31 w 255"/>
                <a:gd name="T41" fmla="*/ 133 h 329"/>
                <a:gd name="T42" fmla="*/ 22 w 255"/>
                <a:gd name="T43" fmla="*/ 140 h 329"/>
                <a:gd name="T44" fmla="*/ 6 w 255"/>
                <a:gd name="T45" fmla="*/ 154 h 329"/>
                <a:gd name="T46" fmla="*/ 8 w 255"/>
                <a:gd name="T47" fmla="*/ 166 h 329"/>
                <a:gd name="T48" fmla="*/ 24 w 255"/>
                <a:gd name="T49" fmla="*/ 189 h 329"/>
                <a:gd name="T50" fmla="*/ 24 w 255"/>
                <a:gd name="T51" fmla="*/ 195 h 329"/>
                <a:gd name="T52" fmla="*/ 14 w 255"/>
                <a:gd name="T53" fmla="*/ 222 h 329"/>
                <a:gd name="T54" fmla="*/ 6 w 255"/>
                <a:gd name="T55" fmla="*/ 236 h 329"/>
                <a:gd name="T56" fmla="*/ 0 w 255"/>
                <a:gd name="T57" fmla="*/ 245 h 329"/>
                <a:gd name="T58" fmla="*/ 14 w 255"/>
                <a:gd name="T59" fmla="*/ 255 h 329"/>
                <a:gd name="T60" fmla="*/ 18 w 255"/>
                <a:gd name="T61" fmla="*/ 273 h 329"/>
                <a:gd name="T62" fmla="*/ 20 w 255"/>
                <a:gd name="T63" fmla="*/ 302 h 329"/>
                <a:gd name="T64" fmla="*/ 18 w 255"/>
                <a:gd name="T65" fmla="*/ 311 h 329"/>
                <a:gd name="T66" fmla="*/ 37 w 255"/>
                <a:gd name="T67" fmla="*/ 317 h 329"/>
                <a:gd name="T68" fmla="*/ 53 w 255"/>
                <a:gd name="T69" fmla="*/ 329 h 329"/>
                <a:gd name="T70" fmla="*/ 61 w 255"/>
                <a:gd name="T71" fmla="*/ 317 h 329"/>
                <a:gd name="T72" fmla="*/ 90 w 255"/>
                <a:gd name="T73" fmla="*/ 300 h 329"/>
                <a:gd name="T74" fmla="*/ 99 w 255"/>
                <a:gd name="T75" fmla="*/ 294 h 329"/>
                <a:gd name="T76" fmla="*/ 113 w 255"/>
                <a:gd name="T77" fmla="*/ 273 h 329"/>
                <a:gd name="T78" fmla="*/ 117 w 255"/>
                <a:gd name="T79" fmla="*/ 265 h 329"/>
                <a:gd name="T80" fmla="*/ 127 w 255"/>
                <a:gd name="T81" fmla="*/ 243 h 329"/>
                <a:gd name="T82" fmla="*/ 136 w 255"/>
                <a:gd name="T83" fmla="*/ 228 h 329"/>
                <a:gd name="T84" fmla="*/ 154 w 255"/>
                <a:gd name="T85" fmla="*/ 220 h 329"/>
                <a:gd name="T86" fmla="*/ 177 w 255"/>
                <a:gd name="T87" fmla="*/ 191 h 329"/>
                <a:gd name="T88" fmla="*/ 175 w 255"/>
                <a:gd name="T89" fmla="*/ 183 h 329"/>
                <a:gd name="T90" fmla="*/ 175 w 255"/>
                <a:gd name="T91" fmla="*/ 173 h 329"/>
                <a:gd name="T92" fmla="*/ 179 w 255"/>
                <a:gd name="T93" fmla="*/ 160 h 329"/>
                <a:gd name="T94" fmla="*/ 189 w 255"/>
                <a:gd name="T95" fmla="*/ 150 h 329"/>
                <a:gd name="T96" fmla="*/ 202 w 255"/>
                <a:gd name="T97" fmla="*/ 154 h 329"/>
                <a:gd name="T98" fmla="*/ 212 w 255"/>
                <a:gd name="T99" fmla="*/ 171 h 329"/>
                <a:gd name="T100" fmla="*/ 224 w 255"/>
                <a:gd name="T101" fmla="*/ 168 h 329"/>
                <a:gd name="T102" fmla="*/ 226 w 255"/>
                <a:gd name="T103" fmla="*/ 154 h 329"/>
                <a:gd name="T104" fmla="*/ 232 w 255"/>
                <a:gd name="T105" fmla="*/ 144 h 329"/>
                <a:gd name="T106" fmla="*/ 243 w 255"/>
                <a:gd name="T107" fmla="*/ 140 h 329"/>
                <a:gd name="T108" fmla="*/ 251 w 255"/>
                <a:gd name="T109" fmla="*/ 12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5" h="329">
                  <a:moveTo>
                    <a:pt x="251" y="121"/>
                  </a:moveTo>
                  <a:lnTo>
                    <a:pt x="241" y="119"/>
                  </a:lnTo>
                  <a:lnTo>
                    <a:pt x="239" y="119"/>
                  </a:lnTo>
                  <a:lnTo>
                    <a:pt x="237" y="117"/>
                  </a:lnTo>
                  <a:lnTo>
                    <a:pt x="232" y="115"/>
                  </a:lnTo>
                  <a:lnTo>
                    <a:pt x="224" y="105"/>
                  </a:lnTo>
                  <a:lnTo>
                    <a:pt x="220" y="101"/>
                  </a:lnTo>
                  <a:lnTo>
                    <a:pt x="218" y="96"/>
                  </a:lnTo>
                  <a:lnTo>
                    <a:pt x="218" y="94"/>
                  </a:lnTo>
                  <a:lnTo>
                    <a:pt x="216" y="92"/>
                  </a:lnTo>
                  <a:lnTo>
                    <a:pt x="208" y="88"/>
                  </a:lnTo>
                  <a:lnTo>
                    <a:pt x="206" y="86"/>
                  </a:lnTo>
                  <a:lnTo>
                    <a:pt x="204" y="80"/>
                  </a:lnTo>
                  <a:lnTo>
                    <a:pt x="199" y="70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57"/>
                  </a:lnTo>
                  <a:lnTo>
                    <a:pt x="199" y="53"/>
                  </a:lnTo>
                  <a:lnTo>
                    <a:pt x="202" y="47"/>
                  </a:lnTo>
                  <a:lnTo>
                    <a:pt x="202" y="45"/>
                  </a:lnTo>
                  <a:lnTo>
                    <a:pt x="199" y="43"/>
                  </a:lnTo>
                  <a:lnTo>
                    <a:pt x="199" y="41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9" y="31"/>
                  </a:lnTo>
                  <a:lnTo>
                    <a:pt x="189" y="24"/>
                  </a:lnTo>
                  <a:lnTo>
                    <a:pt x="189" y="18"/>
                  </a:lnTo>
                  <a:lnTo>
                    <a:pt x="189" y="16"/>
                  </a:lnTo>
                  <a:lnTo>
                    <a:pt x="187" y="14"/>
                  </a:lnTo>
                  <a:lnTo>
                    <a:pt x="185" y="12"/>
                  </a:lnTo>
                  <a:lnTo>
                    <a:pt x="183" y="10"/>
                  </a:lnTo>
                  <a:lnTo>
                    <a:pt x="181" y="10"/>
                  </a:lnTo>
                  <a:lnTo>
                    <a:pt x="177" y="12"/>
                  </a:lnTo>
                  <a:lnTo>
                    <a:pt x="171" y="10"/>
                  </a:lnTo>
                  <a:lnTo>
                    <a:pt x="160" y="4"/>
                  </a:lnTo>
                  <a:lnTo>
                    <a:pt x="154" y="6"/>
                  </a:lnTo>
                  <a:lnTo>
                    <a:pt x="152" y="8"/>
                  </a:lnTo>
                  <a:lnTo>
                    <a:pt x="150" y="8"/>
                  </a:lnTo>
                  <a:lnTo>
                    <a:pt x="148" y="10"/>
                  </a:lnTo>
                  <a:lnTo>
                    <a:pt x="142" y="12"/>
                  </a:lnTo>
                  <a:lnTo>
                    <a:pt x="140" y="12"/>
                  </a:lnTo>
                  <a:lnTo>
                    <a:pt x="134" y="10"/>
                  </a:lnTo>
                  <a:lnTo>
                    <a:pt x="129" y="8"/>
                  </a:lnTo>
                  <a:lnTo>
                    <a:pt x="119" y="2"/>
                  </a:lnTo>
                  <a:lnTo>
                    <a:pt x="119" y="2"/>
                  </a:lnTo>
                  <a:lnTo>
                    <a:pt x="117" y="0"/>
                  </a:lnTo>
                  <a:lnTo>
                    <a:pt x="115" y="0"/>
                  </a:lnTo>
                  <a:lnTo>
                    <a:pt x="111" y="0"/>
                  </a:lnTo>
                  <a:lnTo>
                    <a:pt x="109" y="39"/>
                  </a:lnTo>
                  <a:lnTo>
                    <a:pt x="107" y="49"/>
                  </a:lnTo>
                  <a:lnTo>
                    <a:pt x="101" y="55"/>
                  </a:lnTo>
                  <a:lnTo>
                    <a:pt x="94" y="63"/>
                  </a:lnTo>
                  <a:lnTo>
                    <a:pt x="92" y="63"/>
                  </a:lnTo>
                  <a:lnTo>
                    <a:pt x="92" y="68"/>
                  </a:lnTo>
                  <a:lnTo>
                    <a:pt x="90" y="68"/>
                  </a:lnTo>
                  <a:lnTo>
                    <a:pt x="90" y="70"/>
                  </a:lnTo>
                  <a:lnTo>
                    <a:pt x="90" y="72"/>
                  </a:lnTo>
                  <a:lnTo>
                    <a:pt x="92" y="78"/>
                  </a:lnTo>
                  <a:lnTo>
                    <a:pt x="92" y="80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84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0" y="88"/>
                  </a:lnTo>
                  <a:lnTo>
                    <a:pt x="78" y="86"/>
                  </a:lnTo>
                  <a:lnTo>
                    <a:pt x="76" y="84"/>
                  </a:lnTo>
                  <a:lnTo>
                    <a:pt x="74" y="84"/>
                  </a:lnTo>
                  <a:lnTo>
                    <a:pt x="72" y="84"/>
                  </a:lnTo>
                  <a:lnTo>
                    <a:pt x="70" y="86"/>
                  </a:lnTo>
                  <a:lnTo>
                    <a:pt x="68" y="86"/>
                  </a:lnTo>
                  <a:lnTo>
                    <a:pt x="61" y="86"/>
                  </a:lnTo>
                  <a:lnTo>
                    <a:pt x="59" y="86"/>
                  </a:lnTo>
                  <a:lnTo>
                    <a:pt x="51" y="90"/>
                  </a:lnTo>
                  <a:lnTo>
                    <a:pt x="49" y="92"/>
                  </a:lnTo>
                  <a:lnTo>
                    <a:pt x="45" y="94"/>
                  </a:lnTo>
                  <a:lnTo>
                    <a:pt x="37" y="107"/>
                  </a:lnTo>
                  <a:lnTo>
                    <a:pt x="33" y="113"/>
                  </a:lnTo>
                  <a:lnTo>
                    <a:pt x="31" y="115"/>
                  </a:lnTo>
                  <a:lnTo>
                    <a:pt x="31" y="117"/>
                  </a:lnTo>
                  <a:lnTo>
                    <a:pt x="33" y="125"/>
                  </a:lnTo>
                  <a:lnTo>
                    <a:pt x="33" y="127"/>
                  </a:lnTo>
                  <a:lnTo>
                    <a:pt x="31" y="133"/>
                  </a:lnTo>
                  <a:lnTo>
                    <a:pt x="31" y="136"/>
                  </a:lnTo>
                  <a:lnTo>
                    <a:pt x="31" y="138"/>
                  </a:lnTo>
                  <a:lnTo>
                    <a:pt x="28" y="138"/>
                  </a:lnTo>
                  <a:lnTo>
                    <a:pt x="22" y="140"/>
                  </a:lnTo>
                  <a:lnTo>
                    <a:pt x="18" y="142"/>
                  </a:lnTo>
                  <a:lnTo>
                    <a:pt x="10" y="150"/>
                  </a:lnTo>
                  <a:lnTo>
                    <a:pt x="8" y="152"/>
                  </a:lnTo>
                  <a:lnTo>
                    <a:pt x="6" y="154"/>
                  </a:lnTo>
                  <a:lnTo>
                    <a:pt x="6" y="158"/>
                  </a:lnTo>
                  <a:lnTo>
                    <a:pt x="6" y="158"/>
                  </a:lnTo>
                  <a:lnTo>
                    <a:pt x="6" y="162"/>
                  </a:lnTo>
                  <a:lnTo>
                    <a:pt x="8" y="166"/>
                  </a:lnTo>
                  <a:lnTo>
                    <a:pt x="10" y="175"/>
                  </a:lnTo>
                  <a:lnTo>
                    <a:pt x="12" y="179"/>
                  </a:lnTo>
                  <a:lnTo>
                    <a:pt x="24" y="187"/>
                  </a:lnTo>
                  <a:lnTo>
                    <a:pt x="24" y="189"/>
                  </a:lnTo>
                  <a:lnTo>
                    <a:pt x="26" y="191"/>
                  </a:lnTo>
                  <a:lnTo>
                    <a:pt x="26" y="193"/>
                  </a:lnTo>
                  <a:lnTo>
                    <a:pt x="24" y="195"/>
                  </a:lnTo>
                  <a:lnTo>
                    <a:pt x="24" y="195"/>
                  </a:lnTo>
                  <a:lnTo>
                    <a:pt x="20" y="212"/>
                  </a:lnTo>
                  <a:lnTo>
                    <a:pt x="18" y="214"/>
                  </a:lnTo>
                  <a:lnTo>
                    <a:pt x="18" y="216"/>
                  </a:lnTo>
                  <a:lnTo>
                    <a:pt x="14" y="222"/>
                  </a:lnTo>
                  <a:lnTo>
                    <a:pt x="12" y="224"/>
                  </a:lnTo>
                  <a:lnTo>
                    <a:pt x="10" y="230"/>
                  </a:lnTo>
                  <a:lnTo>
                    <a:pt x="8" y="234"/>
                  </a:lnTo>
                  <a:lnTo>
                    <a:pt x="6" y="23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43"/>
                  </a:lnTo>
                  <a:lnTo>
                    <a:pt x="0" y="245"/>
                  </a:lnTo>
                  <a:lnTo>
                    <a:pt x="6" y="249"/>
                  </a:lnTo>
                  <a:lnTo>
                    <a:pt x="12" y="255"/>
                  </a:lnTo>
                  <a:lnTo>
                    <a:pt x="12" y="255"/>
                  </a:lnTo>
                  <a:lnTo>
                    <a:pt x="14" y="255"/>
                  </a:lnTo>
                  <a:lnTo>
                    <a:pt x="14" y="257"/>
                  </a:lnTo>
                  <a:lnTo>
                    <a:pt x="16" y="263"/>
                  </a:lnTo>
                  <a:lnTo>
                    <a:pt x="18" y="269"/>
                  </a:lnTo>
                  <a:lnTo>
                    <a:pt x="18" y="273"/>
                  </a:lnTo>
                  <a:lnTo>
                    <a:pt x="20" y="292"/>
                  </a:lnTo>
                  <a:lnTo>
                    <a:pt x="20" y="296"/>
                  </a:lnTo>
                  <a:lnTo>
                    <a:pt x="22" y="298"/>
                  </a:lnTo>
                  <a:lnTo>
                    <a:pt x="20" y="302"/>
                  </a:lnTo>
                  <a:lnTo>
                    <a:pt x="18" y="306"/>
                  </a:lnTo>
                  <a:lnTo>
                    <a:pt x="16" y="308"/>
                  </a:lnTo>
                  <a:lnTo>
                    <a:pt x="18" y="311"/>
                  </a:lnTo>
                  <a:lnTo>
                    <a:pt x="18" y="311"/>
                  </a:lnTo>
                  <a:lnTo>
                    <a:pt x="24" y="311"/>
                  </a:lnTo>
                  <a:lnTo>
                    <a:pt x="26" y="311"/>
                  </a:lnTo>
                  <a:lnTo>
                    <a:pt x="31" y="313"/>
                  </a:lnTo>
                  <a:lnTo>
                    <a:pt x="37" y="317"/>
                  </a:lnTo>
                  <a:lnTo>
                    <a:pt x="45" y="321"/>
                  </a:lnTo>
                  <a:lnTo>
                    <a:pt x="49" y="323"/>
                  </a:lnTo>
                  <a:lnTo>
                    <a:pt x="53" y="329"/>
                  </a:lnTo>
                  <a:lnTo>
                    <a:pt x="53" y="329"/>
                  </a:lnTo>
                  <a:lnTo>
                    <a:pt x="55" y="325"/>
                  </a:lnTo>
                  <a:lnTo>
                    <a:pt x="59" y="319"/>
                  </a:lnTo>
                  <a:lnTo>
                    <a:pt x="59" y="319"/>
                  </a:lnTo>
                  <a:lnTo>
                    <a:pt x="61" y="317"/>
                  </a:lnTo>
                  <a:lnTo>
                    <a:pt x="61" y="315"/>
                  </a:lnTo>
                  <a:lnTo>
                    <a:pt x="68" y="311"/>
                  </a:lnTo>
                  <a:lnTo>
                    <a:pt x="76" y="306"/>
                  </a:lnTo>
                  <a:lnTo>
                    <a:pt x="90" y="300"/>
                  </a:lnTo>
                  <a:lnTo>
                    <a:pt x="92" y="298"/>
                  </a:lnTo>
                  <a:lnTo>
                    <a:pt x="96" y="298"/>
                  </a:lnTo>
                  <a:lnTo>
                    <a:pt x="96" y="296"/>
                  </a:lnTo>
                  <a:lnTo>
                    <a:pt x="99" y="294"/>
                  </a:lnTo>
                  <a:lnTo>
                    <a:pt x="103" y="286"/>
                  </a:lnTo>
                  <a:lnTo>
                    <a:pt x="103" y="284"/>
                  </a:lnTo>
                  <a:lnTo>
                    <a:pt x="105" y="282"/>
                  </a:lnTo>
                  <a:lnTo>
                    <a:pt x="113" y="273"/>
                  </a:lnTo>
                  <a:lnTo>
                    <a:pt x="113" y="273"/>
                  </a:lnTo>
                  <a:lnTo>
                    <a:pt x="115" y="271"/>
                  </a:lnTo>
                  <a:lnTo>
                    <a:pt x="117" y="267"/>
                  </a:lnTo>
                  <a:lnTo>
                    <a:pt x="117" y="265"/>
                  </a:lnTo>
                  <a:lnTo>
                    <a:pt x="119" y="261"/>
                  </a:lnTo>
                  <a:lnTo>
                    <a:pt x="121" y="253"/>
                  </a:lnTo>
                  <a:lnTo>
                    <a:pt x="121" y="251"/>
                  </a:lnTo>
                  <a:lnTo>
                    <a:pt x="127" y="243"/>
                  </a:lnTo>
                  <a:lnTo>
                    <a:pt x="131" y="238"/>
                  </a:lnTo>
                  <a:lnTo>
                    <a:pt x="134" y="234"/>
                  </a:lnTo>
                  <a:lnTo>
                    <a:pt x="136" y="230"/>
                  </a:lnTo>
                  <a:lnTo>
                    <a:pt x="136" y="228"/>
                  </a:lnTo>
                  <a:lnTo>
                    <a:pt x="140" y="226"/>
                  </a:lnTo>
                  <a:lnTo>
                    <a:pt x="142" y="226"/>
                  </a:lnTo>
                  <a:lnTo>
                    <a:pt x="146" y="224"/>
                  </a:lnTo>
                  <a:lnTo>
                    <a:pt x="154" y="220"/>
                  </a:lnTo>
                  <a:lnTo>
                    <a:pt x="169" y="203"/>
                  </a:lnTo>
                  <a:lnTo>
                    <a:pt x="175" y="197"/>
                  </a:lnTo>
                  <a:lnTo>
                    <a:pt x="175" y="195"/>
                  </a:lnTo>
                  <a:lnTo>
                    <a:pt x="177" y="191"/>
                  </a:lnTo>
                  <a:lnTo>
                    <a:pt x="177" y="189"/>
                  </a:lnTo>
                  <a:lnTo>
                    <a:pt x="175" y="187"/>
                  </a:lnTo>
                  <a:lnTo>
                    <a:pt x="175" y="183"/>
                  </a:lnTo>
                  <a:lnTo>
                    <a:pt x="175" y="183"/>
                  </a:lnTo>
                  <a:lnTo>
                    <a:pt x="173" y="183"/>
                  </a:lnTo>
                  <a:lnTo>
                    <a:pt x="173" y="179"/>
                  </a:lnTo>
                  <a:lnTo>
                    <a:pt x="173" y="175"/>
                  </a:lnTo>
                  <a:lnTo>
                    <a:pt x="175" y="173"/>
                  </a:lnTo>
                  <a:lnTo>
                    <a:pt x="177" y="166"/>
                  </a:lnTo>
                  <a:lnTo>
                    <a:pt x="177" y="164"/>
                  </a:lnTo>
                  <a:lnTo>
                    <a:pt x="177" y="162"/>
                  </a:lnTo>
                  <a:lnTo>
                    <a:pt x="179" y="160"/>
                  </a:lnTo>
                  <a:lnTo>
                    <a:pt x="179" y="158"/>
                  </a:lnTo>
                  <a:lnTo>
                    <a:pt x="183" y="154"/>
                  </a:lnTo>
                  <a:lnTo>
                    <a:pt x="187" y="150"/>
                  </a:lnTo>
                  <a:lnTo>
                    <a:pt x="189" y="150"/>
                  </a:lnTo>
                  <a:lnTo>
                    <a:pt x="193" y="150"/>
                  </a:lnTo>
                  <a:lnTo>
                    <a:pt x="197" y="150"/>
                  </a:lnTo>
                  <a:lnTo>
                    <a:pt x="202" y="152"/>
                  </a:lnTo>
                  <a:lnTo>
                    <a:pt x="202" y="154"/>
                  </a:lnTo>
                  <a:lnTo>
                    <a:pt x="204" y="156"/>
                  </a:lnTo>
                  <a:lnTo>
                    <a:pt x="208" y="166"/>
                  </a:lnTo>
                  <a:lnTo>
                    <a:pt x="210" y="168"/>
                  </a:lnTo>
                  <a:lnTo>
                    <a:pt x="212" y="171"/>
                  </a:lnTo>
                  <a:lnTo>
                    <a:pt x="214" y="173"/>
                  </a:lnTo>
                  <a:lnTo>
                    <a:pt x="216" y="173"/>
                  </a:lnTo>
                  <a:lnTo>
                    <a:pt x="220" y="173"/>
                  </a:lnTo>
                  <a:lnTo>
                    <a:pt x="224" y="168"/>
                  </a:lnTo>
                  <a:lnTo>
                    <a:pt x="228" y="160"/>
                  </a:lnTo>
                  <a:lnTo>
                    <a:pt x="226" y="158"/>
                  </a:lnTo>
                  <a:lnTo>
                    <a:pt x="226" y="154"/>
                  </a:lnTo>
                  <a:lnTo>
                    <a:pt x="226" y="154"/>
                  </a:lnTo>
                  <a:lnTo>
                    <a:pt x="228" y="148"/>
                  </a:lnTo>
                  <a:lnTo>
                    <a:pt x="228" y="146"/>
                  </a:lnTo>
                  <a:lnTo>
                    <a:pt x="228" y="146"/>
                  </a:lnTo>
                  <a:lnTo>
                    <a:pt x="232" y="144"/>
                  </a:lnTo>
                  <a:lnTo>
                    <a:pt x="232" y="144"/>
                  </a:lnTo>
                  <a:lnTo>
                    <a:pt x="239" y="142"/>
                  </a:lnTo>
                  <a:lnTo>
                    <a:pt x="241" y="142"/>
                  </a:lnTo>
                  <a:lnTo>
                    <a:pt x="243" y="140"/>
                  </a:lnTo>
                  <a:lnTo>
                    <a:pt x="247" y="136"/>
                  </a:lnTo>
                  <a:lnTo>
                    <a:pt x="253" y="129"/>
                  </a:lnTo>
                  <a:lnTo>
                    <a:pt x="255" y="127"/>
                  </a:lnTo>
                  <a:lnTo>
                    <a:pt x="251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63C942E-9D5E-D741-B111-AFC6CEE86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0988" y="3492500"/>
              <a:ext cx="1023937" cy="957263"/>
            </a:xfrm>
            <a:custGeom>
              <a:avLst/>
              <a:gdLst>
                <a:gd name="T0" fmla="*/ 604 w 645"/>
                <a:gd name="T1" fmla="*/ 377 h 603"/>
                <a:gd name="T2" fmla="*/ 532 w 645"/>
                <a:gd name="T3" fmla="*/ 249 h 603"/>
                <a:gd name="T4" fmla="*/ 492 w 645"/>
                <a:gd name="T5" fmla="*/ 181 h 603"/>
                <a:gd name="T6" fmla="*/ 490 w 645"/>
                <a:gd name="T7" fmla="*/ 177 h 603"/>
                <a:gd name="T8" fmla="*/ 464 w 645"/>
                <a:gd name="T9" fmla="*/ 177 h 603"/>
                <a:gd name="T10" fmla="*/ 445 w 645"/>
                <a:gd name="T11" fmla="*/ 171 h 603"/>
                <a:gd name="T12" fmla="*/ 422 w 645"/>
                <a:gd name="T13" fmla="*/ 169 h 603"/>
                <a:gd name="T14" fmla="*/ 356 w 645"/>
                <a:gd name="T15" fmla="*/ 195 h 603"/>
                <a:gd name="T16" fmla="*/ 328 w 645"/>
                <a:gd name="T17" fmla="*/ 177 h 603"/>
                <a:gd name="T18" fmla="*/ 303 w 645"/>
                <a:gd name="T19" fmla="*/ 171 h 603"/>
                <a:gd name="T20" fmla="*/ 305 w 645"/>
                <a:gd name="T21" fmla="*/ 82 h 603"/>
                <a:gd name="T22" fmla="*/ 305 w 645"/>
                <a:gd name="T23" fmla="*/ 0 h 603"/>
                <a:gd name="T24" fmla="*/ 272 w 645"/>
                <a:gd name="T25" fmla="*/ 25 h 603"/>
                <a:gd name="T26" fmla="*/ 266 w 645"/>
                <a:gd name="T27" fmla="*/ 68 h 603"/>
                <a:gd name="T28" fmla="*/ 237 w 645"/>
                <a:gd name="T29" fmla="*/ 105 h 603"/>
                <a:gd name="T30" fmla="*/ 206 w 645"/>
                <a:gd name="T31" fmla="*/ 130 h 603"/>
                <a:gd name="T32" fmla="*/ 103 w 645"/>
                <a:gd name="T33" fmla="*/ 179 h 603"/>
                <a:gd name="T34" fmla="*/ 68 w 645"/>
                <a:gd name="T35" fmla="*/ 181 h 603"/>
                <a:gd name="T36" fmla="*/ 54 w 645"/>
                <a:gd name="T37" fmla="*/ 173 h 603"/>
                <a:gd name="T38" fmla="*/ 41 w 645"/>
                <a:gd name="T39" fmla="*/ 177 h 603"/>
                <a:gd name="T40" fmla="*/ 52 w 645"/>
                <a:gd name="T41" fmla="*/ 195 h 603"/>
                <a:gd name="T42" fmla="*/ 35 w 645"/>
                <a:gd name="T43" fmla="*/ 230 h 603"/>
                <a:gd name="T44" fmla="*/ 35 w 645"/>
                <a:gd name="T45" fmla="*/ 251 h 603"/>
                <a:gd name="T46" fmla="*/ 4 w 645"/>
                <a:gd name="T47" fmla="*/ 319 h 603"/>
                <a:gd name="T48" fmla="*/ 0 w 645"/>
                <a:gd name="T49" fmla="*/ 344 h 603"/>
                <a:gd name="T50" fmla="*/ 4 w 645"/>
                <a:gd name="T51" fmla="*/ 362 h 603"/>
                <a:gd name="T52" fmla="*/ 37 w 645"/>
                <a:gd name="T53" fmla="*/ 383 h 603"/>
                <a:gd name="T54" fmla="*/ 47 w 645"/>
                <a:gd name="T55" fmla="*/ 412 h 603"/>
                <a:gd name="T56" fmla="*/ 60 w 645"/>
                <a:gd name="T57" fmla="*/ 418 h 603"/>
                <a:gd name="T58" fmla="*/ 68 w 645"/>
                <a:gd name="T59" fmla="*/ 420 h 603"/>
                <a:gd name="T60" fmla="*/ 82 w 645"/>
                <a:gd name="T61" fmla="*/ 447 h 603"/>
                <a:gd name="T62" fmla="*/ 82 w 645"/>
                <a:gd name="T63" fmla="*/ 473 h 603"/>
                <a:gd name="T64" fmla="*/ 85 w 645"/>
                <a:gd name="T65" fmla="*/ 486 h 603"/>
                <a:gd name="T66" fmla="*/ 101 w 645"/>
                <a:gd name="T67" fmla="*/ 506 h 603"/>
                <a:gd name="T68" fmla="*/ 150 w 645"/>
                <a:gd name="T69" fmla="*/ 517 h 603"/>
                <a:gd name="T70" fmla="*/ 163 w 645"/>
                <a:gd name="T71" fmla="*/ 521 h 603"/>
                <a:gd name="T72" fmla="*/ 214 w 645"/>
                <a:gd name="T73" fmla="*/ 539 h 603"/>
                <a:gd name="T74" fmla="*/ 249 w 645"/>
                <a:gd name="T75" fmla="*/ 554 h 603"/>
                <a:gd name="T76" fmla="*/ 326 w 645"/>
                <a:gd name="T77" fmla="*/ 558 h 603"/>
                <a:gd name="T78" fmla="*/ 317 w 645"/>
                <a:gd name="T79" fmla="*/ 550 h 603"/>
                <a:gd name="T80" fmla="*/ 317 w 645"/>
                <a:gd name="T81" fmla="*/ 541 h 603"/>
                <a:gd name="T82" fmla="*/ 342 w 645"/>
                <a:gd name="T83" fmla="*/ 543 h 603"/>
                <a:gd name="T84" fmla="*/ 361 w 645"/>
                <a:gd name="T85" fmla="*/ 543 h 603"/>
                <a:gd name="T86" fmla="*/ 595 w 645"/>
                <a:gd name="T87" fmla="*/ 545 h 603"/>
                <a:gd name="T88" fmla="*/ 593 w 645"/>
                <a:gd name="T89" fmla="*/ 517 h 603"/>
                <a:gd name="T90" fmla="*/ 606 w 645"/>
                <a:gd name="T91" fmla="*/ 506 h 603"/>
                <a:gd name="T92" fmla="*/ 631 w 645"/>
                <a:gd name="T93" fmla="*/ 490 h 603"/>
                <a:gd name="T94" fmla="*/ 628 w 645"/>
                <a:gd name="T95" fmla="*/ 477 h 603"/>
                <a:gd name="T96" fmla="*/ 631 w 645"/>
                <a:gd name="T97" fmla="*/ 467 h 603"/>
                <a:gd name="T98" fmla="*/ 641 w 645"/>
                <a:gd name="T99" fmla="*/ 457 h 603"/>
                <a:gd name="T100" fmla="*/ 645 w 645"/>
                <a:gd name="T101" fmla="*/ 45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5" h="603">
                  <a:moveTo>
                    <a:pt x="645" y="451"/>
                  </a:moveTo>
                  <a:lnTo>
                    <a:pt x="641" y="442"/>
                  </a:lnTo>
                  <a:lnTo>
                    <a:pt x="622" y="410"/>
                  </a:lnTo>
                  <a:lnTo>
                    <a:pt x="604" y="377"/>
                  </a:lnTo>
                  <a:lnTo>
                    <a:pt x="585" y="346"/>
                  </a:lnTo>
                  <a:lnTo>
                    <a:pt x="567" y="313"/>
                  </a:lnTo>
                  <a:lnTo>
                    <a:pt x="548" y="280"/>
                  </a:lnTo>
                  <a:lnTo>
                    <a:pt x="532" y="249"/>
                  </a:lnTo>
                  <a:lnTo>
                    <a:pt x="513" y="216"/>
                  </a:lnTo>
                  <a:lnTo>
                    <a:pt x="495" y="185"/>
                  </a:lnTo>
                  <a:lnTo>
                    <a:pt x="495" y="183"/>
                  </a:lnTo>
                  <a:lnTo>
                    <a:pt x="492" y="181"/>
                  </a:lnTo>
                  <a:lnTo>
                    <a:pt x="492" y="181"/>
                  </a:lnTo>
                  <a:lnTo>
                    <a:pt x="492" y="179"/>
                  </a:lnTo>
                  <a:lnTo>
                    <a:pt x="490" y="179"/>
                  </a:lnTo>
                  <a:lnTo>
                    <a:pt x="490" y="177"/>
                  </a:lnTo>
                  <a:lnTo>
                    <a:pt x="490" y="177"/>
                  </a:lnTo>
                  <a:lnTo>
                    <a:pt x="488" y="175"/>
                  </a:lnTo>
                  <a:lnTo>
                    <a:pt x="486" y="175"/>
                  </a:lnTo>
                  <a:lnTo>
                    <a:pt x="464" y="177"/>
                  </a:lnTo>
                  <a:lnTo>
                    <a:pt x="460" y="177"/>
                  </a:lnTo>
                  <a:lnTo>
                    <a:pt x="451" y="173"/>
                  </a:lnTo>
                  <a:lnTo>
                    <a:pt x="449" y="171"/>
                  </a:lnTo>
                  <a:lnTo>
                    <a:pt x="445" y="171"/>
                  </a:lnTo>
                  <a:lnTo>
                    <a:pt x="437" y="171"/>
                  </a:lnTo>
                  <a:lnTo>
                    <a:pt x="435" y="171"/>
                  </a:lnTo>
                  <a:lnTo>
                    <a:pt x="431" y="171"/>
                  </a:lnTo>
                  <a:lnTo>
                    <a:pt x="422" y="169"/>
                  </a:lnTo>
                  <a:lnTo>
                    <a:pt x="381" y="191"/>
                  </a:lnTo>
                  <a:lnTo>
                    <a:pt x="373" y="193"/>
                  </a:lnTo>
                  <a:lnTo>
                    <a:pt x="365" y="195"/>
                  </a:lnTo>
                  <a:lnTo>
                    <a:pt x="356" y="195"/>
                  </a:lnTo>
                  <a:lnTo>
                    <a:pt x="348" y="195"/>
                  </a:lnTo>
                  <a:lnTo>
                    <a:pt x="340" y="191"/>
                  </a:lnTo>
                  <a:lnTo>
                    <a:pt x="336" y="187"/>
                  </a:lnTo>
                  <a:lnTo>
                    <a:pt x="328" y="177"/>
                  </a:lnTo>
                  <a:lnTo>
                    <a:pt x="324" y="173"/>
                  </a:lnTo>
                  <a:lnTo>
                    <a:pt x="319" y="173"/>
                  </a:lnTo>
                  <a:lnTo>
                    <a:pt x="303" y="185"/>
                  </a:lnTo>
                  <a:lnTo>
                    <a:pt x="303" y="171"/>
                  </a:lnTo>
                  <a:lnTo>
                    <a:pt x="303" y="148"/>
                  </a:lnTo>
                  <a:lnTo>
                    <a:pt x="305" y="125"/>
                  </a:lnTo>
                  <a:lnTo>
                    <a:pt x="305" y="103"/>
                  </a:lnTo>
                  <a:lnTo>
                    <a:pt x="305" y="82"/>
                  </a:lnTo>
                  <a:lnTo>
                    <a:pt x="305" y="60"/>
                  </a:lnTo>
                  <a:lnTo>
                    <a:pt x="305" y="37"/>
                  </a:lnTo>
                  <a:lnTo>
                    <a:pt x="305" y="14"/>
                  </a:lnTo>
                  <a:lnTo>
                    <a:pt x="305" y="0"/>
                  </a:lnTo>
                  <a:lnTo>
                    <a:pt x="305" y="0"/>
                  </a:lnTo>
                  <a:lnTo>
                    <a:pt x="280" y="16"/>
                  </a:lnTo>
                  <a:lnTo>
                    <a:pt x="276" y="20"/>
                  </a:lnTo>
                  <a:lnTo>
                    <a:pt x="272" y="25"/>
                  </a:lnTo>
                  <a:lnTo>
                    <a:pt x="270" y="33"/>
                  </a:lnTo>
                  <a:lnTo>
                    <a:pt x="270" y="37"/>
                  </a:lnTo>
                  <a:lnTo>
                    <a:pt x="268" y="62"/>
                  </a:lnTo>
                  <a:lnTo>
                    <a:pt x="266" y="68"/>
                  </a:lnTo>
                  <a:lnTo>
                    <a:pt x="264" y="72"/>
                  </a:lnTo>
                  <a:lnTo>
                    <a:pt x="260" y="80"/>
                  </a:lnTo>
                  <a:lnTo>
                    <a:pt x="243" y="101"/>
                  </a:lnTo>
                  <a:lnTo>
                    <a:pt x="237" y="105"/>
                  </a:lnTo>
                  <a:lnTo>
                    <a:pt x="235" y="107"/>
                  </a:lnTo>
                  <a:lnTo>
                    <a:pt x="225" y="115"/>
                  </a:lnTo>
                  <a:lnTo>
                    <a:pt x="214" y="121"/>
                  </a:lnTo>
                  <a:lnTo>
                    <a:pt x="206" y="130"/>
                  </a:lnTo>
                  <a:lnTo>
                    <a:pt x="198" y="134"/>
                  </a:lnTo>
                  <a:lnTo>
                    <a:pt x="196" y="136"/>
                  </a:lnTo>
                  <a:lnTo>
                    <a:pt x="179" y="140"/>
                  </a:lnTo>
                  <a:lnTo>
                    <a:pt x="103" y="179"/>
                  </a:lnTo>
                  <a:lnTo>
                    <a:pt x="101" y="181"/>
                  </a:lnTo>
                  <a:lnTo>
                    <a:pt x="97" y="181"/>
                  </a:lnTo>
                  <a:lnTo>
                    <a:pt x="72" y="183"/>
                  </a:lnTo>
                  <a:lnTo>
                    <a:pt x="68" y="181"/>
                  </a:lnTo>
                  <a:lnTo>
                    <a:pt x="66" y="181"/>
                  </a:lnTo>
                  <a:lnTo>
                    <a:pt x="60" y="175"/>
                  </a:lnTo>
                  <a:lnTo>
                    <a:pt x="56" y="173"/>
                  </a:lnTo>
                  <a:lnTo>
                    <a:pt x="54" y="173"/>
                  </a:lnTo>
                  <a:lnTo>
                    <a:pt x="45" y="173"/>
                  </a:lnTo>
                  <a:lnTo>
                    <a:pt x="43" y="173"/>
                  </a:lnTo>
                  <a:lnTo>
                    <a:pt x="41" y="175"/>
                  </a:lnTo>
                  <a:lnTo>
                    <a:pt x="41" y="177"/>
                  </a:lnTo>
                  <a:lnTo>
                    <a:pt x="41" y="179"/>
                  </a:lnTo>
                  <a:lnTo>
                    <a:pt x="52" y="191"/>
                  </a:lnTo>
                  <a:lnTo>
                    <a:pt x="52" y="193"/>
                  </a:lnTo>
                  <a:lnTo>
                    <a:pt x="52" y="195"/>
                  </a:lnTo>
                  <a:lnTo>
                    <a:pt x="52" y="200"/>
                  </a:lnTo>
                  <a:lnTo>
                    <a:pt x="39" y="222"/>
                  </a:lnTo>
                  <a:lnTo>
                    <a:pt x="37" y="226"/>
                  </a:lnTo>
                  <a:lnTo>
                    <a:pt x="35" y="230"/>
                  </a:lnTo>
                  <a:lnTo>
                    <a:pt x="35" y="235"/>
                  </a:lnTo>
                  <a:lnTo>
                    <a:pt x="35" y="239"/>
                  </a:lnTo>
                  <a:lnTo>
                    <a:pt x="35" y="239"/>
                  </a:lnTo>
                  <a:lnTo>
                    <a:pt x="35" y="251"/>
                  </a:lnTo>
                  <a:lnTo>
                    <a:pt x="31" y="259"/>
                  </a:lnTo>
                  <a:lnTo>
                    <a:pt x="8" y="302"/>
                  </a:lnTo>
                  <a:lnTo>
                    <a:pt x="6" y="313"/>
                  </a:lnTo>
                  <a:lnTo>
                    <a:pt x="4" y="319"/>
                  </a:lnTo>
                  <a:lnTo>
                    <a:pt x="2" y="329"/>
                  </a:lnTo>
                  <a:lnTo>
                    <a:pt x="2" y="335"/>
                  </a:lnTo>
                  <a:lnTo>
                    <a:pt x="0" y="342"/>
                  </a:lnTo>
                  <a:lnTo>
                    <a:pt x="0" y="344"/>
                  </a:lnTo>
                  <a:lnTo>
                    <a:pt x="2" y="360"/>
                  </a:lnTo>
                  <a:lnTo>
                    <a:pt x="4" y="360"/>
                  </a:lnTo>
                  <a:lnTo>
                    <a:pt x="4" y="362"/>
                  </a:lnTo>
                  <a:lnTo>
                    <a:pt x="4" y="362"/>
                  </a:lnTo>
                  <a:lnTo>
                    <a:pt x="8" y="366"/>
                  </a:lnTo>
                  <a:lnTo>
                    <a:pt x="23" y="375"/>
                  </a:lnTo>
                  <a:lnTo>
                    <a:pt x="35" y="381"/>
                  </a:lnTo>
                  <a:lnTo>
                    <a:pt x="37" y="383"/>
                  </a:lnTo>
                  <a:lnTo>
                    <a:pt x="39" y="385"/>
                  </a:lnTo>
                  <a:lnTo>
                    <a:pt x="39" y="389"/>
                  </a:lnTo>
                  <a:lnTo>
                    <a:pt x="45" y="407"/>
                  </a:lnTo>
                  <a:lnTo>
                    <a:pt x="47" y="412"/>
                  </a:lnTo>
                  <a:lnTo>
                    <a:pt x="47" y="414"/>
                  </a:lnTo>
                  <a:lnTo>
                    <a:pt x="49" y="416"/>
                  </a:lnTo>
                  <a:lnTo>
                    <a:pt x="56" y="418"/>
                  </a:lnTo>
                  <a:lnTo>
                    <a:pt x="60" y="418"/>
                  </a:lnTo>
                  <a:lnTo>
                    <a:pt x="64" y="418"/>
                  </a:lnTo>
                  <a:lnTo>
                    <a:pt x="66" y="420"/>
                  </a:lnTo>
                  <a:lnTo>
                    <a:pt x="68" y="420"/>
                  </a:lnTo>
                  <a:lnTo>
                    <a:pt x="68" y="420"/>
                  </a:lnTo>
                  <a:lnTo>
                    <a:pt x="70" y="424"/>
                  </a:lnTo>
                  <a:lnTo>
                    <a:pt x="72" y="426"/>
                  </a:lnTo>
                  <a:lnTo>
                    <a:pt x="76" y="434"/>
                  </a:lnTo>
                  <a:lnTo>
                    <a:pt x="82" y="447"/>
                  </a:lnTo>
                  <a:lnTo>
                    <a:pt x="85" y="455"/>
                  </a:lnTo>
                  <a:lnTo>
                    <a:pt x="87" y="461"/>
                  </a:lnTo>
                  <a:lnTo>
                    <a:pt x="87" y="465"/>
                  </a:lnTo>
                  <a:lnTo>
                    <a:pt x="82" y="473"/>
                  </a:lnTo>
                  <a:lnTo>
                    <a:pt x="82" y="475"/>
                  </a:lnTo>
                  <a:lnTo>
                    <a:pt x="82" y="482"/>
                  </a:lnTo>
                  <a:lnTo>
                    <a:pt x="82" y="484"/>
                  </a:lnTo>
                  <a:lnTo>
                    <a:pt x="85" y="486"/>
                  </a:lnTo>
                  <a:lnTo>
                    <a:pt x="89" y="496"/>
                  </a:lnTo>
                  <a:lnTo>
                    <a:pt x="93" y="500"/>
                  </a:lnTo>
                  <a:lnTo>
                    <a:pt x="97" y="504"/>
                  </a:lnTo>
                  <a:lnTo>
                    <a:pt x="101" y="506"/>
                  </a:lnTo>
                  <a:lnTo>
                    <a:pt x="134" y="517"/>
                  </a:lnTo>
                  <a:lnTo>
                    <a:pt x="138" y="517"/>
                  </a:lnTo>
                  <a:lnTo>
                    <a:pt x="142" y="517"/>
                  </a:lnTo>
                  <a:lnTo>
                    <a:pt x="150" y="517"/>
                  </a:lnTo>
                  <a:lnTo>
                    <a:pt x="155" y="517"/>
                  </a:lnTo>
                  <a:lnTo>
                    <a:pt x="157" y="517"/>
                  </a:lnTo>
                  <a:lnTo>
                    <a:pt x="159" y="519"/>
                  </a:lnTo>
                  <a:lnTo>
                    <a:pt x="163" y="521"/>
                  </a:lnTo>
                  <a:lnTo>
                    <a:pt x="165" y="523"/>
                  </a:lnTo>
                  <a:lnTo>
                    <a:pt x="183" y="529"/>
                  </a:lnTo>
                  <a:lnTo>
                    <a:pt x="210" y="537"/>
                  </a:lnTo>
                  <a:lnTo>
                    <a:pt x="214" y="539"/>
                  </a:lnTo>
                  <a:lnTo>
                    <a:pt x="235" y="554"/>
                  </a:lnTo>
                  <a:lnTo>
                    <a:pt x="237" y="554"/>
                  </a:lnTo>
                  <a:lnTo>
                    <a:pt x="243" y="554"/>
                  </a:lnTo>
                  <a:lnTo>
                    <a:pt x="249" y="554"/>
                  </a:lnTo>
                  <a:lnTo>
                    <a:pt x="297" y="562"/>
                  </a:lnTo>
                  <a:lnTo>
                    <a:pt x="319" y="562"/>
                  </a:lnTo>
                  <a:lnTo>
                    <a:pt x="324" y="560"/>
                  </a:lnTo>
                  <a:lnTo>
                    <a:pt x="326" y="558"/>
                  </a:lnTo>
                  <a:lnTo>
                    <a:pt x="326" y="556"/>
                  </a:lnTo>
                  <a:lnTo>
                    <a:pt x="324" y="554"/>
                  </a:lnTo>
                  <a:lnTo>
                    <a:pt x="319" y="552"/>
                  </a:lnTo>
                  <a:lnTo>
                    <a:pt x="317" y="550"/>
                  </a:lnTo>
                  <a:lnTo>
                    <a:pt x="315" y="547"/>
                  </a:lnTo>
                  <a:lnTo>
                    <a:pt x="313" y="545"/>
                  </a:lnTo>
                  <a:lnTo>
                    <a:pt x="315" y="543"/>
                  </a:lnTo>
                  <a:lnTo>
                    <a:pt x="317" y="541"/>
                  </a:lnTo>
                  <a:lnTo>
                    <a:pt x="319" y="541"/>
                  </a:lnTo>
                  <a:lnTo>
                    <a:pt x="326" y="541"/>
                  </a:lnTo>
                  <a:lnTo>
                    <a:pt x="334" y="543"/>
                  </a:lnTo>
                  <a:lnTo>
                    <a:pt x="342" y="543"/>
                  </a:lnTo>
                  <a:lnTo>
                    <a:pt x="348" y="543"/>
                  </a:lnTo>
                  <a:lnTo>
                    <a:pt x="354" y="545"/>
                  </a:lnTo>
                  <a:lnTo>
                    <a:pt x="356" y="543"/>
                  </a:lnTo>
                  <a:lnTo>
                    <a:pt x="361" y="543"/>
                  </a:lnTo>
                  <a:lnTo>
                    <a:pt x="478" y="601"/>
                  </a:lnTo>
                  <a:lnTo>
                    <a:pt x="482" y="603"/>
                  </a:lnTo>
                  <a:lnTo>
                    <a:pt x="484" y="601"/>
                  </a:lnTo>
                  <a:lnTo>
                    <a:pt x="595" y="545"/>
                  </a:lnTo>
                  <a:lnTo>
                    <a:pt x="595" y="545"/>
                  </a:lnTo>
                  <a:lnTo>
                    <a:pt x="593" y="529"/>
                  </a:lnTo>
                  <a:lnTo>
                    <a:pt x="593" y="521"/>
                  </a:lnTo>
                  <a:lnTo>
                    <a:pt x="593" y="517"/>
                  </a:lnTo>
                  <a:lnTo>
                    <a:pt x="600" y="512"/>
                  </a:lnTo>
                  <a:lnTo>
                    <a:pt x="602" y="508"/>
                  </a:lnTo>
                  <a:lnTo>
                    <a:pt x="604" y="504"/>
                  </a:lnTo>
                  <a:lnTo>
                    <a:pt x="606" y="506"/>
                  </a:lnTo>
                  <a:lnTo>
                    <a:pt x="610" y="500"/>
                  </a:lnTo>
                  <a:lnTo>
                    <a:pt x="612" y="496"/>
                  </a:lnTo>
                  <a:lnTo>
                    <a:pt x="616" y="494"/>
                  </a:lnTo>
                  <a:lnTo>
                    <a:pt x="631" y="490"/>
                  </a:lnTo>
                  <a:lnTo>
                    <a:pt x="631" y="488"/>
                  </a:lnTo>
                  <a:lnTo>
                    <a:pt x="635" y="482"/>
                  </a:lnTo>
                  <a:lnTo>
                    <a:pt x="633" y="480"/>
                  </a:lnTo>
                  <a:lnTo>
                    <a:pt x="628" y="477"/>
                  </a:lnTo>
                  <a:lnTo>
                    <a:pt x="626" y="475"/>
                  </a:lnTo>
                  <a:lnTo>
                    <a:pt x="626" y="473"/>
                  </a:lnTo>
                  <a:lnTo>
                    <a:pt x="628" y="469"/>
                  </a:lnTo>
                  <a:lnTo>
                    <a:pt x="631" y="467"/>
                  </a:lnTo>
                  <a:lnTo>
                    <a:pt x="635" y="465"/>
                  </a:lnTo>
                  <a:lnTo>
                    <a:pt x="639" y="463"/>
                  </a:lnTo>
                  <a:lnTo>
                    <a:pt x="641" y="461"/>
                  </a:lnTo>
                  <a:lnTo>
                    <a:pt x="641" y="457"/>
                  </a:lnTo>
                  <a:lnTo>
                    <a:pt x="643" y="455"/>
                  </a:lnTo>
                  <a:lnTo>
                    <a:pt x="643" y="453"/>
                  </a:lnTo>
                  <a:lnTo>
                    <a:pt x="645" y="451"/>
                  </a:lnTo>
                  <a:lnTo>
                    <a:pt x="645" y="4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1B3C5F7-0173-9947-A249-2EB012BE2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6038" y="730250"/>
              <a:ext cx="2174875" cy="2392363"/>
            </a:xfrm>
            <a:custGeom>
              <a:avLst/>
              <a:gdLst>
                <a:gd name="T0" fmla="*/ 1282 w 1370"/>
                <a:gd name="T1" fmla="*/ 671 h 1507"/>
                <a:gd name="T2" fmla="*/ 1352 w 1370"/>
                <a:gd name="T3" fmla="*/ 465 h 1507"/>
                <a:gd name="T4" fmla="*/ 1321 w 1370"/>
                <a:gd name="T5" fmla="*/ 449 h 1507"/>
                <a:gd name="T6" fmla="*/ 1292 w 1370"/>
                <a:gd name="T7" fmla="*/ 428 h 1507"/>
                <a:gd name="T8" fmla="*/ 1257 w 1370"/>
                <a:gd name="T9" fmla="*/ 422 h 1507"/>
                <a:gd name="T10" fmla="*/ 1201 w 1370"/>
                <a:gd name="T11" fmla="*/ 381 h 1507"/>
                <a:gd name="T12" fmla="*/ 1150 w 1370"/>
                <a:gd name="T13" fmla="*/ 402 h 1507"/>
                <a:gd name="T14" fmla="*/ 1105 w 1370"/>
                <a:gd name="T15" fmla="*/ 395 h 1507"/>
                <a:gd name="T16" fmla="*/ 1045 w 1370"/>
                <a:gd name="T17" fmla="*/ 375 h 1507"/>
                <a:gd name="T18" fmla="*/ 967 w 1370"/>
                <a:gd name="T19" fmla="*/ 414 h 1507"/>
                <a:gd name="T20" fmla="*/ 897 w 1370"/>
                <a:gd name="T21" fmla="*/ 414 h 1507"/>
                <a:gd name="T22" fmla="*/ 853 w 1370"/>
                <a:gd name="T23" fmla="*/ 418 h 1507"/>
                <a:gd name="T24" fmla="*/ 808 w 1370"/>
                <a:gd name="T25" fmla="*/ 385 h 1507"/>
                <a:gd name="T26" fmla="*/ 810 w 1370"/>
                <a:gd name="T27" fmla="*/ 332 h 1507"/>
                <a:gd name="T28" fmla="*/ 781 w 1370"/>
                <a:gd name="T29" fmla="*/ 307 h 1507"/>
                <a:gd name="T30" fmla="*/ 756 w 1370"/>
                <a:gd name="T31" fmla="*/ 266 h 1507"/>
                <a:gd name="T32" fmla="*/ 736 w 1370"/>
                <a:gd name="T33" fmla="*/ 223 h 1507"/>
                <a:gd name="T34" fmla="*/ 701 w 1370"/>
                <a:gd name="T35" fmla="*/ 208 h 1507"/>
                <a:gd name="T36" fmla="*/ 666 w 1370"/>
                <a:gd name="T37" fmla="*/ 183 h 1507"/>
                <a:gd name="T38" fmla="*/ 606 w 1370"/>
                <a:gd name="T39" fmla="*/ 144 h 1507"/>
                <a:gd name="T40" fmla="*/ 602 w 1370"/>
                <a:gd name="T41" fmla="*/ 113 h 1507"/>
                <a:gd name="T42" fmla="*/ 552 w 1370"/>
                <a:gd name="T43" fmla="*/ 54 h 1507"/>
                <a:gd name="T44" fmla="*/ 526 w 1370"/>
                <a:gd name="T45" fmla="*/ 27 h 1507"/>
                <a:gd name="T46" fmla="*/ 466 w 1370"/>
                <a:gd name="T47" fmla="*/ 2 h 1507"/>
                <a:gd name="T48" fmla="*/ 412 w 1370"/>
                <a:gd name="T49" fmla="*/ 23 h 1507"/>
                <a:gd name="T50" fmla="*/ 398 w 1370"/>
                <a:gd name="T51" fmla="*/ 33 h 1507"/>
                <a:gd name="T52" fmla="*/ 443 w 1370"/>
                <a:gd name="T53" fmla="*/ 87 h 1507"/>
                <a:gd name="T54" fmla="*/ 439 w 1370"/>
                <a:gd name="T55" fmla="*/ 122 h 1507"/>
                <a:gd name="T56" fmla="*/ 418 w 1370"/>
                <a:gd name="T57" fmla="*/ 155 h 1507"/>
                <a:gd name="T58" fmla="*/ 309 w 1370"/>
                <a:gd name="T59" fmla="*/ 356 h 1507"/>
                <a:gd name="T60" fmla="*/ 72 w 1370"/>
                <a:gd name="T61" fmla="*/ 488 h 1507"/>
                <a:gd name="T62" fmla="*/ 31 w 1370"/>
                <a:gd name="T63" fmla="*/ 632 h 1507"/>
                <a:gd name="T64" fmla="*/ 43 w 1370"/>
                <a:gd name="T65" fmla="*/ 739 h 1507"/>
                <a:gd name="T66" fmla="*/ 8 w 1370"/>
                <a:gd name="T67" fmla="*/ 853 h 1507"/>
                <a:gd name="T68" fmla="*/ 155 w 1370"/>
                <a:gd name="T69" fmla="*/ 990 h 1507"/>
                <a:gd name="T70" fmla="*/ 258 w 1370"/>
                <a:gd name="T71" fmla="*/ 1028 h 1507"/>
                <a:gd name="T72" fmla="*/ 392 w 1370"/>
                <a:gd name="T73" fmla="*/ 1075 h 1507"/>
                <a:gd name="T74" fmla="*/ 381 w 1370"/>
                <a:gd name="T75" fmla="*/ 1207 h 1507"/>
                <a:gd name="T76" fmla="*/ 297 w 1370"/>
                <a:gd name="T77" fmla="*/ 1217 h 1507"/>
                <a:gd name="T78" fmla="*/ 336 w 1370"/>
                <a:gd name="T79" fmla="*/ 1452 h 1507"/>
                <a:gd name="T80" fmla="*/ 390 w 1370"/>
                <a:gd name="T81" fmla="*/ 1462 h 1507"/>
                <a:gd name="T82" fmla="*/ 406 w 1370"/>
                <a:gd name="T83" fmla="*/ 1433 h 1507"/>
                <a:gd name="T84" fmla="*/ 472 w 1370"/>
                <a:gd name="T85" fmla="*/ 1410 h 1507"/>
                <a:gd name="T86" fmla="*/ 563 w 1370"/>
                <a:gd name="T87" fmla="*/ 1291 h 1507"/>
                <a:gd name="T88" fmla="*/ 668 w 1370"/>
                <a:gd name="T89" fmla="*/ 1312 h 1507"/>
                <a:gd name="T90" fmla="*/ 707 w 1370"/>
                <a:gd name="T91" fmla="*/ 1277 h 1507"/>
                <a:gd name="T92" fmla="*/ 721 w 1370"/>
                <a:gd name="T93" fmla="*/ 1184 h 1507"/>
                <a:gd name="T94" fmla="*/ 814 w 1370"/>
                <a:gd name="T95" fmla="*/ 1100 h 1507"/>
                <a:gd name="T96" fmla="*/ 847 w 1370"/>
                <a:gd name="T97" fmla="*/ 943 h 1507"/>
                <a:gd name="T98" fmla="*/ 866 w 1370"/>
                <a:gd name="T99" fmla="*/ 883 h 1507"/>
                <a:gd name="T100" fmla="*/ 913 w 1370"/>
                <a:gd name="T101" fmla="*/ 867 h 1507"/>
                <a:gd name="T102" fmla="*/ 944 w 1370"/>
                <a:gd name="T103" fmla="*/ 842 h 1507"/>
                <a:gd name="T104" fmla="*/ 1004 w 1370"/>
                <a:gd name="T105" fmla="*/ 799 h 1507"/>
                <a:gd name="T106" fmla="*/ 1059 w 1370"/>
                <a:gd name="T107" fmla="*/ 778 h 1507"/>
                <a:gd name="T108" fmla="*/ 1100 w 1370"/>
                <a:gd name="T109" fmla="*/ 770 h 1507"/>
                <a:gd name="T110" fmla="*/ 1136 w 1370"/>
                <a:gd name="T111" fmla="*/ 764 h 1507"/>
                <a:gd name="T112" fmla="*/ 1189 w 1370"/>
                <a:gd name="T113" fmla="*/ 754 h 1507"/>
                <a:gd name="T114" fmla="*/ 1239 w 1370"/>
                <a:gd name="T115" fmla="*/ 723 h 1507"/>
                <a:gd name="T116" fmla="*/ 1274 w 1370"/>
                <a:gd name="T117" fmla="*/ 725 h 1507"/>
                <a:gd name="T118" fmla="*/ 1321 w 1370"/>
                <a:gd name="T119" fmla="*/ 745 h 1507"/>
                <a:gd name="T120" fmla="*/ 1360 w 1370"/>
                <a:gd name="T121" fmla="*/ 752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70" h="1507">
                  <a:moveTo>
                    <a:pt x="1370" y="733"/>
                  </a:moveTo>
                  <a:lnTo>
                    <a:pt x="1364" y="725"/>
                  </a:lnTo>
                  <a:lnTo>
                    <a:pt x="1362" y="719"/>
                  </a:lnTo>
                  <a:lnTo>
                    <a:pt x="1358" y="715"/>
                  </a:lnTo>
                  <a:lnTo>
                    <a:pt x="1354" y="710"/>
                  </a:lnTo>
                  <a:lnTo>
                    <a:pt x="1335" y="702"/>
                  </a:lnTo>
                  <a:lnTo>
                    <a:pt x="1331" y="698"/>
                  </a:lnTo>
                  <a:lnTo>
                    <a:pt x="1329" y="692"/>
                  </a:lnTo>
                  <a:lnTo>
                    <a:pt x="1327" y="686"/>
                  </a:lnTo>
                  <a:lnTo>
                    <a:pt x="1325" y="680"/>
                  </a:lnTo>
                  <a:lnTo>
                    <a:pt x="1321" y="673"/>
                  </a:lnTo>
                  <a:lnTo>
                    <a:pt x="1317" y="667"/>
                  </a:lnTo>
                  <a:lnTo>
                    <a:pt x="1309" y="663"/>
                  </a:lnTo>
                  <a:lnTo>
                    <a:pt x="1302" y="661"/>
                  </a:lnTo>
                  <a:lnTo>
                    <a:pt x="1298" y="661"/>
                  </a:lnTo>
                  <a:lnTo>
                    <a:pt x="1294" y="663"/>
                  </a:lnTo>
                  <a:lnTo>
                    <a:pt x="1288" y="669"/>
                  </a:lnTo>
                  <a:lnTo>
                    <a:pt x="1282" y="671"/>
                  </a:lnTo>
                  <a:lnTo>
                    <a:pt x="1278" y="671"/>
                  </a:lnTo>
                  <a:lnTo>
                    <a:pt x="1269" y="669"/>
                  </a:lnTo>
                  <a:lnTo>
                    <a:pt x="1267" y="667"/>
                  </a:lnTo>
                  <a:lnTo>
                    <a:pt x="1243" y="655"/>
                  </a:lnTo>
                  <a:lnTo>
                    <a:pt x="1236" y="655"/>
                  </a:lnTo>
                  <a:lnTo>
                    <a:pt x="1241" y="645"/>
                  </a:lnTo>
                  <a:lnTo>
                    <a:pt x="1255" y="624"/>
                  </a:lnTo>
                  <a:lnTo>
                    <a:pt x="1269" y="601"/>
                  </a:lnTo>
                  <a:lnTo>
                    <a:pt x="1282" y="581"/>
                  </a:lnTo>
                  <a:lnTo>
                    <a:pt x="1296" y="560"/>
                  </a:lnTo>
                  <a:lnTo>
                    <a:pt x="1311" y="538"/>
                  </a:lnTo>
                  <a:lnTo>
                    <a:pt x="1323" y="517"/>
                  </a:lnTo>
                  <a:lnTo>
                    <a:pt x="1337" y="496"/>
                  </a:lnTo>
                  <a:lnTo>
                    <a:pt x="1352" y="474"/>
                  </a:lnTo>
                  <a:lnTo>
                    <a:pt x="1354" y="468"/>
                  </a:lnTo>
                  <a:lnTo>
                    <a:pt x="1354" y="468"/>
                  </a:lnTo>
                  <a:lnTo>
                    <a:pt x="1354" y="468"/>
                  </a:lnTo>
                  <a:lnTo>
                    <a:pt x="1352" y="465"/>
                  </a:lnTo>
                  <a:lnTo>
                    <a:pt x="1350" y="463"/>
                  </a:lnTo>
                  <a:lnTo>
                    <a:pt x="1350" y="461"/>
                  </a:lnTo>
                  <a:lnTo>
                    <a:pt x="1348" y="453"/>
                  </a:lnTo>
                  <a:lnTo>
                    <a:pt x="1346" y="453"/>
                  </a:lnTo>
                  <a:lnTo>
                    <a:pt x="1342" y="455"/>
                  </a:lnTo>
                  <a:lnTo>
                    <a:pt x="1342" y="457"/>
                  </a:lnTo>
                  <a:lnTo>
                    <a:pt x="1340" y="457"/>
                  </a:lnTo>
                  <a:lnTo>
                    <a:pt x="1340" y="459"/>
                  </a:lnTo>
                  <a:lnTo>
                    <a:pt x="1337" y="459"/>
                  </a:lnTo>
                  <a:lnTo>
                    <a:pt x="1335" y="459"/>
                  </a:lnTo>
                  <a:lnTo>
                    <a:pt x="1335" y="457"/>
                  </a:lnTo>
                  <a:lnTo>
                    <a:pt x="1335" y="455"/>
                  </a:lnTo>
                  <a:lnTo>
                    <a:pt x="1335" y="453"/>
                  </a:lnTo>
                  <a:lnTo>
                    <a:pt x="1331" y="451"/>
                  </a:lnTo>
                  <a:lnTo>
                    <a:pt x="1329" y="453"/>
                  </a:lnTo>
                  <a:lnTo>
                    <a:pt x="1325" y="453"/>
                  </a:lnTo>
                  <a:lnTo>
                    <a:pt x="1323" y="453"/>
                  </a:lnTo>
                  <a:lnTo>
                    <a:pt x="1321" y="449"/>
                  </a:lnTo>
                  <a:lnTo>
                    <a:pt x="1319" y="441"/>
                  </a:lnTo>
                  <a:lnTo>
                    <a:pt x="1317" y="439"/>
                  </a:lnTo>
                  <a:lnTo>
                    <a:pt x="1313" y="437"/>
                  </a:lnTo>
                  <a:lnTo>
                    <a:pt x="1309" y="439"/>
                  </a:lnTo>
                  <a:lnTo>
                    <a:pt x="1304" y="441"/>
                  </a:lnTo>
                  <a:lnTo>
                    <a:pt x="1300" y="441"/>
                  </a:lnTo>
                  <a:lnTo>
                    <a:pt x="1300" y="441"/>
                  </a:lnTo>
                  <a:lnTo>
                    <a:pt x="1298" y="439"/>
                  </a:lnTo>
                  <a:lnTo>
                    <a:pt x="1298" y="437"/>
                  </a:lnTo>
                  <a:lnTo>
                    <a:pt x="1298" y="437"/>
                  </a:lnTo>
                  <a:lnTo>
                    <a:pt x="1298" y="435"/>
                  </a:lnTo>
                  <a:lnTo>
                    <a:pt x="1302" y="435"/>
                  </a:lnTo>
                  <a:lnTo>
                    <a:pt x="1302" y="435"/>
                  </a:lnTo>
                  <a:lnTo>
                    <a:pt x="1304" y="430"/>
                  </a:lnTo>
                  <a:lnTo>
                    <a:pt x="1300" y="428"/>
                  </a:lnTo>
                  <a:lnTo>
                    <a:pt x="1298" y="428"/>
                  </a:lnTo>
                  <a:lnTo>
                    <a:pt x="1294" y="428"/>
                  </a:lnTo>
                  <a:lnTo>
                    <a:pt x="1292" y="428"/>
                  </a:lnTo>
                  <a:lnTo>
                    <a:pt x="1288" y="430"/>
                  </a:lnTo>
                  <a:lnTo>
                    <a:pt x="1286" y="430"/>
                  </a:lnTo>
                  <a:lnTo>
                    <a:pt x="1284" y="428"/>
                  </a:lnTo>
                  <a:lnTo>
                    <a:pt x="1284" y="428"/>
                  </a:lnTo>
                  <a:lnTo>
                    <a:pt x="1282" y="426"/>
                  </a:lnTo>
                  <a:lnTo>
                    <a:pt x="1282" y="424"/>
                  </a:lnTo>
                  <a:lnTo>
                    <a:pt x="1280" y="422"/>
                  </a:lnTo>
                  <a:lnTo>
                    <a:pt x="1276" y="420"/>
                  </a:lnTo>
                  <a:lnTo>
                    <a:pt x="1274" y="420"/>
                  </a:lnTo>
                  <a:lnTo>
                    <a:pt x="1269" y="420"/>
                  </a:lnTo>
                  <a:lnTo>
                    <a:pt x="1267" y="418"/>
                  </a:lnTo>
                  <a:lnTo>
                    <a:pt x="1265" y="416"/>
                  </a:lnTo>
                  <a:lnTo>
                    <a:pt x="1263" y="414"/>
                  </a:lnTo>
                  <a:lnTo>
                    <a:pt x="1259" y="416"/>
                  </a:lnTo>
                  <a:lnTo>
                    <a:pt x="1259" y="418"/>
                  </a:lnTo>
                  <a:lnTo>
                    <a:pt x="1259" y="420"/>
                  </a:lnTo>
                  <a:lnTo>
                    <a:pt x="1259" y="420"/>
                  </a:lnTo>
                  <a:lnTo>
                    <a:pt x="1257" y="422"/>
                  </a:lnTo>
                  <a:lnTo>
                    <a:pt x="1251" y="422"/>
                  </a:lnTo>
                  <a:lnTo>
                    <a:pt x="1249" y="420"/>
                  </a:lnTo>
                  <a:lnTo>
                    <a:pt x="1249" y="418"/>
                  </a:lnTo>
                  <a:lnTo>
                    <a:pt x="1249" y="416"/>
                  </a:lnTo>
                  <a:lnTo>
                    <a:pt x="1249" y="414"/>
                  </a:lnTo>
                  <a:lnTo>
                    <a:pt x="1249" y="412"/>
                  </a:lnTo>
                  <a:lnTo>
                    <a:pt x="1243" y="408"/>
                  </a:lnTo>
                  <a:lnTo>
                    <a:pt x="1243" y="408"/>
                  </a:lnTo>
                  <a:lnTo>
                    <a:pt x="1243" y="404"/>
                  </a:lnTo>
                  <a:lnTo>
                    <a:pt x="1241" y="402"/>
                  </a:lnTo>
                  <a:lnTo>
                    <a:pt x="1241" y="400"/>
                  </a:lnTo>
                  <a:lnTo>
                    <a:pt x="1236" y="400"/>
                  </a:lnTo>
                  <a:lnTo>
                    <a:pt x="1232" y="400"/>
                  </a:lnTo>
                  <a:lnTo>
                    <a:pt x="1226" y="398"/>
                  </a:lnTo>
                  <a:lnTo>
                    <a:pt x="1220" y="393"/>
                  </a:lnTo>
                  <a:lnTo>
                    <a:pt x="1212" y="383"/>
                  </a:lnTo>
                  <a:lnTo>
                    <a:pt x="1206" y="379"/>
                  </a:lnTo>
                  <a:lnTo>
                    <a:pt x="1201" y="381"/>
                  </a:lnTo>
                  <a:lnTo>
                    <a:pt x="1197" y="381"/>
                  </a:lnTo>
                  <a:lnTo>
                    <a:pt x="1191" y="377"/>
                  </a:lnTo>
                  <a:lnTo>
                    <a:pt x="1185" y="377"/>
                  </a:lnTo>
                  <a:lnTo>
                    <a:pt x="1183" y="379"/>
                  </a:lnTo>
                  <a:lnTo>
                    <a:pt x="1185" y="383"/>
                  </a:lnTo>
                  <a:lnTo>
                    <a:pt x="1185" y="389"/>
                  </a:lnTo>
                  <a:lnTo>
                    <a:pt x="1185" y="389"/>
                  </a:lnTo>
                  <a:lnTo>
                    <a:pt x="1183" y="389"/>
                  </a:lnTo>
                  <a:lnTo>
                    <a:pt x="1179" y="389"/>
                  </a:lnTo>
                  <a:lnTo>
                    <a:pt x="1175" y="387"/>
                  </a:lnTo>
                  <a:lnTo>
                    <a:pt x="1173" y="387"/>
                  </a:lnTo>
                  <a:lnTo>
                    <a:pt x="1168" y="387"/>
                  </a:lnTo>
                  <a:lnTo>
                    <a:pt x="1164" y="389"/>
                  </a:lnTo>
                  <a:lnTo>
                    <a:pt x="1160" y="398"/>
                  </a:lnTo>
                  <a:lnTo>
                    <a:pt x="1156" y="400"/>
                  </a:lnTo>
                  <a:lnTo>
                    <a:pt x="1152" y="402"/>
                  </a:lnTo>
                  <a:lnTo>
                    <a:pt x="1150" y="404"/>
                  </a:lnTo>
                  <a:lnTo>
                    <a:pt x="1150" y="402"/>
                  </a:lnTo>
                  <a:lnTo>
                    <a:pt x="1148" y="400"/>
                  </a:lnTo>
                  <a:lnTo>
                    <a:pt x="1146" y="400"/>
                  </a:lnTo>
                  <a:lnTo>
                    <a:pt x="1142" y="402"/>
                  </a:lnTo>
                  <a:lnTo>
                    <a:pt x="1140" y="404"/>
                  </a:lnTo>
                  <a:lnTo>
                    <a:pt x="1136" y="404"/>
                  </a:lnTo>
                  <a:lnTo>
                    <a:pt x="1133" y="402"/>
                  </a:lnTo>
                  <a:lnTo>
                    <a:pt x="1121" y="408"/>
                  </a:lnTo>
                  <a:lnTo>
                    <a:pt x="1115" y="408"/>
                  </a:lnTo>
                  <a:lnTo>
                    <a:pt x="1113" y="406"/>
                  </a:lnTo>
                  <a:lnTo>
                    <a:pt x="1115" y="404"/>
                  </a:lnTo>
                  <a:lnTo>
                    <a:pt x="1117" y="402"/>
                  </a:lnTo>
                  <a:lnTo>
                    <a:pt x="1117" y="400"/>
                  </a:lnTo>
                  <a:lnTo>
                    <a:pt x="1117" y="398"/>
                  </a:lnTo>
                  <a:lnTo>
                    <a:pt x="1113" y="393"/>
                  </a:lnTo>
                  <a:lnTo>
                    <a:pt x="1109" y="387"/>
                  </a:lnTo>
                  <a:lnTo>
                    <a:pt x="1109" y="387"/>
                  </a:lnTo>
                  <a:lnTo>
                    <a:pt x="1105" y="389"/>
                  </a:lnTo>
                  <a:lnTo>
                    <a:pt x="1105" y="395"/>
                  </a:lnTo>
                  <a:lnTo>
                    <a:pt x="1103" y="398"/>
                  </a:lnTo>
                  <a:lnTo>
                    <a:pt x="1100" y="398"/>
                  </a:lnTo>
                  <a:lnTo>
                    <a:pt x="1098" y="393"/>
                  </a:lnTo>
                  <a:lnTo>
                    <a:pt x="1098" y="387"/>
                  </a:lnTo>
                  <a:lnTo>
                    <a:pt x="1096" y="383"/>
                  </a:lnTo>
                  <a:lnTo>
                    <a:pt x="1094" y="383"/>
                  </a:lnTo>
                  <a:lnTo>
                    <a:pt x="1086" y="379"/>
                  </a:lnTo>
                  <a:lnTo>
                    <a:pt x="1082" y="379"/>
                  </a:lnTo>
                  <a:lnTo>
                    <a:pt x="1078" y="375"/>
                  </a:lnTo>
                  <a:lnTo>
                    <a:pt x="1076" y="373"/>
                  </a:lnTo>
                  <a:lnTo>
                    <a:pt x="1072" y="373"/>
                  </a:lnTo>
                  <a:lnTo>
                    <a:pt x="1065" y="375"/>
                  </a:lnTo>
                  <a:lnTo>
                    <a:pt x="1061" y="377"/>
                  </a:lnTo>
                  <a:lnTo>
                    <a:pt x="1059" y="373"/>
                  </a:lnTo>
                  <a:lnTo>
                    <a:pt x="1061" y="367"/>
                  </a:lnTo>
                  <a:lnTo>
                    <a:pt x="1059" y="367"/>
                  </a:lnTo>
                  <a:lnTo>
                    <a:pt x="1055" y="369"/>
                  </a:lnTo>
                  <a:lnTo>
                    <a:pt x="1045" y="375"/>
                  </a:lnTo>
                  <a:lnTo>
                    <a:pt x="1043" y="375"/>
                  </a:lnTo>
                  <a:lnTo>
                    <a:pt x="1043" y="377"/>
                  </a:lnTo>
                  <a:lnTo>
                    <a:pt x="1037" y="385"/>
                  </a:lnTo>
                  <a:lnTo>
                    <a:pt x="1028" y="391"/>
                  </a:lnTo>
                  <a:lnTo>
                    <a:pt x="1026" y="393"/>
                  </a:lnTo>
                  <a:lnTo>
                    <a:pt x="1026" y="398"/>
                  </a:lnTo>
                  <a:lnTo>
                    <a:pt x="1024" y="400"/>
                  </a:lnTo>
                  <a:lnTo>
                    <a:pt x="1020" y="400"/>
                  </a:lnTo>
                  <a:lnTo>
                    <a:pt x="1010" y="400"/>
                  </a:lnTo>
                  <a:lnTo>
                    <a:pt x="1004" y="400"/>
                  </a:lnTo>
                  <a:lnTo>
                    <a:pt x="1000" y="402"/>
                  </a:lnTo>
                  <a:lnTo>
                    <a:pt x="993" y="406"/>
                  </a:lnTo>
                  <a:lnTo>
                    <a:pt x="987" y="414"/>
                  </a:lnTo>
                  <a:lnTo>
                    <a:pt x="983" y="414"/>
                  </a:lnTo>
                  <a:lnTo>
                    <a:pt x="973" y="412"/>
                  </a:lnTo>
                  <a:lnTo>
                    <a:pt x="971" y="412"/>
                  </a:lnTo>
                  <a:lnTo>
                    <a:pt x="967" y="414"/>
                  </a:lnTo>
                  <a:lnTo>
                    <a:pt x="967" y="414"/>
                  </a:lnTo>
                  <a:lnTo>
                    <a:pt x="967" y="418"/>
                  </a:lnTo>
                  <a:lnTo>
                    <a:pt x="965" y="418"/>
                  </a:lnTo>
                  <a:lnTo>
                    <a:pt x="965" y="420"/>
                  </a:lnTo>
                  <a:lnTo>
                    <a:pt x="960" y="420"/>
                  </a:lnTo>
                  <a:lnTo>
                    <a:pt x="952" y="422"/>
                  </a:lnTo>
                  <a:lnTo>
                    <a:pt x="948" y="422"/>
                  </a:lnTo>
                  <a:lnTo>
                    <a:pt x="946" y="420"/>
                  </a:lnTo>
                  <a:lnTo>
                    <a:pt x="942" y="420"/>
                  </a:lnTo>
                  <a:lnTo>
                    <a:pt x="940" y="418"/>
                  </a:lnTo>
                  <a:lnTo>
                    <a:pt x="940" y="416"/>
                  </a:lnTo>
                  <a:lnTo>
                    <a:pt x="938" y="414"/>
                  </a:lnTo>
                  <a:lnTo>
                    <a:pt x="919" y="412"/>
                  </a:lnTo>
                  <a:lnTo>
                    <a:pt x="917" y="410"/>
                  </a:lnTo>
                  <a:lnTo>
                    <a:pt x="909" y="404"/>
                  </a:lnTo>
                  <a:lnTo>
                    <a:pt x="905" y="402"/>
                  </a:lnTo>
                  <a:lnTo>
                    <a:pt x="903" y="402"/>
                  </a:lnTo>
                  <a:lnTo>
                    <a:pt x="901" y="404"/>
                  </a:lnTo>
                  <a:lnTo>
                    <a:pt x="897" y="414"/>
                  </a:lnTo>
                  <a:lnTo>
                    <a:pt x="892" y="416"/>
                  </a:lnTo>
                  <a:lnTo>
                    <a:pt x="890" y="416"/>
                  </a:lnTo>
                  <a:lnTo>
                    <a:pt x="890" y="416"/>
                  </a:lnTo>
                  <a:lnTo>
                    <a:pt x="888" y="412"/>
                  </a:lnTo>
                  <a:lnTo>
                    <a:pt x="888" y="410"/>
                  </a:lnTo>
                  <a:lnTo>
                    <a:pt x="888" y="408"/>
                  </a:lnTo>
                  <a:lnTo>
                    <a:pt x="886" y="408"/>
                  </a:lnTo>
                  <a:lnTo>
                    <a:pt x="884" y="408"/>
                  </a:lnTo>
                  <a:lnTo>
                    <a:pt x="884" y="410"/>
                  </a:lnTo>
                  <a:lnTo>
                    <a:pt x="882" y="412"/>
                  </a:lnTo>
                  <a:lnTo>
                    <a:pt x="882" y="414"/>
                  </a:lnTo>
                  <a:lnTo>
                    <a:pt x="878" y="410"/>
                  </a:lnTo>
                  <a:lnTo>
                    <a:pt x="874" y="410"/>
                  </a:lnTo>
                  <a:lnTo>
                    <a:pt x="870" y="412"/>
                  </a:lnTo>
                  <a:lnTo>
                    <a:pt x="866" y="414"/>
                  </a:lnTo>
                  <a:lnTo>
                    <a:pt x="864" y="416"/>
                  </a:lnTo>
                  <a:lnTo>
                    <a:pt x="861" y="416"/>
                  </a:lnTo>
                  <a:lnTo>
                    <a:pt x="853" y="418"/>
                  </a:lnTo>
                  <a:lnTo>
                    <a:pt x="851" y="418"/>
                  </a:lnTo>
                  <a:lnTo>
                    <a:pt x="851" y="416"/>
                  </a:lnTo>
                  <a:lnTo>
                    <a:pt x="849" y="414"/>
                  </a:lnTo>
                  <a:lnTo>
                    <a:pt x="845" y="406"/>
                  </a:lnTo>
                  <a:lnTo>
                    <a:pt x="843" y="404"/>
                  </a:lnTo>
                  <a:lnTo>
                    <a:pt x="843" y="402"/>
                  </a:lnTo>
                  <a:lnTo>
                    <a:pt x="831" y="395"/>
                  </a:lnTo>
                  <a:lnTo>
                    <a:pt x="831" y="398"/>
                  </a:lnTo>
                  <a:lnTo>
                    <a:pt x="829" y="402"/>
                  </a:lnTo>
                  <a:lnTo>
                    <a:pt x="826" y="404"/>
                  </a:lnTo>
                  <a:lnTo>
                    <a:pt x="824" y="400"/>
                  </a:lnTo>
                  <a:lnTo>
                    <a:pt x="822" y="398"/>
                  </a:lnTo>
                  <a:lnTo>
                    <a:pt x="816" y="395"/>
                  </a:lnTo>
                  <a:lnTo>
                    <a:pt x="812" y="393"/>
                  </a:lnTo>
                  <a:lnTo>
                    <a:pt x="812" y="393"/>
                  </a:lnTo>
                  <a:lnTo>
                    <a:pt x="812" y="387"/>
                  </a:lnTo>
                  <a:lnTo>
                    <a:pt x="810" y="387"/>
                  </a:lnTo>
                  <a:lnTo>
                    <a:pt x="808" y="385"/>
                  </a:lnTo>
                  <a:lnTo>
                    <a:pt x="808" y="385"/>
                  </a:lnTo>
                  <a:lnTo>
                    <a:pt x="808" y="383"/>
                  </a:lnTo>
                  <a:lnTo>
                    <a:pt x="806" y="381"/>
                  </a:lnTo>
                  <a:lnTo>
                    <a:pt x="806" y="379"/>
                  </a:lnTo>
                  <a:lnTo>
                    <a:pt x="806" y="377"/>
                  </a:lnTo>
                  <a:lnTo>
                    <a:pt x="806" y="375"/>
                  </a:lnTo>
                  <a:lnTo>
                    <a:pt x="808" y="375"/>
                  </a:lnTo>
                  <a:lnTo>
                    <a:pt x="814" y="369"/>
                  </a:lnTo>
                  <a:lnTo>
                    <a:pt x="816" y="365"/>
                  </a:lnTo>
                  <a:lnTo>
                    <a:pt x="820" y="356"/>
                  </a:lnTo>
                  <a:lnTo>
                    <a:pt x="818" y="354"/>
                  </a:lnTo>
                  <a:lnTo>
                    <a:pt x="818" y="350"/>
                  </a:lnTo>
                  <a:lnTo>
                    <a:pt x="816" y="346"/>
                  </a:lnTo>
                  <a:lnTo>
                    <a:pt x="814" y="342"/>
                  </a:lnTo>
                  <a:lnTo>
                    <a:pt x="812" y="338"/>
                  </a:lnTo>
                  <a:lnTo>
                    <a:pt x="810" y="336"/>
                  </a:lnTo>
                  <a:lnTo>
                    <a:pt x="810" y="334"/>
                  </a:lnTo>
                  <a:lnTo>
                    <a:pt x="810" y="332"/>
                  </a:lnTo>
                  <a:lnTo>
                    <a:pt x="812" y="328"/>
                  </a:lnTo>
                  <a:lnTo>
                    <a:pt x="812" y="325"/>
                  </a:lnTo>
                  <a:lnTo>
                    <a:pt x="812" y="321"/>
                  </a:lnTo>
                  <a:lnTo>
                    <a:pt x="808" y="317"/>
                  </a:lnTo>
                  <a:lnTo>
                    <a:pt x="806" y="315"/>
                  </a:lnTo>
                  <a:lnTo>
                    <a:pt x="808" y="309"/>
                  </a:lnTo>
                  <a:lnTo>
                    <a:pt x="806" y="307"/>
                  </a:lnTo>
                  <a:lnTo>
                    <a:pt x="806" y="305"/>
                  </a:lnTo>
                  <a:lnTo>
                    <a:pt x="804" y="305"/>
                  </a:lnTo>
                  <a:lnTo>
                    <a:pt x="802" y="303"/>
                  </a:lnTo>
                  <a:lnTo>
                    <a:pt x="798" y="299"/>
                  </a:lnTo>
                  <a:lnTo>
                    <a:pt x="796" y="299"/>
                  </a:lnTo>
                  <a:lnTo>
                    <a:pt x="796" y="303"/>
                  </a:lnTo>
                  <a:lnTo>
                    <a:pt x="793" y="303"/>
                  </a:lnTo>
                  <a:lnTo>
                    <a:pt x="787" y="303"/>
                  </a:lnTo>
                  <a:lnTo>
                    <a:pt x="785" y="303"/>
                  </a:lnTo>
                  <a:lnTo>
                    <a:pt x="783" y="305"/>
                  </a:lnTo>
                  <a:lnTo>
                    <a:pt x="781" y="307"/>
                  </a:lnTo>
                  <a:lnTo>
                    <a:pt x="779" y="307"/>
                  </a:lnTo>
                  <a:lnTo>
                    <a:pt x="775" y="303"/>
                  </a:lnTo>
                  <a:lnTo>
                    <a:pt x="773" y="301"/>
                  </a:lnTo>
                  <a:lnTo>
                    <a:pt x="771" y="301"/>
                  </a:lnTo>
                  <a:lnTo>
                    <a:pt x="769" y="301"/>
                  </a:lnTo>
                  <a:lnTo>
                    <a:pt x="767" y="301"/>
                  </a:lnTo>
                  <a:lnTo>
                    <a:pt x="765" y="301"/>
                  </a:lnTo>
                  <a:lnTo>
                    <a:pt x="763" y="301"/>
                  </a:lnTo>
                  <a:lnTo>
                    <a:pt x="763" y="301"/>
                  </a:lnTo>
                  <a:lnTo>
                    <a:pt x="763" y="299"/>
                  </a:lnTo>
                  <a:lnTo>
                    <a:pt x="763" y="297"/>
                  </a:lnTo>
                  <a:lnTo>
                    <a:pt x="750" y="290"/>
                  </a:lnTo>
                  <a:lnTo>
                    <a:pt x="748" y="286"/>
                  </a:lnTo>
                  <a:lnTo>
                    <a:pt x="748" y="280"/>
                  </a:lnTo>
                  <a:lnTo>
                    <a:pt x="750" y="274"/>
                  </a:lnTo>
                  <a:lnTo>
                    <a:pt x="752" y="272"/>
                  </a:lnTo>
                  <a:lnTo>
                    <a:pt x="756" y="268"/>
                  </a:lnTo>
                  <a:lnTo>
                    <a:pt x="756" y="266"/>
                  </a:lnTo>
                  <a:lnTo>
                    <a:pt x="754" y="258"/>
                  </a:lnTo>
                  <a:lnTo>
                    <a:pt x="754" y="255"/>
                  </a:lnTo>
                  <a:lnTo>
                    <a:pt x="754" y="253"/>
                  </a:lnTo>
                  <a:lnTo>
                    <a:pt x="754" y="251"/>
                  </a:lnTo>
                  <a:lnTo>
                    <a:pt x="752" y="249"/>
                  </a:lnTo>
                  <a:lnTo>
                    <a:pt x="748" y="247"/>
                  </a:lnTo>
                  <a:lnTo>
                    <a:pt x="746" y="245"/>
                  </a:lnTo>
                  <a:lnTo>
                    <a:pt x="740" y="241"/>
                  </a:lnTo>
                  <a:lnTo>
                    <a:pt x="738" y="239"/>
                  </a:lnTo>
                  <a:lnTo>
                    <a:pt x="742" y="235"/>
                  </a:lnTo>
                  <a:lnTo>
                    <a:pt x="742" y="233"/>
                  </a:lnTo>
                  <a:lnTo>
                    <a:pt x="740" y="233"/>
                  </a:lnTo>
                  <a:lnTo>
                    <a:pt x="738" y="231"/>
                  </a:lnTo>
                  <a:lnTo>
                    <a:pt x="738" y="231"/>
                  </a:lnTo>
                  <a:lnTo>
                    <a:pt x="738" y="229"/>
                  </a:lnTo>
                  <a:lnTo>
                    <a:pt x="738" y="225"/>
                  </a:lnTo>
                  <a:lnTo>
                    <a:pt x="736" y="223"/>
                  </a:lnTo>
                  <a:lnTo>
                    <a:pt x="736" y="223"/>
                  </a:lnTo>
                  <a:lnTo>
                    <a:pt x="736" y="223"/>
                  </a:lnTo>
                  <a:lnTo>
                    <a:pt x="734" y="223"/>
                  </a:lnTo>
                  <a:lnTo>
                    <a:pt x="732" y="223"/>
                  </a:lnTo>
                  <a:lnTo>
                    <a:pt x="732" y="220"/>
                  </a:lnTo>
                  <a:lnTo>
                    <a:pt x="732" y="220"/>
                  </a:lnTo>
                  <a:lnTo>
                    <a:pt x="730" y="216"/>
                  </a:lnTo>
                  <a:lnTo>
                    <a:pt x="730" y="214"/>
                  </a:lnTo>
                  <a:lnTo>
                    <a:pt x="730" y="214"/>
                  </a:lnTo>
                  <a:lnTo>
                    <a:pt x="725" y="212"/>
                  </a:lnTo>
                  <a:lnTo>
                    <a:pt x="721" y="210"/>
                  </a:lnTo>
                  <a:lnTo>
                    <a:pt x="719" y="208"/>
                  </a:lnTo>
                  <a:lnTo>
                    <a:pt x="715" y="208"/>
                  </a:lnTo>
                  <a:lnTo>
                    <a:pt x="713" y="206"/>
                  </a:lnTo>
                  <a:lnTo>
                    <a:pt x="711" y="204"/>
                  </a:lnTo>
                  <a:lnTo>
                    <a:pt x="709" y="200"/>
                  </a:lnTo>
                  <a:lnTo>
                    <a:pt x="707" y="202"/>
                  </a:lnTo>
                  <a:lnTo>
                    <a:pt x="703" y="206"/>
                  </a:lnTo>
                  <a:lnTo>
                    <a:pt x="701" y="208"/>
                  </a:lnTo>
                  <a:lnTo>
                    <a:pt x="699" y="208"/>
                  </a:lnTo>
                  <a:lnTo>
                    <a:pt x="695" y="208"/>
                  </a:lnTo>
                  <a:lnTo>
                    <a:pt x="690" y="206"/>
                  </a:lnTo>
                  <a:lnTo>
                    <a:pt x="688" y="204"/>
                  </a:lnTo>
                  <a:lnTo>
                    <a:pt x="686" y="202"/>
                  </a:lnTo>
                  <a:lnTo>
                    <a:pt x="684" y="198"/>
                  </a:lnTo>
                  <a:lnTo>
                    <a:pt x="680" y="190"/>
                  </a:lnTo>
                  <a:lnTo>
                    <a:pt x="680" y="190"/>
                  </a:lnTo>
                  <a:lnTo>
                    <a:pt x="676" y="188"/>
                  </a:lnTo>
                  <a:lnTo>
                    <a:pt x="672" y="190"/>
                  </a:lnTo>
                  <a:lnTo>
                    <a:pt x="670" y="188"/>
                  </a:lnTo>
                  <a:lnTo>
                    <a:pt x="670" y="185"/>
                  </a:lnTo>
                  <a:lnTo>
                    <a:pt x="670" y="183"/>
                  </a:lnTo>
                  <a:lnTo>
                    <a:pt x="670" y="181"/>
                  </a:lnTo>
                  <a:lnTo>
                    <a:pt x="668" y="181"/>
                  </a:lnTo>
                  <a:lnTo>
                    <a:pt x="668" y="181"/>
                  </a:lnTo>
                  <a:lnTo>
                    <a:pt x="668" y="181"/>
                  </a:lnTo>
                  <a:lnTo>
                    <a:pt x="666" y="183"/>
                  </a:lnTo>
                  <a:lnTo>
                    <a:pt x="666" y="183"/>
                  </a:lnTo>
                  <a:lnTo>
                    <a:pt x="664" y="185"/>
                  </a:lnTo>
                  <a:lnTo>
                    <a:pt x="664" y="185"/>
                  </a:lnTo>
                  <a:lnTo>
                    <a:pt x="662" y="183"/>
                  </a:lnTo>
                  <a:lnTo>
                    <a:pt x="660" y="183"/>
                  </a:lnTo>
                  <a:lnTo>
                    <a:pt x="658" y="181"/>
                  </a:lnTo>
                  <a:lnTo>
                    <a:pt x="655" y="169"/>
                  </a:lnTo>
                  <a:lnTo>
                    <a:pt x="653" y="167"/>
                  </a:lnTo>
                  <a:lnTo>
                    <a:pt x="649" y="173"/>
                  </a:lnTo>
                  <a:lnTo>
                    <a:pt x="645" y="173"/>
                  </a:lnTo>
                  <a:lnTo>
                    <a:pt x="635" y="169"/>
                  </a:lnTo>
                  <a:lnTo>
                    <a:pt x="625" y="167"/>
                  </a:lnTo>
                  <a:lnTo>
                    <a:pt x="618" y="165"/>
                  </a:lnTo>
                  <a:lnTo>
                    <a:pt x="616" y="159"/>
                  </a:lnTo>
                  <a:lnTo>
                    <a:pt x="612" y="150"/>
                  </a:lnTo>
                  <a:lnTo>
                    <a:pt x="612" y="148"/>
                  </a:lnTo>
                  <a:lnTo>
                    <a:pt x="606" y="146"/>
                  </a:lnTo>
                  <a:lnTo>
                    <a:pt x="606" y="144"/>
                  </a:lnTo>
                  <a:lnTo>
                    <a:pt x="606" y="142"/>
                  </a:lnTo>
                  <a:lnTo>
                    <a:pt x="610" y="142"/>
                  </a:lnTo>
                  <a:lnTo>
                    <a:pt x="612" y="142"/>
                  </a:lnTo>
                  <a:lnTo>
                    <a:pt x="614" y="142"/>
                  </a:lnTo>
                  <a:lnTo>
                    <a:pt x="616" y="140"/>
                  </a:lnTo>
                  <a:lnTo>
                    <a:pt x="614" y="138"/>
                  </a:lnTo>
                  <a:lnTo>
                    <a:pt x="612" y="136"/>
                  </a:lnTo>
                  <a:lnTo>
                    <a:pt x="612" y="134"/>
                  </a:lnTo>
                  <a:lnTo>
                    <a:pt x="612" y="132"/>
                  </a:lnTo>
                  <a:lnTo>
                    <a:pt x="612" y="130"/>
                  </a:lnTo>
                  <a:lnTo>
                    <a:pt x="608" y="130"/>
                  </a:lnTo>
                  <a:lnTo>
                    <a:pt x="606" y="130"/>
                  </a:lnTo>
                  <a:lnTo>
                    <a:pt x="606" y="130"/>
                  </a:lnTo>
                  <a:lnTo>
                    <a:pt x="600" y="124"/>
                  </a:lnTo>
                  <a:lnTo>
                    <a:pt x="598" y="120"/>
                  </a:lnTo>
                  <a:lnTo>
                    <a:pt x="598" y="118"/>
                  </a:lnTo>
                  <a:lnTo>
                    <a:pt x="600" y="115"/>
                  </a:lnTo>
                  <a:lnTo>
                    <a:pt x="602" y="113"/>
                  </a:lnTo>
                  <a:lnTo>
                    <a:pt x="602" y="111"/>
                  </a:lnTo>
                  <a:lnTo>
                    <a:pt x="594" y="95"/>
                  </a:lnTo>
                  <a:lnTo>
                    <a:pt x="594" y="93"/>
                  </a:lnTo>
                  <a:lnTo>
                    <a:pt x="594" y="93"/>
                  </a:lnTo>
                  <a:lnTo>
                    <a:pt x="594" y="91"/>
                  </a:lnTo>
                  <a:lnTo>
                    <a:pt x="594" y="89"/>
                  </a:lnTo>
                  <a:lnTo>
                    <a:pt x="592" y="89"/>
                  </a:lnTo>
                  <a:lnTo>
                    <a:pt x="590" y="89"/>
                  </a:lnTo>
                  <a:lnTo>
                    <a:pt x="590" y="89"/>
                  </a:lnTo>
                  <a:lnTo>
                    <a:pt x="587" y="85"/>
                  </a:lnTo>
                  <a:lnTo>
                    <a:pt x="585" y="83"/>
                  </a:lnTo>
                  <a:lnTo>
                    <a:pt x="583" y="80"/>
                  </a:lnTo>
                  <a:lnTo>
                    <a:pt x="573" y="74"/>
                  </a:lnTo>
                  <a:lnTo>
                    <a:pt x="567" y="70"/>
                  </a:lnTo>
                  <a:lnTo>
                    <a:pt x="561" y="64"/>
                  </a:lnTo>
                  <a:lnTo>
                    <a:pt x="554" y="56"/>
                  </a:lnTo>
                  <a:lnTo>
                    <a:pt x="554" y="54"/>
                  </a:lnTo>
                  <a:lnTo>
                    <a:pt x="552" y="54"/>
                  </a:lnTo>
                  <a:lnTo>
                    <a:pt x="550" y="56"/>
                  </a:lnTo>
                  <a:lnTo>
                    <a:pt x="550" y="56"/>
                  </a:lnTo>
                  <a:lnTo>
                    <a:pt x="548" y="56"/>
                  </a:lnTo>
                  <a:lnTo>
                    <a:pt x="546" y="56"/>
                  </a:lnTo>
                  <a:lnTo>
                    <a:pt x="544" y="56"/>
                  </a:lnTo>
                  <a:lnTo>
                    <a:pt x="544" y="54"/>
                  </a:lnTo>
                  <a:lnTo>
                    <a:pt x="544" y="54"/>
                  </a:lnTo>
                  <a:lnTo>
                    <a:pt x="542" y="54"/>
                  </a:lnTo>
                  <a:lnTo>
                    <a:pt x="542" y="52"/>
                  </a:lnTo>
                  <a:lnTo>
                    <a:pt x="540" y="52"/>
                  </a:lnTo>
                  <a:lnTo>
                    <a:pt x="536" y="52"/>
                  </a:lnTo>
                  <a:lnTo>
                    <a:pt x="532" y="50"/>
                  </a:lnTo>
                  <a:lnTo>
                    <a:pt x="532" y="50"/>
                  </a:lnTo>
                  <a:lnTo>
                    <a:pt x="528" y="50"/>
                  </a:lnTo>
                  <a:lnTo>
                    <a:pt x="530" y="48"/>
                  </a:lnTo>
                  <a:lnTo>
                    <a:pt x="534" y="43"/>
                  </a:lnTo>
                  <a:lnTo>
                    <a:pt x="528" y="31"/>
                  </a:lnTo>
                  <a:lnTo>
                    <a:pt x="526" y="27"/>
                  </a:lnTo>
                  <a:lnTo>
                    <a:pt x="522" y="25"/>
                  </a:lnTo>
                  <a:lnTo>
                    <a:pt x="519" y="25"/>
                  </a:lnTo>
                  <a:lnTo>
                    <a:pt x="515" y="31"/>
                  </a:lnTo>
                  <a:lnTo>
                    <a:pt x="513" y="33"/>
                  </a:lnTo>
                  <a:lnTo>
                    <a:pt x="511" y="33"/>
                  </a:lnTo>
                  <a:lnTo>
                    <a:pt x="509" y="33"/>
                  </a:lnTo>
                  <a:lnTo>
                    <a:pt x="503" y="31"/>
                  </a:lnTo>
                  <a:lnTo>
                    <a:pt x="499" y="29"/>
                  </a:lnTo>
                  <a:lnTo>
                    <a:pt x="497" y="27"/>
                  </a:lnTo>
                  <a:lnTo>
                    <a:pt x="491" y="21"/>
                  </a:lnTo>
                  <a:lnTo>
                    <a:pt x="489" y="19"/>
                  </a:lnTo>
                  <a:lnTo>
                    <a:pt x="486" y="19"/>
                  </a:lnTo>
                  <a:lnTo>
                    <a:pt x="484" y="19"/>
                  </a:lnTo>
                  <a:lnTo>
                    <a:pt x="482" y="19"/>
                  </a:lnTo>
                  <a:lnTo>
                    <a:pt x="480" y="17"/>
                  </a:lnTo>
                  <a:lnTo>
                    <a:pt x="474" y="6"/>
                  </a:lnTo>
                  <a:lnTo>
                    <a:pt x="470" y="4"/>
                  </a:lnTo>
                  <a:lnTo>
                    <a:pt x="466" y="2"/>
                  </a:lnTo>
                  <a:lnTo>
                    <a:pt x="460" y="0"/>
                  </a:lnTo>
                  <a:lnTo>
                    <a:pt x="456" y="0"/>
                  </a:lnTo>
                  <a:lnTo>
                    <a:pt x="454" y="0"/>
                  </a:lnTo>
                  <a:lnTo>
                    <a:pt x="451" y="2"/>
                  </a:lnTo>
                  <a:lnTo>
                    <a:pt x="449" y="4"/>
                  </a:lnTo>
                  <a:lnTo>
                    <a:pt x="449" y="8"/>
                  </a:lnTo>
                  <a:lnTo>
                    <a:pt x="447" y="10"/>
                  </a:lnTo>
                  <a:lnTo>
                    <a:pt x="445" y="13"/>
                  </a:lnTo>
                  <a:lnTo>
                    <a:pt x="441" y="13"/>
                  </a:lnTo>
                  <a:lnTo>
                    <a:pt x="439" y="17"/>
                  </a:lnTo>
                  <a:lnTo>
                    <a:pt x="435" y="19"/>
                  </a:lnTo>
                  <a:lnTo>
                    <a:pt x="433" y="19"/>
                  </a:lnTo>
                  <a:lnTo>
                    <a:pt x="431" y="21"/>
                  </a:lnTo>
                  <a:lnTo>
                    <a:pt x="429" y="21"/>
                  </a:lnTo>
                  <a:lnTo>
                    <a:pt x="423" y="21"/>
                  </a:lnTo>
                  <a:lnTo>
                    <a:pt x="421" y="21"/>
                  </a:lnTo>
                  <a:lnTo>
                    <a:pt x="416" y="23"/>
                  </a:lnTo>
                  <a:lnTo>
                    <a:pt x="412" y="23"/>
                  </a:lnTo>
                  <a:lnTo>
                    <a:pt x="400" y="17"/>
                  </a:lnTo>
                  <a:lnTo>
                    <a:pt x="398" y="15"/>
                  </a:lnTo>
                  <a:lnTo>
                    <a:pt x="396" y="15"/>
                  </a:lnTo>
                  <a:lnTo>
                    <a:pt x="392" y="17"/>
                  </a:lnTo>
                  <a:lnTo>
                    <a:pt x="390" y="15"/>
                  </a:lnTo>
                  <a:lnTo>
                    <a:pt x="386" y="15"/>
                  </a:lnTo>
                  <a:lnTo>
                    <a:pt x="383" y="13"/>
                  </a:lnTo>
                  <a:lnTo>
                    <a:pt x="379" y="15"/>
                  </a:lnTo>
                  <a:lnTo>
                    <a:pt x="379" y="17"/>
                  </a:lnTo>
                  <a:lnTo>
                    <a:pt x="379" y="21"/>
                  </a:lnTo>
                  <a:lnTo>
                    <a:pt x="381" y="25"/>
                  </a:lnTo>
                  <a:lnTo>
                    <a:pt x="383" y="27"/>
                  </a:lnTo>
                  <a:lnTo>
                    <a:pt x="386" y="27"/>
                  </a:lnTo>
                  <a:lnTo>
                    <a:pt x="390" y="27"/>
                  </a:lnTo>
                  <a:lnTo>
                    <a:pt x="390" y="27"/>
                  </a:lnTo>
                  <a:lnTo>
                    <a:pt x="392" y="27"/>
                  </a:lnTo>
                  <a:lnTo>
                    <a:pt x="396" y="31"/>
                  </a:lnTo>
                  <a:lnTo>
                    <a:pt x="398" y="33"/>
                  </a:lnTo>
                  <a:lnTo>
                    <a:pt x="402" y="33"/>
                  </a:lnTo>
                  <a:lnTo>
                    <a:pt x="404" y="35"/>
                  </a:lnTo>
                  <a:lnTo>
                    <a:pt x="406" y="37"/>
                  </a:lnTo>
                  <a:lnTo>
                    <a:pt x="412" y="58"/>
                  </a:lnTo>
                  <a:lnTo>
                    <a:pt x="416" y="64"/>
                  </a:lnTo>
                  <a:lnTo>
                    <a:pt x="421" y="72"/>
                  </a:lnTo>
                  <a:lnTo>
                    <a:pt x="425" y="74"/>
                  </a:lnTo>
                  <a:lnTo>
                    <a:pt x="427" y="76"/>
                  </a:lnTo>
                  <a:lnTo>
                    <a:pt x="427" y="76"/>
                  </a:lnTo>
                  <a:lnTo>
                    <a:pt x="429" y="76"/>
                  </a:lnTo>
                  <a:lnTo>
                    <a:pt x="431" y="76"/>
                  </a:lnTo>
                  <a:lnTo>
                    <a:pt x="431" y="78"/>
                  </a:lnTo>
                  <a:lnTo>
                    <a:pt x="439" y="83"/>
                  </a:lnTo>
                  <a:lnTo>
                    <a:pt x="439" y="85"/>
                  </a:lnTo>
                  <a:lnTo>
                    <a:pt x="439" y="87"/>
                  </a:lnTo>
                  <a:lnTo>
                    <a:pt x="441" y="87"/>
                  </a:lnTo>
                  <a:lnTo>
                    <a:pt x="441" y="87"/>
                  </a:lnTo>
                  <a:lnTo>
                    <a:pt x="443" y="87"/>
                  </a:lnTo>
                  <a:lnTo>
                    <a:pt x="443" y="87"/>
                  </a:lnTo>
                  <a:lnTo>
                    <a:pt x="445" y="89"/>
                  </a:lnTo>
                  <a:lnTo>
                    <a:pt x="447" y="93"/>
                  </a:lnTo>
                  <a:lnTo>
                    <a:pt x="445" y="99"/>
                  </a:lnTo>
                  <a:lnTo>
                    <a:pt x="445" y="101"/>
                  </a:lnTo>
                  <a:lnTo>
                    <a:pt x="447" y="101"/>
                  </a:lnTo>
                  <a:lnTo>
                    <a:pt x="447" y="103"/>
                  </a:lnTo>
                  <a:lnTo>
                    <a:pt x="447" y="105"/>
                  </a:lnTo>
                  <a:lnTo>
                    <a:pt x="445" y="107"/>
                  </a:lnTo>
                  <a:lnTo>
                    <a:pt x="445" y="107"/>
                  </a:lnTo>
                  <a:lnTo>
                    <a:pt x="443" y="107"/>
                  </a:lnTo>
                  <a:lnTo>
                    <a:pt x="441" y="109"/>
                  </a:lnTo>
                  <a:lnTo>
                    <a:pt x="439" y="111"/>
                  </a:lnTo>
                  <a:lnTo>
                    <a:pt x="441" y="113"/>
                  </a:lnTo>
                  <a:lnTo>
                    <a:pt x="441" y="115"/>
                  </a:lnTo>
                  <a:lnTo>
                    <a:pt x="441" y="118"/>
                  </a:lnTo>
                  <a:lnTo>
                    <a:pt x="441" y="120"/>
                  </a:lnTo>
                  <a:lnTo>
                    <a:pt x="439" y="122"/>
                  </a:lnTo>
                  <a:lnTo>
                    <a:pt x="439" y="124"/>
                  </a:lnTo>
                  <a:lnTo>
                    <a:pt x="447" y="150"/>
                  </a:lnTo>
                  <a:lnTo>
                    <a:pt x="447" y="153"/>
                  </a:lnTo>
                  <a:lnTo>
                    <a:pt x="447" y="155"/>
                  </a:lnTo>
                  <a:lnTo>
                    <a:pt x="447" y="157"/>
                  </a:lnTo>
                  <a:lnTo>
                    <a:pt x="449" y="159"/>
                  </a:lnTo>
                  <a:lnTo>
                    <a:pt x="449" y="161"/>
                  </a:lnTo>
                  <a:lnTo>
                    <a:pt x="451" y="163"/>
                  </a:lnTo>
                  <a:lnTo>
                    <a:pt x="451" y="163"/>
                  </a:lnTo>
                  <a:lnTo>
                    <a:pt x="449" y="163"/>
                  </a:lnTo>
                  <a:lnTo>
                    <a:pt x="441" y="163"/>
                  </a:lnTo>
                  <a:lnTo>
                    <a:pt x="435" y="165"/>
                  </a:lnTo>
                  <a:lnTo>
                    <a:pt x="431" y="165"/>
                  </a:lnTo>
                  <a:lnTo>
                    <a:pt x="429" y="163"/>
                  </a:lnTo>
                  <a:lnTo>
                    <a:pt x="429" y="161"/>
                  </a:lnTo>
                  <a:lnTo>
                    <a:pt x="425" y="159"/>
                  </a:lnTo>
                  <a:lnTo>
                    <a:pt x="421" y="155"/>
                  </a:lnTo>
                  <a:lnTo>
                    <a:pt x="418" y="155"/>
                  </a:lnTo>
                  <a:lnTo>
                    <a:pt x="416" y="165"/>
                  </a:lnTo>
                  <a:lnTo>
                    <a:pt x="412" y="185"/>
                  </a:lnTo>
                  <a:lnTo>
                    <a:pt x="406" y="206"/>
                  </a:lnTo>
                  <a:lnTo>
                    <a:pt x="402" y="227"/>
                  </a:lnTo>
                  <a:lnTo>
                    <a:pt x="396" y="247"/>
                  </a:lnTo>
                  <a:lnTo>
                    <a:pt x="394" y="255"/>
                  </a:lnTo>
                  <a:lnTo>
                    <a:pt x="392" y="262"/>
                  </a:lnTo>
                  <a:lnTo>
                    <a:pt x="390" y="264"/>
                  </a:lnTo>
                  <a:lnTo>
                    <a:pt x="388" y="268"/>
                  </a:lnTo>
                  <a:lnTo>
                    <a:pt x="377" y="276"/>
                  </a:lnTo>
                  <a:lnTo>
                    <a:pt x="371" y="284"/>
                  </a:lnTo>
                  <a:lnTo>
                    <a:pt x="363" y="295"/>
                  </a:lnTo>
                  <a:lnTo>
                    <a:pt x="353" y="305"/>
                  </a:lnTo>
                  <a:lnTo>
                    <a:pt x="344" y="315"/>
                  </a:lnTo>
                  <a:lnTo>
                    <a:pt x="336" y="325"/>
                  </a:lnTo>
                  <a:lnTo>
                    <a:pt x="328" y="336"/>
                  </a:lnTo>
                  <a:lnTo>
                    <a:pt x="318" y="346"/>
                  </a:lnTo>
                  <a:lnTo>
                    <a:pt x="309" y="356"/>
                  </a:lnTo>
                  <a:lnTo>
                    <a:pt x="301" y="367"/>
                  </a:lnTo>
                  <a:lnTo>
                    <a:pt x="291" y="373"/>
                  </a:lnTo>
                  <a:lnTo>
                    <a:pt x="280" y="381"/>
                  </a:lnTo>
                  <a:lnTo>
                    <a:pt x="270" y="389"/>
                  </a:lnTo>
                  <a:lnTo>
                    <a:pt x="260" y="398"/>
                  </a:lnTo>
                  <a:lnTo>
                    <a:pt x="250" y="406"/>
                  </a:lnTo>
                  <a:lnTo>
                    <a:pt x="239" y="414"/>
                  </a:lnTo>
                  <a:lnTo>
                    <a:pt x="229" y="422"/>
                  </a:lnTo>
                  <a:lnTo>
                    <a:pt x="219" y="428"/>
                  </a:lnTo>
                  <a:lnTo>
                    <a:pt x="208" y="437"/>
                  </a:lnTo>
                  <a:lnTo>
                    <a:pt x="200" y="441"/>
                  </a:lnTo>
                  <a:lnTo>
                    <a:pt x="198" y="443"/>
                  </a:lnTo>
                  <a:lnTo>
                    <a:pt x="182" y="449"/>
                  </a:lnTo>
                  <a:lnTo>
                    <a:pt x="159" y="457"/>
                  </a:lnTo>
                  <a:lnTo>
                    <a:pt x="138" y="463"/>
                  </a:lnTo>
                  <a:lnTo>
                    <a:pt x="116" y="472"/>
                  </a:lnTo>
                  <a:lnTo>
                    <a:pt x="93" y="480"/>
                  </a:lnTo>
                  <a:lnTo>
                    <a:pt x="72" y="488"/>
                  </a:lnTo>
                  <a:lnTo>
                    <a:pt x="50" y="494"/>
                  </a:lnTo>
                  <a:lnTo>
                    <a:pt x="27" y="503"/>
                  </a:lnTo>
                  <a:lnTo>
                    <a:pt x="6" y="511"/>
                  </a:lnTo>
                  <a:lnTo>
                    <a:pt x="0" y="513"/>
                  </a:lnTo>
                  <a:lnTo>
                    <a:pt x="0" y="513"/>
                  </a:lnTo>
                  <a:lnTo>
                    <a:pt x="4" y="531"/>
                  </a:lnTo>
                  <a:lnTo>
                    <a:pt x="8" y="544"/>
                  </a:lnTo>
                  <a:lnTo>
                    <a:pt x="8" y="548"/>
                  </a:lnTo>
                  <a:lnTo>
                    <a:pt x="8" y="562"/>
                  </a:lnTo>
                  <a:lnTo>
                    <a:pt x="8" y="566"/>
                  </a:lnTo>
                  <a:lnTo>
                    <a:pt x="11" y="568"/>
                  </a:lnTo>
                  <a:lnTo>
                    <a:pt x="19" y="583"/>
                  </a:lnTo>
                  <a:lnTo>
                    <a:pt x="23" y="595"/>
                  </a:lnTo>
                  <a:lnTo>
                    <a:pt x="25" y="601"/>
                  </a:lnTo>
                  <a:lnTo>
                    <a:pt x="27" y="618"/>
                  </a:lnTo>
                  <a:lnTo>
                    <a:pt x="31" y="628"/>
                  </a:lnTo>
                  <a:lnTo>
                    <a:pt x="31" y="630"/>
                  </a:lnTo>
                  <a:lnTo>
                    <a:pt x="31" y="632"/>
                  </a:lnTo>
                  <a:lnTo>
                    <a:pt x="31" y="636"/>
                  </a:lnTo>
                  <a:lnTo>
                    <a:pt x="31" y="643"/>
                  </a:lnTo>
                  <a:lnTo>
                    <a:pt x="31" y="647"/>
                  </a:lnTo>
                  <a:lnTo>
                    <a:pt x="31" y="651"/>
                  </a:lnTo>
                  <a:lnTo>
                    <a:pt x="33" y="653"/>
                  </a:lnTo>
                  <a:lnTo>
                    <a:pt x="33" y="655"/>
                  </a:lnTo>
                  <a:lnTo>
                    <a:pt x="41" y="665"/>
                  </a:lnTo>
                  <a:lnTo>
                    <a:pt x="41" y="669"/>
                  </a:lnTo>
                  <a:lnTo>
                    <a:pt x="43" y="673"/>
                  </a:lnTo>
                  <a:lnTo>
                    <a:pt x="46" y="675"/>
                  </a:lnTo>
                  <a:lnTo>
                    <a:pt x="46" y="686"/>
                  </a:lnTo>
                  <a:lnTo>
                    <a:pt x="48" y="692"/>
                  </a:lnTo>
                  <a:lnTo>
                    <a:pt x="48" y="694"/>
                  </a:lnTo>
                  <a:lnTo>
                    <a:pt x="50" y="696"/>
                  </a:lnTo>
                  <a:lnTo>
                    <a:pt x="50" y="698"/>
                  </a:lnTo>
                  <a:lnTo>
                    <a:pt x="46" y="704"/>
                  </a:lnTo>
                  <a:lnTo>
                    <a:pt x="46" y="710"/>
                  </a:lnTo>
                  <a:lnTo>
                    <a:pt x="43" y="739"/>
                  </a:lnTo>
                  <a:lnTo>
                    <a:pt x="43" y="752"/>
                  </a:lnTo>
                  <a:lnTo>
                    <a:pt x="43" y="764"/>
                  </a:lnTo>
                  <a:lnTo>
                    <a:pt x="41" y="768"/>
                  </a:lnTo>
                  <a:lnTo>
                    <a:pt x="39" y="772"/>
                  </a:lnTo>
                  <a:lnTo>
                    <a:pt x="35" y="778"/>
                  </a:lnTo>
                  <a:lnTo>
                    <a:pt x="31" y="791"/>
                  </a:lnTo>
                  <a:lnTo>
                    <a:pt x="27" y="799"/>
                  </a:lnTo>
                  <a:lnTo>
                    <a:pt x="25" y="801"/>
                  </a:lnTo>
                  <a:lnTo>
                    <a:pt x="23" y="803"/>
                  </a:lnTo>
                  <a:lnTo>
                    <a:pt x="19" y="807"/>
                  </a:lnTo>
                  <a:lnTo>
                    <a:pt x="17" y="811"/>
                  </a:lnTo>
                  <a:lnTo>
                    <a:pt x="13" y="815"/>
                  </a:lnTo>
                  <a:lnTo>
                    <a:pt x="8" y="826"/>
                  </a:lnTo>
                  <a:lnTo>
                    <a:pt x="8" y="832"/>
                  </a:lnTo>
                  <a:lnTo>
                    <a:pt x="6" y="840"/>
                  </a:lnTo>
                  <a:lnTo>
                    <a:pt x="6" y="846"/>
                  </a:lnTo>
                  <a:lnTo>
                    <a:pt x="8" y="848"/>
                  </a:lnTo>
                  <a:lnTo>
                    <a:pt x="8" y="853"/>
                  </a:lnTo>
                  <a:lnTo>
                    <a:pt x="11" y="857"/>
                  </a:lnTo>
                  <a:lnTo>
                    <a:pt x="13" y="865"/>
                  </a:lnTo>
                  <a:lnTo>
                    <a:pt x="15" y="890"/>
                  </a:lnTo>
                  <a:lnTo>
                    <a:pt x="19" y="908"/>
                  </a:lnTo>
                  <a:lnTo>
                    <a:pt x="31" y="935"/>
                  </a:lnTo>
                  <a:lnTo>
                    <a:pt x="35" y="939"/>
                  </a:lnTo>
                  <a:lnTo>
                    <a:pt x="41" y="945"/>
                  </a:lnTo>
                  <a:lnTo>
                    <a:pt x="48" y="947"/>
                  </a:lnTo>
                  <a:lnTo>
                    <a:pt x="68" y="955"/>
                  </a:lnTo>
                  <a:lnTo>
                    <a:pt x="79" y="962"/>
                  </a:lnTo>
                  <a:lnTo>
                    <a:pt x="85" y="968"/>
                  </a:lnTo>
                  <a:lnTo>
                    <a:pt x="87" y="970"/>
                  </a:lnTo>
                  <a:lnTo>
                    <a:pt x="91" y="974"/>
                  </a:lnTo>
                  <a:lnTo>
                    <a:pt x="99" y="982"/>
                  </a:lnTo>
                  <a:lnTo>
                    <a:pt x="107" y="984"/>
                  </a:lnTo>
                  <a:lnTo>
                    <a:pt x="111" y="986"/>
                  </a:lnTo>
                  <a:lnTo>
                    <a:pt x="149" y="988"/>
                  </a:lnTo>
                  <a:lnTo>
                    <a:pt x="155" y="990"/>
                  </a:lnTo>
                  <a:lnTo>
                    <a:pt x="159" y="993"/>
                  </a:lnTo>
                  <a:lnTo>
                    <a:pt x="163" y="995"/>
                  </a:lnTo>
                  <a:lnTo>
                    <a:pt x="171" y="1001"/>
                  </a:lnTo>
                  <a:lnTo>
                    <a:pt x="175" y="1007"/>
                  </a:lnTo>
                  <a:lnTo>
                    <a:pt x="179" y="1013"/>
                  </a:lnTo>
                  <a:lnTo>
                    <a:pt x="186" y="1030"/>
                  </a:lnTo>
                  <a:lnTo>
                    <a:pt x="190" y="1038"/>
                  </a:lnTo>
                  <a:lnTo>
                    <a:pt x="194" y="1044"/>
                  </a:lnTo>
                  <a:lnTo>
                    <a:pt x="200" y="1048"/>
                  </a:lnTo>
                  <a:lnTo>
                    <a:pt x="202" y="1048"/>
                  </a:lnTo>
                  <a:lnTo>
                    <a:pt x="208" y="1050"/>
                  </a:lnTo>
                  <a:lnTo>
                    <a:pt x="210" y="1050"/>
                  </a:lnTo>
                  <a:lnTo>
                    <a:pt x="215" y="1050"/>
                  </a:lnTo>
                  <a:lnTo>
                    <a:pt x="219" y="1050"/>
                  </a:lnTo>
                  <a:lnTo>
                    <a:pt x="225" y="1048"/>
                  </a:lnTo>
                  <a:lnTo>
                    <a:pt x="250" y="1030"/>
                  </a:lnTo>
                  <a:lnTo>
                    <a:pt x="256" y="1028"/>
                  </a:lnTo>
                  <a:lnTo>
                    <a:pt x="258" y="1028"/>
                  </a:lnTo>
                  <a:lnTo>
                    <a:pt x="262" y="1030"/>
                  </a:lnTo>
                  <a:lnTo>
                    <a:pt x="264" y="1030"/>
                  </a:lnTo>
                  <a:lnTo>
                    <a:pt x="268" y="1032"/>
                  </a:lnTo>
                  <a:lnTo>
                    <a:pt x="272" y="1036"/>
                  </a:lnTo>
                  <a:lnTo>
                    <a:pt x="276" y="1042"/>
                  </a:lnTo>
                  <a:lnTo>
                    <a:pt x="289" y="1056"/>
                  </a:lnTo>
                  <a:lnTo>
                    <a:pt x="293" y="1058"/>
                  </a:lnTo>
                  <a:lnTo>
                    <a:pt x="295" y="1060"/>
                  </a:lnTo>
                  <a:lnTo>
                    <a:pt x="303" y="1063"/>
                  </a:lnTo>
                  <a:lnTo>
                    <a:pt x="305" y="1063"/>
                  </a:lnTo>
                  <a:lnTo>
                    <a:pt x="309" y="1063"/>
                  </a:lnTo>
                  <a:lnTo>
                    <a:pt x="315" y="1063"/>
                  </a:lnTo>
                  <a:lnTo>
                    <a:pt x="332" y="1060"/>
                  </a:lnTo>
                  <a:lnTo>
                    <a:pt x="344" y="1060"/>
                  </a:lnTo>
                  <a:lnTo>
                    <a:pt x="365" y="1067"/>
                  </a:lnTo>
                  <a:lnTo>
                    <a:pt x="375" y="1069"/>
                  </a:lnTo>
                  <a:lnTo>
                    <a:pt x="386" y="1073"/>
                  </a:lnTo>
                  <a:lnTo>
                    <a:pt x="392" y="1075"/>
                  </a:lnTo>
                  <a:lnTo>
                    <a:pt x="402" y="1087"/>
                  </a:lnTo>
                  <a:lnTo>
                    <a:pt x="404" y="1089"/>
                  </a:lnTo>
                  <a:lnTo>
                    <a:pt x="408" y="1095"/>
                  </a:lnTo>
                  <a:lnTo>
                    <a:pt x="408" y="1098"/>
                  </a:lnTo>
                  <a:lnTo>
                    <a:pt x="410" y="1100"/>
                  </a:lnTo>
                  <a:lnTo>
                    <a:pt x="410" y="1104"/>
                  </a:lnTo>
                  <a:lnTo>
                    <a:pt x="410" y="1106"/>
                  </a:lnTo>
                  <a:lnTo>
                    <a:pt x="404" y="1155"/>
                  </a:lnTo>
                  <a:lnTo>
                    <a:pt x="406" y="1161"/>
                  </a:lnTo>
                  <a:lnTo>
                    <a:pt x="406" y="1163"/>
                  </a:lnTo>
                  <a:lnTo>
                    <a:pt x="402" y="1178"/>
                  </a:lnTo>
                  <a:lnTo>
                    <a:pt x="402" y="1180"/>
                  </a:lnTo>
                  <a:lnTo>
                    <a:pt x="400" y="1182"/>
                  </a:lnTo>
                  <a:lnTo>
                    <a:pt x="392" y="1196"/>
                  </a:lnTo>
                  <a:lnTo>
                    <a:pt x="388" y="1203"/>
                  </a:lnTo>
                  <a:lnTo>
                    <a:pt x="386" y="1205"/>
                  </a:lnTo>
                  <a:lnTo>
                    <a:pt x="383" y="1207"/>
                  </a:lnTo>
                  <a:lnTo>
                    <a:pt x="381" y="1207"/>
                  </a:lnTo>
                  <a:lnTo>
                    <a:pt x="379" y="1209"/>
                  </a:lnTo>
                  <a:lnTo>
                    <a:pt x="377" y="1207"/>
                  </a:lnTo>
                  <a:lnTo>
                    <a:pt x="375" y="1207"/>
                  </a:lnTo>
                  <a:lnTo>
                    <a:pt x="373" y="1205"/>
                  </a:lnTo>
                  <a:lnTo>
                    <a:pt x="357" y="1186"/>
                  </a:lnTo>
                  <a:lnTo>
                    <a:pt x="353" y="1182"/>
                  </a:lnTo>
                  <a:lnTo>
                    <a:pt x="348" y="1178"/>
                  </a:lnTo>
                  <a:lnTo>
                    <a:pt x="344" y="1178"/>
                  </a:lnTo>
                  <a:lnTo>
                    <a:pt x="338" y="1176"/>
                  </a:lnTo>
                  <a:lnTo>
                    <a:pt x="334" y="1174"/>
                  </a:lnTo>
                  <a:lnTo>
                    <a:pt x="328" y="1174"/>
                  </a:lnTo>
                  <a:lnTo>
                    <a:pt x="324" y="1176"/>
                  </a:lnTo>
                  <a:lnTo>
                    <a:pt x="322" y="1176"/>
                  </a:lnTo>
                  <a:lnTo>
                    <a:pt x="318" y="1178"/>
                  </a:lnTo>
                  <a:lnTo>
                    <a:pt x="315" y="1180"/>
                  </a:lnTo>
                  <a:lnTo>
                    <a:pt x="309" y="1188"/>
                  </a:lnTo>
                  <a:lnTo>
                    <a:pt x="301" y="1207"/>
                  </a:lnTo>
                  <a:lnTo>
                    <a:pt x="297" y="1217"/>
                  </a:lnTo>
                  <a:lnTo>
                    <a:pt x="297" y="1219"/>
                  </a:lnTo>
                  <a:lnTo>
                    <a:pt x="297" y="1219"/>
                  </a:lnTo>
                  <a:lnTo>
                    <a:pt x="299" y="1225"/>
                  </a:lnTo>
                  <a:lnTo>
                    <a:pt x="301" y="1227"/>
                  </a:lnTo>
                  <a:lnTo>
                    <a:pt x="301" y="1231"/>
                  </a:lnTo>
                  <a:lnTo>
                    <a:pt x="303" y="1238"/>
                  </a:lnTo>
                  <a:lnTo>
                    <a:pt x="299" y="1275"/>
                  </a:lnTo>
                  <a:lnTo>
                    <a:pt x="301" y="1285"/>
                  </a:lnTo>
                  <a:lnTo>
                    <a:pt x="303" y="1295"/>
                  </a:lnTo>
                  <a:lnTo>
                    <a:pt x="307" y="1305"/>
                  </a:lnTo>
                  <a:lnTo>
                    <a:pt x="348" y="1396"/>
                  </a:lnTo>
                  <a:lnTo>
                    <a:pt x="355" y="1415"/>
                  </a:lnTo>
                  <a:lnTo>
                    <a:pt x="357" y="1421"/>
                  </a:lnTo>
                  <a:lnTo>
                    <a:pt x="357" y="1425"/>
                  </a:lnTo>
                  <a:lnTo>
                    <a:pt x="355" y="1427"/>
                  </a:lnTo>
                  <a:lnTo>
                    <a:pt x="355" y="1429"/>
                  </a:lnTo>
                  <a:lnTo>
                    <a:pt x="353" y="1433"/>
                  </a:lnTo>
                  <a:lnTo>
                    <a:pt x="336" y="1452"/>
                  </a:lnTo>
                  <a:lnTo>
                    <a:pt x="334" y="1456"/>
                  </a:lnTo>
                  <a:lnTo>
                    <a:pt x="334" y="1458"/>
                  </a:lnTo>
                  <a:lnTo>
                    <a:pt x="332" y="1468"/>
                  </a:lnTo>
                  <a:lnTo>
                    <a:pt x="330" y="1476"/>
                  </a:lnTo>
                  <a:lnTo>
                    <a:pt x="326" y="1493"/>
                  </a:lnTo>
                  <a:lnTo>
                    <a:pt x="322" y="1507"/>
                  </a:lnTo>
                  <a:lnTo>
                    <a:pt x="338" y="1499"/>
                  </a:lnTo>
                  <a:lnTo>
                    <a:pt x="346" y="1493"/>
                  </a:lnTo>
                  <a:lnTo>
                    <a:pt x="351" y="1487"/>
                  </a:lnTo>
                  <a:lnTo>
                    <a:pt x="357" y="1483"/>
                  </a:lnTo>
                  <a:lnTo>
                    <a:pt x="369" y="1474"/>
                  </a:lnTo>
                  <a:lnTo>
                    <a:pt x="373" y="1472"/>
                  </a:lnTo>
                  <a:lnTo>
                    <a:pt x="375" y="1468"/>
                  </a:lnTo>
                  <a:lnTo>
                    <a:pt x="377" y="1466"/>
                  </a:lnTo>
                  <a:lnTo>
                    <a:pt x="379" y="1462"/>
                  </a:lnTo>
                  <a:lnTo>
                    <a:pt x="381" y="1462"/>
                  </a:lnTo>
                  <a:lnTo>
                    <a:pt x="386" y="1462"/>
                  </a:lnTo>
                  <a:lnTo>
                    <a:pt x="390" y="1462"/>
                  </a:lnTo>
                  <a:lnTo>
                    <a:pt x="392" y="1464"/>
                  </a:lnTo>
                  <a:lnTo>
                    <a:pt x="394" y="1464"/>
                  </a:lnTo>
                  <a:lnTo>
                    <a:pt x="406" y="1476"/>
                  </a:lnTo>
                  <a:lnTo>
                    <a:pt x="408" y="1476"/>
                  </a:lnTo>
                  <a:lnTo>
                    <a:pt x="412" y="1478"/>
                  </a:lnTo>
                  <a:lnTo>
                    <a:pt x="416" y="1478"/>
                  </a:lnTo>
                  <a:lnTo>
                    <a:pt x="418" y="1476"/>
                  </a:lnTo>
                  <a:lnTo>
                    <a:pt x="418" y="1474"/>
                  </a:lnTo>
                  <a:lnTo>
                    <a:pt x="418" y="1472"/>
                  </a:lnTo>
                  <a:lnTo>
                    <a:pt x="418" y="1470"/>
                  </a:lnTo>
                  <a:lnTo>
                    <a:pt x="408" y="1458"/>
                  </a:lnTo>
                  <a:lnTo>
                    <a:pt x="406" y="1454"/>
                  </a:lnTo>
                  <a:lnTo>
                    <a:pt x="404" y="1452"/>
                  </a:lnTo>
                  <a:lnTo>
                    <a:pt x="402" y="1445"/>
                  </a:lnTo>
                  <a:lnTo>
                    <a:pt x="402" y="1441"/>
                  </a:lnTo>
                  <a:lnTo>
                    <a:pt x="402" y="1439"/>
                  </a:lnTo>
                  <a:lnTo>
                    <a:pt x="404" y="1435"/>
                  </a:lnTo>
                  <a:lnTo>
                    <a:pt x="406" y="1433"/>
                  </a:lnTo>
                  <a:lnTo>
                    <a:pt x="410" y="1431"/>
                  </a:lnTo>
                  <a:lnTo>
                    <a:pt x="412" y="1429"/>
                  </a:lnTo>
                  <a:lnTo>
                    <a:pt x="414" y="1429"/>
                  </a:lnTo>
                  <a:lnTo>
                    <a:pt x="416" y="1429"/>
                  </a:lnTo>
                  <a:lnTo>
                    <a:pt x="421" y="1429"/>
                  </a:lnTo>
                  <a:lnTo>
                    <a:pt x="423" y="1427"/>
                  </a:lnTo>
                  <a:lnTo>
                    <a:pt x="425" y="1425"/>
                  </a:lnTo>
                  <a:lnTo>
                    <a:pt x="425" y="1423"/>
                  </a:lnTo>
                  <a:lnTo>
                    <a:pt x="427" y="1421"/>
                  </a:lnTo>
                  <a:lnTo>
                    <a:pt x="427" y="1417"/>
                  </a:lnTo>
                  <a:lnTo>
                    <a:pt x="429" y="1415"/>
                  </a:lnTo>
                  <a:lnTo>
                    <a:pt x="431" y="1413"/>
                  </a:lnTo>
                  <a:lnTo>
                    <a:pt x="433" y="1413"/>
                  </a:lnTo>
                  <a:lnTo>
                    <a:pt x="435" y="1413"/>
                  </a:lnTo>
                  <a:lnTo>
                    <a:pt x="437" y="1415"/>
                  </a:lnTo>
                  <a:lnTo>
                    <a:pt x="460" y="1415"/>
                  </a:lnTo>
                  <a:lnTo>
                    <a:pt x="468" y="1413"/>
                  </a:lnTo>
                  <a:lnTo>
                    <a:pt x="472" y="1410"/>
                  </a:lnTo>
                  <a:lnTo>
                    <a:pt x="476" y="1408"/>
                  </a:lnTo>
                  <a:lnTo>
                    <a:pt x="486" y="1402"/>
                  </a:lnTo>
                  <a:lnTo>
                    <a:pt x="491" y="1398"/>
                  </a:lnTo>
                  <a:lnTo>
                    <a:pt x="505" y="1394"/>
                  </a:lnTo>
                  <a:lnTo>
                    <a:pt x="546" y="1388"/>
                  </a:lnTo>
                  <a:lnTo>
                    <a:pt x="550" y="1386"/>
                  </a:lnTo>
                  <a:lnTo>
                    <a:pt x="561" y="1380"/>
                  </a:lnTo>
                  <a:lnTo>
                    <a:pt x="565" y="1378"/>
                  </a:lnTo>
                  <a:lnTo>
                    <a:pt x="567" y="1375"/>
                  </a:lnTo>
                  <a:lnTo>
                    <a:pt x="569" y="1373"/>
                  </a:lnTo>
                  <a:lnTo>
                    <a:pt x="569" y="1371"/>
                  </a:lnTo>
                  <a:lnTo>
                    <a:pt x="569" y="1367"/>
                  </a:lnTo>
                  <a:lnTo>
                    <a:pt x="571" y="1353"/>
                  </a:lnTo>
                  <a:lnTo>
                    <a:pt x="567" y="1336"/>
                  </a:lnTo>
                  <a:lnTo>
                    <a:pt x="569" y="1324"/>
                  </a:lnTo>
                  <a:lnTo>
                    <a:pt x="567" y="1318"/>
                  </a:lnTo>
                  <a:lnTo>
                    <a:pt x="563" y="1295"/>
                  </a:lnTo>
                  <a:lnTo>
                    <a:pt x="563" y="1291"/>
                  </a:lnTo>
                  <a:lnTo>
                    <a:pt x="561" y="1287"/>
                  </a:lnTo>
                  <a:lnTo>
                    <a:pt x="561" y="1285"/>
                  </a:lnTo>
                  <a:lnTo>
                    <a:pt x="561" y="1281"/>
                  </a:lnTo>
                  <a:lnTo>
                    <a:pt x="561" y="1277"/>
                  </a:lnTo>
                  <a:lnTo>
                    <a:pt x="563" y="1275"/>
                  </a:lnTo>
                  <a:lnTo>
                    <a:pt x="565" y="1275"/>
                  </a:lnTo>
                  <a:lnTo>
                    <a:pt x="569" y="1275"/>
                  </a:lnTo>
                  <a:lnTo>
                    <a:pt x="575" y="1275"/>
                  </a:lnTo>
                  <a:lnTo>
                    <a:pt x="592" y="1285"/>
                  </a:lnTo>
                  <a:lnTo>
                    <a:pt x="600" y="1289"/>
                  </a:lnTo>
                  <a:lnTo>
                    <a:pt x="612" y="1289"/>
                  </a:lnTo>
                  <a:lnTo>
                    <a:pt x="616" y="1289"/>
                  </a:lnTo>
                  <a:lnTo>
                    <a:pt x="627" y="1291"/>
                  </a:lnTo>
                  <a:lnTo>
                    <a:pt x="653" y="1301"/>
                  </a:lnTo>
                  <a:lnTo>
                    <a:pt x="662" y="1305"/>
                  </a:lnTo>
                  <a:lnTo>
                    <a:pt x="664" y="1308"/>
                  </a:lnTo>
                  <a:lnTo>
                    <a:pt x="666" y="1310"/>
                  </a:lnTo>
                  <a:lnTo>
                    <a:pt x="668" y="1312"/>
                  </a:lnTo>
                  <a:lnTo>
                    <a:pt x="668" y="1312"/>
                  </a:lnTo>
                  <a:lnTo>
                    <a:pt x="668" y="1312"/>
                  </a:lnTo>
                  <a:lnTo>
                    <a:pt x="670" y="1310"/>
                  </a:lnTo>
                  <a:lnTo>
                    <a:pt x="674" y="1305"/>
                  </a:lnTo>
                  <a:lnTo>
                    <a:pt x="674" y="1301"/>
                  </a:lnTo>
                  <a:lnTo>
                    <a:pt x="674" y="1299"/>
                  </a:lnTo>
                  <a:lnTo>
                    <a:pt x="676" y="1297"/>
                  </a:lnTo>
                  <a:lnTo>
                    <a:pt x="674" y="1293"/>
                  </a:lnTo>
                  <a:lnTo>
                    <a:pt x="670" y="1283"/>
                  </a:lnTo>
                  <a:lnTo>
                    <a:pt x="668" y="1281"/>
                  </a:lnTo>
                  <a:lnTo>
                    <a:pt x="672" y="1281"/>
                  </a:lnTo>
                  <a:lnTo>
                    <a:pt x="680" y="1283"/>
                  </a:lnTo>
                  <a:lnTo>
                    <a:pt x="682" y="1283"/>
                  </a:lnTo>
                  <a:lnTo>
                    <a:pt x="686" y="1283"/>
                  </a:lnTo>
                  <a:lnTo>
                    <a:pt x="693" y="1279"/>
                  </a:lnTo>
                  <a:lnTo>
                    <a:pt x="697" y="1277"/>
                  </a:lnTo>
                  <a:lnTo>
                    <a:pt x="701" y="1277"/>
                  </a:lnTo>
                  <a:lnTo>
                    <a:pt x="707" y="1277"/>
                  </a:lnTo>
                  <a:lnTo>
                    <a:pt x="711" y="1277"/>
                  </a:lnTo>
                  <a:lnTo>
                    <a:pt x="713" y="1275"/>
                  </a:lnTo>
                  <a:lnTo>
                    <a:pt x="715" y="1270"/>
                  </a:lnTo>
                  <a:lnTo>
                    <a:pt x="715" y="1268"/>
                  </a:lnTo>
                  <a:lnTo>
                    <a:pt x="713" y="1264"/>
                  </a:lnTo>
                  <a:lnTo>
                    <a:pt x="713" y="1258"/>
                  </a:lnTo>
                  <a:lnTo>
                    <a:pt x="701" y="1240"/>
                  </a:lnTo>
                  <a:lnTo>
                    <a:pt x="699" y="1238"/>
                  </a:lnTo>
                  <a:lnTo>
                    <a:pt x="699" y="1235"/>
                  </a:lnTo>
                  <a:lnTo>
                    <a:pt x="699" y="1231"/>
                  </a:lnTo>
                  <a:lnTo>
                    <a:pt x="703" y="1227"/>
                  </a:lnTo>
                  <a:lnTo>
                    <a:pt x="707" y="1211"/>
                  </a:lnTo>
                  <a:lnTo>
                    <a:pt x="707" y="1200"/>
                  </a:lnTo>
                  <a:lnTo>
                    <a:pt x="707" y="1198"/>
                  </a:lnTo>
                  <a:lnTo>
                    <a:pt x="709" y="1196"/>
                  </a:lnTo>
                  <a:lnTo>
                    <a:pt x="717" y="1192"/>
                  </a:lnTo>
                  <a:lnTo>
                    <a:pt x="719" y="1190"/>
                  </a:lnTo>
                  <a:lnTo>
                    <a:pt x="721" y="1184"/>
                  </a:lnTo>
                  <a:lnTo>
                    <a:pt x="723" y="1182"/>
                  </a:lnTo>
                  <a:lnTo>
                    <a:pt x="728" y="1180"/>
                  </a:lnTo>
                  <a:lnTo>
                    <a:pt x="736" y="1174"/>
                  </a:lnTo>
                  <a:lnTo>
                    <a:pt x="750" y="1165"/>
                  </a:lnTo>
                  <a:lnTo>
                    <a:pt x="763" y="1155"/>
                  </a:lnTo>
                  <a:lnTo>
                    <a:pt x="769" y="1151"/>
                  </a:lnTo>
                  <a:lnTo>
                    <a:pt x="775" y="1145"/>
                  </a:lnTo>
                  <a:lnTo>
                    <a:pt x="779" y="1143"/>
                  </a:lnTo>
                  <a:lnTo>
                    <a:pt x="791" y="1143"/>
                  </a:lnTo>
                  <a:lnTo>
                    <a:pt x="800" y="1141"/>
                  </a:lnTo>
                  <a:lnTo>
                    <a:pt x="806" y="1139"/>
                  </a:lnTo>
                  <a:lnTo>
                    <a:pt x="810" y="1133"/>
                  </a:lnTo>
                  <a:lnTo>
                    <a:pt x="814" y="1126"/>
                  </a:lnTo>
                  <a:lnTo>
                    <a:pt x="818" y="1118"/>
                  </a:lnTo>
                  <a:lnTo>
                    <a:pt x="818" y="1114"/>
                  </a:lnTo>
                  <a:lnTo>
                    <a:pt x="818" y="1112"/>
                  </a:lnTo>
                  <a:lnTo>
                    <a:pt x="816" y="1108"/>
                  </a:lnTo>
                  <a:lnTo>
                    <a:pt x="814" y="1100"/>
                  </a:lnTo>
                  <a:lnTo>
                    <a:pt x="812" y="1095"/>
                  </a:lnTo>
                  <a:lnTo>
                    <a:pt x="810" y="1081"/>
                  </a:lnTo>
                  <a:lnTo>
                    <a:pt x="810" y="1077"/>
                  </a:lnTo>
                  <a:lnTo>
                    <a:pt x="802" y="1069"/>
                  </a:lnTo>
                  <a:lnTo>
                    <a:pt x="800" y="1065"/>
                  </a:lnTo>
                  <a:lnTo>
                    <a:pt x="800" y="1056"/>
                  </a:lnTo>
                  <a:lnTo>
                    <a:pt x="802" y="1050"/>
                  </a:lnTo>
                  <a:lnTo>
                    <a:pt x="806" y="1044"/>
                  </a:lnTo>
                  <a:lnTo>
                    <a:pt x="816" y="1021"/>
                  </a:lnTo>
                  <a:lnTo>
                    <a:pt x="822" y="1015"/>
                  </a:lnTo>
                  <a:lnTo>
                    <a:pt x="841" y="990"/>
                  </a:lnTo>
                  <a:lnTo>
                    <a:pt x="843" y="986"/>
                  </a:lnTo>
                  <a:lnTo>
                    <a:pt x="845" y="982"/>
                  </a:lnTo>
                  <a:lnTo>
                    <a:pt x="847" y="966"/>
                  </a:lnTo>
                  <a:lnTo>
                    <a:pt x="847" y="960"/>
                  </a:lnTo>
                  <a:lnTo>
                    <a:pt x="845" y="955"/>
                  </a:lnTo>
                  <a:lnTo>
                    <a:pt x="845" y="949"/>
                  </a:lnTo>
                  <a:lnTo>
                    <a:pt x="847" y="943"/>
                  </a:lnTo>
                  <a:lnTo>
                    <a:pt x="851" y="933"/>
                  </a:lnTo>
                  <a:lnTo>
                    <a:pt x="853" y="929"/>
                  </a:lnTo>
                  <a:lnTo>
                    <a:pt x="853" y="923"/>
                  </a:lnTo>
                  <a:lnTo>
                    <a:pt x="855" y="920"/>
                  </a:lnTo>
                  <a:lnTo>
                    <a:pt x="857" y="916"/>
                  </a:lnTo>
                  <a:lnTo>
                    <a:pt x="857" y="914"/>
                  </a:lnTo>
                  <a:lnTo>
                    <a:pt x="859" y="912"/>
                  </a:lnTo>
                  <a:lnTo>
                    <a:pt x="857" y="902"/>
                  </a:lnTo>
                  <a:lnTo>
                    <a:pt x="857" y="898"/>
                  </a:lnTo>
                  <a:lnTo>
                    <a:pt x="855" y="896"/>
                  </a:lnTo>
                  <a:lnTo>
                    <a:pt x="853" y="894"/>
                  </a:lnTo>
                  <a:lnTo>
                    <a:pt x="855" y="890"/>
                  </a:lnTo>
                  <a:lnTo>
                    <a:pt x="859" y="890"/>
                  </a:lnTo>
                  <a:lnTo>
                    <a:pt x="861" y="890"/>
                  </a:lnTo>
                  <a:lnTo>
                    <a:pt x="861" y="890"/>
                  </a:lnTo>
                  <a:lnTo>
                    <a:pt x="866" y="888"/>
                  </a:lnTo>
                  <a:lnTo>
                    <a:pt x="866" y="888"/>
                  </a:lnTo>
                  <a:lnTo>
                    <a:pt x="866" y="883"/>
                  </a:lnTo>
                  <a:lnTo>
                    <a:pt x="866" y="883"/>
                  </a:lnTo>
                  <a:lnTo>
                    <a:pt x="868" y="883"/>
                  </a:lnTo>
                  <a:lnTo>
                    <a:pt x="870" y="883"/>
                  </a:lnTo>
                  <a:lnTo>
                    <a:pt x="870" y="883"/>
                  </a:lnTo>
                  <a:lnTo>
                    <a:pt x="876" y="883"/>
                  </a:lnTo>
                  <a:lnTo>
                    <a:pt x="880" y="881"/>
                  </a:lnTo>
                  <a:lnTo>
                    <a:pt x="882" y="879"/>
                  </a:lnTo>
                  <a:lnTo>
                    <a:pt x="884" y="877"/>
                  </a:lnTo>
                  <a:lnTo>
                    <a:pt x="888" y="877"/>
                  </a:lnTo>
                  <a:lnTo>
                    <a:pt x="890" y="879"/>
                  </a:lnTo>
                  <a:lnTo>
                    <a:pt x="901" y="879"/>
                  </a:lnTo>
                  <a:lnTo>
                    <a:pt x="903" y="877"/>
                  </a:lnTo>
                  <a:lnTo>
                    <a:pt x="905" y="877"/>
                  </a:lnTo>
                  <a:lnTo>
                    <a:pt x="905" y="875"/>
                  </a:lnTo>
                  <a:lnTo>
                    <a:pt x="905" y="873"/>
                  </a:lnTo>
                  <a:lnTo>
                    <a:pt x="905" y="871"/>
                  </a:lnTo>
                  <a:lnTo>
                    <a:pt x="907" y="869"/>
                  </a:lnTo>
                  <a:lnTo>
                    <a:pt x="913" y="867"/>
                  </a:lnTo>
                  <a:lnTo>
                    <a:pt x="917" y="863"/>
                  </a:lnTo>
                  <a:lnTo>
                    <a:pt x="919" y="861"/>
                  </a:lnTo>
                  <a:lnTo>
                    <a:pt x="923" y="859"/>
                  </a:lnTo>
                  <a:lnTo>
                    <a:pt x="925" y="859"/>
                  </a:lnTo>
                  <a:lnTo>
                    <a:pt x="927" y="859"/>
                  </a:lnTo>
                  <a:lnTo>
                    <a:pt x="929" y="857"/>
                  </a:lnTo>
                  <a:lnTo>
                    <a:pt x="929" y="855"/>
                  </a:lnTo>
                  <a:lnTo>
                    <a:pt x="932" y="855"/>
                  </a:lnTo>
                  <a:lnTo>
                    <a:pt x="932" y="853"/>
                  </a:lnTo>
                  <a:lnTo>
                    <a:pt x="932" y="853"/>
                  </a:lnTo>
                  <a:lnTo>
                    <a:pt x="932" y="850"/>
                  </a:lnTo>
                  <a:lnTo>
                    <a:pt x="932" y="850"/>
                  </a:lnTo>
                  <a:lnTo>
                    <a:pt x="932" y="850"/>
                  </a:lnTo>
                  <a:lnTo>
                    <a:pt x="936" y="850"/>
                  </a:lnTo>
                  <a:lnTo>
                    <a:pt x="936" y="850"/>
                  </a:lnTo>
                  <a:lnTo>
                    <a:pt x="940" y="848"/>
                  </a:lnTo>
                  <a:lnTo>
                    <a:pt x="942" y="846"/>
                  </a:lnTo>
                  <a:lnTo>
                    <a:pt x="944" y="842"/>
                  </a:lnTo>
                  <a:lnTo>
                    <a:pt x="946" y="834"/>
                  </a:lnTo>
                  <a:lnTo>
                    <a:pt x="948" y="832"/>
                  </a:lnTo>
                  <a:lnTo>
                    <a:pt x="954" y="830"/>
                  </a:lnTo>
                  <a:lnTo>
                    <a:pt x="956" y="828"/>
                  </a:lnTo>
                  <a:lnTo>
                    <a:pt x="956" y="828"/>
                  </a:lnTo>
                  <a:lnTo>
                    <a:pt x="956" y="826"/>
                  </a:lnTo>
                  <a:lnTo>
                    <a:pt x="958" y="826"/>
                  </a:lnTo>
                  <a:lnTo>
                    <a:pt x="965" y="826"/>
                  </a:lnTo>
                  <a:lnTo>
                    <a:pt x="969" y="826"/>
                  </a:lnTo>
                  <a:lnTo>
                    <a:pt x="971" y="826"/>
                  </a:lnTo>
                  <a:lnTo>
                    <a:pt x="975" y="824"/>
                  </a:lnTo>
                  <a:lnTo>
                    <a:pt x="983" y="818"/>
                  </a:lnTo>
                  <a:lnTo>
                    <a:pt x="993" y="811"/>
                  </a:lnTo>
                  <a:lnTo>
                    <a:pt x="995" y="809"/>
                  </a:lnTo>
                  <a:lnTo>
                    <a:pt x="997" y="805"/>
                  </a:lnTo>
                  <a:lnTo>
                    <a:pt x="1002" y="799"/>
                  </a:lnTo>
                  <a:lnTo>
                    <a:pt x="1002" y="799"/>
                  </a:lnTo>
                  <a:lnTo>
                    <a:pt x="1004" y="799"/>
                  </a:lnTo>
                  <a:lnTo>
                    <a:pt x="1006" y="799"/>
                  </a:lnTo>
                  <a:lnTo>
                    <a:pt x="1008" y="799"/>
                  </a:lnTo>
                  <a:lnTo>
                    <a:pt x="1008" y="799"/>
                  </a:lnTo>
                  <a:lnTo>
                    <a:pt x="1010" y="799"/>
                  </a:lnTo>
                  <a:lnTo>
                    <a:pt x="1014" y="795"/>
                  </a:lnTo>
                  <a:lnTo>
                    <a:pt x="1018" y="795"/>
                  </a:lnTo>
                  <a:lnTo>
                    <a:pt x="1026" y="787"/>
                  </a:lnTo>
                  <a:lnTo>
                    <a:pt x="1030" y="783"/>
                  </a:lnTo>
                  <a:lnTo>
                    <a:pt x="1035" y="783"/>
                  </a:lnTo>
                  <a:lnTo>
                    <a:pt x="1049" y="780"/>
                  </a:lnTo>
                  <a:lnTo>
                    <a:pt x="1049" y="780"/>
                  </a:lnTo>
                  <a:lnTo>
                    <a:pt x="1051" y="778"/>
                  </a:lnTo>
                  <a:lnTo>
                    <a:pt x="1051" y="778"/>
                  </a:lnTo>
                  <a:lnTo>
                    <a:pt x="1051" y="776"/>
                  </a:lnTo>
                  <a:lnTo>
                    <a:pt x="1053" y="776"/>
                  </a:lnTo>
                  <a:lnTo>
                    <a:pt x="1053" y="776"/>
                  </a:lnTo>
                  <a:lnTo>
                    <a:pt x="1057" y="778"/>
                  </a:lnTo>
                  <a:lnTo>
                    <a:pt x="1059" y="778"/>
                  </a:lnTo>
                  <a:lnTo>
                    <a:pt x="1063" y="778"/>
                  </a:lnTo>
                  <a:lnTo>
                    <a:pt x="1065" y="776"/>
                  </a:lnTo>
                  <a:lnTo>
                    <a:pt x="1068" y="776"/>
                  </a:lnTo>
                  <a:lnTo>
                    <a:pt x="1070" y="778"/>
                  </a:lnTo>
                  <a:lnTo>
                    <a:pt x="1072" y="780"/>
                  </a:lnTo>
                  <a:lnTo>
                    <a:pt x="1074" y="780"/>
                  </a:lnTo>
                  <a:lnTo>
                    <a:pt x="1074" y="780"/>
                  </a:lnTo>
                  <a:lnTo>
                    <a:pt x="1078" y="780"/>
                  </a:lnTo>
                  <a:lnTo>
                    <a:pt x="1080" y="776"/>
                  </a:lnTo>
                  <a:lnTo>
                    <a:pt x="1082" y="776"/>
                  </a:lnTo>
                  <a:lnTo>
                    <a:pt x="1082" y="780"/>
                  </a:lnTo>
                  <a:lnTo>
                    <a:pt x="1090" y="776"/>
                  </a:lnTo>
                  <a:lnTo>
                    <a:pt x="1092" y="776"/>
                  </a:lnTo>
                  <a:lnTo>
                    <a:pt x="1096" y="776"/>
                  </a:lnTo>
                  <a:lnTo>
                    <a:pt x="1098" y="776"/>
                  </a:lnTo>
                  <a:lnTo>
                    <a:pt x="1098" y="776"/>
                  </a:lnTo>
                  <a:lnTo>
                    <a:pt x="1100" y="772"/>
                  </a:lnTo>
                  <a:lnTo>
                    <a:pt x="1100" y="770"/>
                  </a:lnTo>
                  <a:lnTo>
                    <a:pt x="1103" y="770"/>
                  </a:lnTo>
                  <a:lnTo>
                    <a:pt x="1107" y="770"/>
                  </a:lnTo>
                  <a:lnTo>
                    <a:pt x="1111" y="770"/>
                  </a:lnTo>
                  <a:lnTo>
                    <a:pt x="1119" y="768"/>
                  </a:lnTo>
                  <a:lnTo>
                    <a:pt x="1121" y="768"/>
                  </a:lnTo>
                  <a:lnTo>
                    <a:pt x="1123" y="770"/>
                  </a:lnTo>
                  <a:lnTo>
                    <a:pt x="1125" y="772"/>
                  </a:lnTo>
                  <a:lnTo>
                    <a:pt x="1125" y="772"/>
                  </a:lnTo>
                  <a:lnTo>
                    <a:pt x="1127" y="772"/>
                  </a:lnTo>
                  <a:lnTo>
                    <a:pt x="1129" y="770"/>
                  </a:lnTo>
                  <a:lnTo>
                    <a:pt x="1131" y="768"/>
                  </a:lnTo>
                  <a:lnTo>
                    <a:pt x="1131" y="768"/>
                  </a:lnTo>
                  <a:lnTo>
                    <a:pt x="1133" y="768"/>
                  </a:lnTo>
                  <a:lnTo>
                    <a:pt x="1133" y="770"/>
                  </a:lnTo>
                  <a:lnTo>
                    <a:pt x="1133" y="770"/>
                  </a:lnTo>
                  <a:lnTo>
                    <a:pt x="1136" y="766"/>
                  </a:lnTo>
                  <a:lnTo>
                    <a:pt x="1136" y="766"/>
                  </a:lnTo>
                  <a:lnTo>
                    <a:pt x="1136" y="764"/>
                  </a:lnTo>
                  <a:lnTo>
                    <a:pt x="1136" y="762"/>
                  </a:lnTo>
                  <a:lnTo>
                    <a:pt x="1140" y="760"/>
                  </a:lnTo>
                  <a:lnTo>
                    <a:pt x="1144" y="758"/>
                  </a:lnTo>
                  <a:lnTo>
                    <a:pt x="1148" y="758"/>
                  </a:lnTo>
                  <a:lnTo>
                    <a:pt x="1152" y="764"/>
                  </a:lnTo>
                  <a:lnTo>
                    <a:pt x="1154" y="762"/>
                  </a:lnTo>
                  <a:lnTo>
                    <a:pt x="1156" y="758"/>
                  </a:lnTo>
                  <a:lnTo>
                    <a:pt x="1160" y="756"/>
                  </a:lnTo>
                  <a:lnTo>
                    <a:pt x="1160" y="758"/>
                  </a:lnTo>
                  <a:lnTo>
                    <a:pt x="1162" y="760"/>
                  </a:lnTo>
                  <a:lnTo>
                    <a:pt x="1164" y="762"/>
                  </a:lnTo>
                  <a:lnTo>
                    <a:pt x="1166" y="762"/>
                  </a:lnTo>
                  <a:lnTo>
                    <a:pt x="1168" y="762"/>
                  </a:lnTo>
                  <a:lnTo>
                    <a:pt x="1171" y="758"/>
                  </a:lnTo>
                  <a:lnTo>
                    <a:pt x="1175" y="756"/>
                  </a:lnTo>
                  <a:lnTo>
                    <a:pt x="1185" y="760"/>
                  </a:lnTo>
                  <a:lnTo>
                    <a:pt x="1187" y="758"/>
                  </a:lnTo>
                  <a:lnTo>
                    <a:pt x="1189" y="754"/>
                  </a:lnTo>
                  <a:lnTo>
                    <a:pt x="1191" y="756"/>
                  </a:lnTo>
                  <a:lnTo>
                    <a:pt x="1195" y="760"/>
                  </a:lnTo>
                  <a:lnTo>
                    <a:pt x="1197" y="756"/>
                  </a:lnTo>
                  <a:lnTo>
                    <a:pt x="1199" y="752"/>
                  </a:lnTo>
                  <a:lnTo>
                    <a:pt x="1201" y="750"/>
                  </a:lnTo>
                  <a:lnTo>
                    <a:pt x="1208" y="745"/>
                  </a:lnTo>
                  <a:lnTo>
                    <a:pt x="1210" y="741"/>
                  </a:lnTo>
                  <a:lnTo>
                    <a:pt x="1210" y="739"/>
                  </a:lnTo>
                  <a:lnTo>
                    <a:pt x="1212" y="735"/>
                  </a:lnTo>
                  <a:lnTo>
                    <a:pt x="1214" y="735"/>
                  </a:lnTo>
                  <a:lnTo>
                    <a:pt x="1216" y="733"/>
                  </a:lnTo>
                  <a:lnTo>
                    <a:pt x="1218" y="733"/>
                  </a:lnTo>
                  <a:lnTo>
                    <a:pt x="1216" y="729"/>
                  </a:lnTo>
                  <a:lnTo>
                    <a:pt x="1216" y="725"/>
                  </a:lnTo>
                  <a:lnTo>
                    <a:pt x="1218" y="723"/>
                  </a:lnTo>
                  <a:lnTo>
                    <a:pt x="1226" y="719"/>
                  </a:lnTo>
                  <a:lnTo>
                    <a:pt x="1228" y="719"/>
                  </a:lnTo>
                  <a:lnTo>
                    <a:pt x="1239" y="723"/>
                  </a:lnTo>
                  <a:lnTo>
                    <a:pt x="1243" y="723"/>
                  </a:lnTo>
                  <a:lnTo>
                    <a:pt x="1245" y="721"/>
                  </a:lnTo>
                  <a:lnTo>
                    <a:pt x="1247" y="717"/>
                  </a:lnTo>
                  <a:lnTo>
                    <a:pt x="1249" y="715"/>
                  </a:lnTo>
                  <a:lnTo>
                    <a:pt x="1251" y="713"/>
                  </a:lnTo>
                  <a:lnTo>
                    <a:pt x="1253" y="713"/>
                  </a:lnTo>
                  <a:lnTo>
                    <a:pt x="1253" y="717"/>
                  </a:lnTo>
                  <a:lnTo>
                    <a:pt x="1253" y="719"/>
                  </a:lnTo>
                  <a:lnTo>
                    <a:pt x="1253" y="721"/>
                  </a:lnTo>
                  <a:lnTo>
                    <a:pt x="1261" y="727"/>
                  </a:lnTo>
                  <a:lnTo>
                    <a:pt x="1263" y="725"/>
                  </a:lnTo>
                  <a:lnTo>
                    <a:pt x="1263" y="721"/>
                  </a:lnTo>
                  <a:lnTo>
                    <a:pt x="1265" y="719"/>
                  </a:lnTo>
                  <a:lnTo>
                    <a:pt x="1267" y="717"/>
                  </a:lnTo>
                  <a:lnTo>
                    <a:pt x="1272" y="719"/>
                  </a:lnTo>
                  <a:lnTo>
                    <a:pt x="1272" y="721"/>
                  </a:lnTo>
                  <a:lnTo>
                    <a:pt x="1272" y="723"/>
                  </a:lnTo>
                  <a:lnTo>
                    <a:pt x="1274" y="725"/>
                  </a:lnTo>
                  <a:lnTo>
                    <a:pt x="1276" y="723"/>
                  </a:lnTo>
                  <a:lnTo>
                    <a:pt x="1284" y="717"/>
                  </a:lnTo>
                  <a:lnTo>
                    <a:pt x="1286" y="717"/>
                  </a:lnTo>
                  <a:lnTo>
                    <a:pt x="1288" y="717"/>
                  </a:lnTo>
                  <a:lnTo>
                    <a:pt x="1292" y="717"/>
                  </a:lnTo>
                  <a:lnTo>
                    <a:pt x="1294" y="717"/>
                  </a:lnTo>
                  <a:lnTo>
                    <a:pt x="1298" y="721"/>
                  </a:lnTo>
                  <a:lnTo>
                    <a:pt x="1300" y="721"/>
                  </a:lnTo>
                  <a:lnTo>
                    <a:pt x="1304" y="717"/>
                  </a:lnTo>
                  <a:lnTo>
                    <a:pt x="1307" y="717"/>
                  </a:lnTo>
                  <a:lnTo>
                    <a:pt x="1309" y="719"/>
                  </a:lnTo>
                  <a:lnTo>
                    <a:pt x="1309" y="723"/>
                  </a:lnTo>
                  <a:lnTo>
                    <a:pt x="1311" y="725"/>
                  </a:lnTo>
                  <a:lnTo>
                    <a:pt x="1309" y="733"/>
                  </a:lnTo>
                  <a:lnTo>
                    <a:pt x="1309" y="735"/>
                  </a:lnTo>
                  <a:lnTo>
                    <a:pt x="1311" y="737"/>
                  </a:lnTo>
                  <a:lnTo>
                    <a:pt x="1319" y="745"/>
                  </a:lnTo>
                  <a:lnTo>
                    <a:pt x="1321" y="745"/>
                  </a:lnTo>
                  <a:lnTo>
                    <a:pt x="1321" y="745"/>
                  </a:lnTo>
                  <a:lnTo>
                    <a:pt x="1323" y="745"/>
                  </a:lnTo>
                  <a:lnTo>
                    <a:pt x="1325" y="748"/>
                  </a:lnTo>
                  <a:lnTo>
                    <a:pt x="1325" y="750"/>
                  </a:lnTo>
                  <a:lnTo>
                    <a:pt x="1327" y="752"/>
                  </a:lnTo>
                  <a:lnTo>
                    <a:pt x="1331" y="750"/>
                  </a:lnTo>
                  <a:lnTo>
                    <a:pt x="1333" y="743"/>
                  </a:lnTo>
                  <a:lnTo>
                    <a:pt x="1335" y="739"/>
                  </a:lnTo>
                  <a:lnTo>
                    <a:pt x="1340" y="737"/>
                  </a:lnTo>
                  <a:lnTo>
                    <a:pt x="1344" y="737"/>
                  </a:lnTo>
                  <a:lnTo>
                    <a:pt x="1348" y="739"/>
                  </a:lnTo>
                  <a:lnTo>
                    <a:pt x="1348" y="741"/>
                  </a:lnTo>
                  <a:lnTo>
                    <a:pt x="1350" y="745"/>
                  </a:lnTo>
                  <a:lnTo>
                    <a:pt x="1350" y="748"/>
                  </a:lnTo>
                  <a:lnTo>
                    <a:pt x="1352" y="750"/>
                  </a:lnTo>
                  <a:lnTo>
                    <a:pt x="1354" y="752"/>
                  </a:lnTo>
                  <a:lnTo>
                    <a:pt x="1358" y="752"/>
                  </a:lnTo>
                  <a:lnTo>
                    <a:pt x="1360" y="752"/>
                  </a:lnTo>
                  <a:lnTo>
                    <a:pt x="1366" y="748"/>
                  </a:lnTo>
                  <a:lnTo>
                    <a:pt x="1368" y="743"/>
                  </a:lnTo>
                  <a:lnTo>
                    <a:pt x="1370" y="739"/>
                  </a:lnTo>
                  <a:lnTo>
                    <a:pt x="1370" y="73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419CC468-3044-E542-B0A5-200BD871D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5900" y="3940175"/>
              <a:ext cx="153987" cy="271463"/>
            </a:xfrm>
            <a:custGeom>
              <a:avLst/>
              <a:gdLst>
                <a:gd name="T0" fmla="*/ 93 w 97"/>
                <a:gd name="T1" fmla="*/ 117 h 171"/>
                <a:gd name="T2" fmla="*/ 87 w 97"/>
                <a:gd name="T3" fmla="*/ 109 h 171"/>
                <a:gd name="T4" fmla="*/ 83 w 97"/>
                <a:gd name="T5" fmla="*/ 101 h 171"/>
                <a:gd name="T6" fmla="*/ 85 w 97"/>
                <a:gd name="T7" fmla="*/ 95 h 171"/>
                <a:gd name="T8" fmla="*/ 91 w 97"/>
                <a:gd name="T9" fmla="*/ 95 h 171"/>
                <a:gd name="T10" fmla="*/ 81 w 97"/>
                <a:gd name="T11" fmla="*/ 86 h 171"/>
                <a:gd name="T12" fmla="*/ 79 w 97"/>
                <a:gd name="T13" fmla="*/ 78 h 171"/>
                <a:gd name="T14" fmla="*/ 83 w 97"/>
                <a:gd name="T15" fmla="*/ 76 h 171"/>
                <a:gd name="T16" fmla="*/ 87 w 97"/>
                <a:gd name="T17" fmla="*/ 68 h 171"/>
                <a:gd name="T18" fmla="*/ 81 w 97"/>
                <a:gd name="T19" fmla="*/ 58 h 171"/>
                <a:gd name="T20" fmla="*/ 72 w 97"/>
                <a:gd name="T21" fmla="*/ 58 h 171"/>
                <a:gd name="T22" fmla="*/ 62 w 97"/>
                <a:gd name="T23" fmla="*/ 68 h 171"/>
                <a:gd name="T24" fmla="*/ 52 w 97"/>
                <a:gd name="T25" fmla="*/ 72 h 171"/>
                <a:gd name="T26" fmla="*/ 48 w 97"/>
                <a:gd name="T27" fmla="*/ 72 h 171"/>
                <a:gd name="T28" fmla="*/ 48 w 97"/>
                <a:gd name="T29" fmla="*/ 66 h 171"/>
                <a:gd name="T30" fmla="*/ 48 w 97"/>
                <a:gd name="T31" fmla="*/ 60 h 171"/>
                <a:gd name="T32" fmla="*/ 48 w 97"/>
                <a:gd name="T33" fmla="*/ 58 h 171"/>
                <a:gd name="T34" fmla="*/ 44 w 97"/>
                <a:gd name="T35" fmla="*/ 55 h 171"/>
                <a:gd name="T36" fmla="*/ 44 w 97"/>
                <a:gd name="T37" fmla="*/ 49 h 171"/>
                <a:gd name="T38" fmla="*/ 48 w 97"/>
                <a:gd name="T39" fmla="*/ 41 h 171"/>
                <a:gd name="T40" fmla="*/ 54 w 97"/>
                <a:gd name="T41" fmla="*/ 41 h 171"/>
                <a:gd name="T42" fmla="*/ 60 w 97"/>
                <a:gd name="T43" fmla="*/ 31 h 171"/>
                <a:gd name="T44" fmla="*/ 48 w 97"/>
                <a:gd name="T45" fmla="*/ 29 h 171"/>
                <a:gd name="T46" fmla="*/ 42 w 97"/>
                <a:gd name="T47" fmla="*/ 33 h 171"/>
                <a:gd name="T48" fmla="*/ 35 w 97"/>
                <a:gd name="T49" fmla="*/ 29 h 171"/>
                <a:gd name="T50" fmla="*/ 33 w 97"/>
                <a:gd name="T51" fmla="*/ 20 h 171"/>
                <a:gd name="T52" fmla="*/ 27 w 97"/>
                <a:gd name="T53" fmla="*/ 18 h 171"/>
                <a:gd name="T54" fmla="*/ 29 w 97"/>
                <a:gd name="T55" fmla="*/ 8 h 171"/>
                <a:gd name="T56" fmla="*/ 23 w 97"/>
                <a:gd name="T57" fmla="*/ 2 h 171"/>
                <a:gd name="T58" fmla="*/ 19 w 97"/>
                <a:gd name="T59" fmla="*/ 0 h 171"/>
                <a:gd name="T60" fmla="*/ 13 w 97"/>
                <a:gd name="T61" fmla="*/ 12 h 171"/>
                <a:gd name="T62" fmla="*/ 11 w 97"/>
                <a:gd name="T63" fmla="*/ 16 h 171"/>
                <a:gd name="T64" fmla="*/ 0 w 97"/>
                <a:gd name="T65" fmla="*/ 23 h 171"/>
                <a:gd name="T66" fmla="*/ 7 w 97"/>
                <a:gd name="T67" fmla="*/ 33 h 171"/>
                <a:gd name="T68" fmla="*/ 0 w 97"/>
                <a:gd name="T69" fmla="*/ 41 h 171"/>
                <a:gd name="T70" fmla="*/ 7 w 97"/>
                <a:gd name="T71" fmla="*/ 58 h 171"/>
                <a:gd name="T72" fmla="*/ 11 w 97"/>
                <a:gd name="T73" fmla="*/ 80 h 171"/>
                <a:gd name="T74" fmla="*/ 17 w 97"/>
                <a:gd name="T75" fmla="*/ 93 h 171"/>
                <a:gd name="T76" fmla="*/ 25 w 97"/>
                <a:gd name="T77" fmla="*/ 101 h 171"/>
                <a:gd name="T78" fmla="*/ 27 w 97"/>
                <a:gd name="T79" fmla="*/ 111 h 171"/>
                <a:gd name="T80" fmla="*/ 33 w 97"/>
                <a:gd name="T81" fmla="*/ 119 h 171"/>
                <a:gd name="T82" fmla="*/ 66 w 97"/>
                <a:gd name="T83" fmla="*/ 142 h 171"/>
                <a:gd name="T84" fmla="*/ 68 w 97"/>
                <a:gd name="T85" fmla="*/ 167 h 171"/>
                <a:gd name="T86" fmla="*/ 75 w 97"/>
                <a:gd name="T87" fmla="*/ 169 h 171"/>
                <a:gd name="T88" fmla="*/ 77 w 97"/>
                <a:gd name="T89" fmla="*/ 160 h 171"/>
                <a:gd name="T90" fmla="*/ 91 w 97"/>
                <a:gd name="T91" fmla="*/ 148 h 171"/>
                <a:gd name="T92" fmla="*/ 91 w 97"/>
                <a:gd name="T93" fmla="*/ 146 h 171"/>
                <a:gd name="T94" fmla="*/ 91 w 97"/>
                <a:gd name="T95" fmla="*/ 140 h 171"/>
                <a:gd name="T96" fmla="*/ 93 w 97"/>
                <a:gd name="T97" fmla="*/ 134 h 171"/>
                <a:gd name="T98" fmla="*/ 97 w 97"/>
                <a:gd name="T99" fmla="*/ 12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" h="171">
                  <a:moveTo>
                    <a:pt x="97" y="121"/>
                  </a:moveTo>
                  <a:lnTo>
                    <a:pt x="97" y="121"/>
                  </a:lnTo>
                  <a:lnTo>
                    <a:pt x="95" y="119"/>
                  </a:lnTo>
                  <a:lnTo>
                    <a:pt x="93" y="117"/>
                  </a:lnTo>
                  <a:lnTo>
                    <a:pt x="91" y="111"/>
                  </a:lnTo>
                  <a:lnTo>
                    <a:pt x="89" y="111"/>
                  </a:lnTo>
                  <a:lnTo>
                    <a:pt x="89" y="111"/>
                  </a:lnTo>
                  <a:lnTo>
                    <a:pt x="87" y="109"/>
                  </a:lnTo>
                  <a:lnTo>
                    <a:pt x="87" y="105"/>
                  </a:lnTo>
                  <a:lnTo>
                    <a:pt x="87" y="103"/>
                  </a:lnTo>
                  <a:lnTo>
                    <a:pt x="85" y="103"/>
                  </a:lnTo>
                  <a:lnTo>
                    <a:pt x="83" y="101"/>
                  </a:lnTo>
                  <a:lnTo>
                    <a:pt x="83" y="99"/>
                  </a:lnTo>
                  <a:lnTo>
                    <a:pt x="83" y="97"/>
                  </a:lnTo>
                  <a:lnTo>
                    <a:pt x="85" y="95"/>
                  </a:lnTo>
                  <a:lnTo>
                    <a:pt x="85" y="95"/>
                  </a:lnTo>
                  <a:lnTo>
                    <a:pt x="87" y="95"/>
                  </a:lnTo>
                  <a:lnTo>
                    <a:pt x="91" y="97"/>
                  </a:lnTo>
                  <a:lnTo>
                    <a:pt x="91" y="97"/>
                  </a:lnTo>
                  <a:lnTo>
                    <a:pt x="91" y="95"/>
                  </a:lnTo>
                  <a:lnTo>
                    <a:pt x="89" y="90"/>
                  </a:lnTo>
                  <a:lnTo>
                    <a:pt x="87" y="88"/>
                  </a:lnTo>
                  <a:lnTo>
                    <a:pt x="83" y="86"/>
                  </a:lnTo>
                  <a:lnTo>
                    <a:pt x="81" y="86"/>
                  </a:lnTo>
                  <a:lnTo>
                    <a:pt x="81" y="86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9" y="78"/>
                  </a:lnTo>
                  <a:lnTo>
                    <a:pt x="79" y="78"/>
                  </a:lnTo>
                  <a:lnTo>
                    <a:pt x="81" y="76"/>
                  </a:lnTo>
                  <a:lnTo>
                    <a:pt x="83" y="76"/>
                  </a:lnTo>
                  <a:lnTo>
                    <a:pt x="83" y="76"/>
                  </a:lnTo>
                  <a:lnTo>
                    <a:pt x="87" y="74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87" y="68"/>
                  </a:lnTo>
                  <a:lnTo>
                    <a:pt x="85" y="64"/>
                  </a:lnTo>
                  <a:lnTo>
                    <a:pt x="85" y="62"/>
                  </a:lnTo>
                  <a:lnTo>
                    <a:pt x="83" y="62"/>
                  </a:lnTo>
                  <a:lnTo>
                    <a:pt x="81" y="58"/>
                  </a:lnTo>
                  <a:lnTo>
                    <a:pt x="79" y="55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2" y="58"/>
                  </a:lnTo>
                  <a:lnTo>
                    <a:pt x="66" y="64"/>
                  </a:lnTo>
                  <a:lnTo>
                    <a:pt x="64" y="66"/>
                  </a:lnTo>
                  <a:lnTo>
                    <a:pt x="62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8" y="70"/>
                  </a:lnTo>
                  <a:lnTo>
                    <a:pt x="56" y="70"/>
                  </a:lnTo>
                  <a:lnTo>
                    <a:pt x="52" y="72"/>
                  </a:lnTo>
                  <a:lnTo>
                    <a:pt x="50" y="7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6" y="72"/>
                  </a:lnTo>
                  <a:lnTo>
                    <a:pt x="46" y="70"/>
                  </a:lnTo>
                  <a:lnTo>
                    <a:pt x="48" y="68"/>
                  </a:lnTo>
                  <a:lnTo>
                    <a:pt x="48" y="66"/>
                  </a:lnTo>
                  <a:lnTo>
                    <a:pt x="48" y="66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50" y="58"/>
                  </a:lnTo>
                  <a:lnTo>
                    <a:pt x="48" y="58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6" y="55"/>
                  </a:lnTo>
                  <a:lnTo>
                    <a:pt x="44" y="55"/>
                  </a:lnTo>
                  <a:lnTo>
                    <a:pt x="44" y="53"/>
                  </a:lnTo>
                  <a:lnTo>
                    <a:pt x="44" y="51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6" y="47"/>
                  </a:lnTo>
                  <a:lnTo>
                    <a:pt x="48" y="45"/>
                  </a:lnTo>
                  <a:lnTo>
                    <a:pt x="48" y="43"/>
                  </a:lnTo>
                  <a:lnTo>
                    <a:pt x="48" y="41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2" y="41"/>
                  </a:lnTo>
                  <a:lnTo>
                    <a:pt x="54" y="41"/>
                  </a:lnTo>
                  <a:lnTo>
                    <a:pt x="56" y="39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1"/>
                  </a:lnTo>
                  <a:lnTo>
                    <a:pt x="58" y="31"/>
                  </a:lnTo>
                  <a:lnTo>
                    <a:pt x="54" y="31"/>
                  </a:lnTo>
                  <a:lnTo>
                    <a:pt x="50" y="29"/>
                  </a:lnTo>
                  <a:lnTo>
                    <a:pt x="48" y="29"/>
                  </a:lnTo>
                  <a:lnTo>
                    <a:pt x="46" y="29"/>
                  </a:lnTo>
                  <a:lnTo>
                    <a:pt x="44" y="31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0" y="31"/>
                  </a:lnTo>
                  <a:lnTo>
                    <a:pt x="40" y="31"/>
                  </a:lnTo>
                  <a:lnTo>
                    <a:pt x="37" y="29"/>
                  </a:lnTo>
                  <a:lnTo>
                    <a:pt x="35" y="29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1" y="20"/>
                  </a:lnTo>
                  <a:lnTo>
                    <a:pt x="27" y="20"/>
                  </a:lnTo>
                  <a:lnTo>
                    <a:pt x="27" y="18"/>
                  </a:lnTo>
                  <a:lnTo>
                    <a:pt x="27" y="18"/>
                  </a:lnTo>
                  <a:lnTo>
                    <a:pt x="25" y="14"/>
                  </a:lnTo>
                  <a:lnTo>
                    <a:pt x="27" y="12"/>
                  </a:lnTo>
                  <a:lnTo>
                    <a:pt x="27" y="10"/>
                  </a:lnTo>
                  <a:lnTo>
                    <a:pt x="29" y="8"/>
                  </a:lnTo>
                  <a:lnTo>
                    <a:pt x="29" y="6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2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1" y="12"/>
                  </a:lnTo>
                  <a:lnTo>
                    <a:pt x="11" y="14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7" y="33"/>
                  </a:lnTo>
                  <a:lnTo>
                    <a:pt x="7" y="37"/>
                  </a:lnTo>
                  <a:lnTo>
                    <a:pt x="4" y="39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2" y="49"/>
                  </a:lnTo>
                  <a:lnTo>
                    <a:pt x="4" y="51"/>
                  </a:lnTo>
                  <a:lnTo>
                    <a:pt x="7" y="58"/>
                  </a:lnTo>
                  <a:lnTo>
                    <a:pt x="7" y="58"/>
                  </a:lnTo>
                  <a:lnTo>
                    <a:pt x="9" y="64"/>
                  </a:lnTo>
                  <a:lnTo>
                    <a:pt x="11" y="68"/>
                  </a:lnTo>
                  <a:lnTo>
                    <a:pt x="11" y="80"/>
                  </a:lnTo>
                  <a:lnTo>
                    <a:pt x="11" y="80"/>
                  </a:lnTo>
                  <a:lnTo>
                    <a:pt x="17" y="82"/>
                  </a:lnTo>
                  <a:lnTo>
                    <a:pt x="17" y="86"/>
                  </a:lnTo>
                  <a:lnTo>
                    <a:pt x="17" y="93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19" y="97"/>
                  </a:lnTo>
                  <a:lnTo>
                    <a:pt x="25" y="101"/>
                  </a:lnTo>
                  <a:lnTo>
                    <a:pt x="29" y="107"/>
                  </a:lnTo>
                  <a:lnTo>
                    <a:pt x="29" y="109"/>
                  </a:lnTo>
                  <a:lnTo>
                    <a:pt x="27" y="111"/>
                  </a:lnTo>
                  <a:lnTo>
                    <a:pt x="27" y="111"/>
                  </a:lnTo>
                  <a:lnTo>
                    <a:pt x="27" y="115"/>
                  </a:lnTo>
                  <a:lnTo>
                    <a:pt x="29" y="117"/>
                  </a:lnTo>
                  <a:lnTo>
                    <a:pt x="31" y="119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44" y="123"/>
                  </a:lnTo>
                  <a:lnTo>
                    <a:pt x="60" y="134"/>
                  </a:lnTo>
                  <a:lnTo>
                    <a:pt x="66" y="142"/>
                  </a:lnTo>
                  <a:lnTo>
                    <a:pt x="72" y="148"/>
                  </a:lnTo>
                  <a:lnTo>
                    <a:pt x="72" y="154"/>
                  </a:lnTo>
                  <a:lnTo>
                    <a:pt x="72" y="160"/>
                  </a:lnTo>
                  <a:lnTo>
                    <a:pt x="68" y="167"/>
                  </a:lnTo>
                  <a:lnTo>
                    <a:pt x="70" y="171"/>
                  </a:lnTo>
                  <a:lnTo>
                    <a:pt x="72" y="171"/>
                  </a:lnTo>
                  <a:lnTo>
                    <a:pt x="72" y="169"/>
                  </a:lnTo>
                  <a:lnTo>
                    <a:pt x="75" y="169"/>
                  </a:lnTo>
                  <a:lnTo>
                    <a:pt x="77" y="167"/>
                  </a:lnTo>
                  <a:lnTo>
                    <a:pt x="77" y="165"/>
                  </a:lnTo>
                  <a:lnTo>
                    <a:pt x="79" y="163"/>
                  </a:lnTo>
                  <a:lnTo>
                    <a:pt x="77" y="160"/>
                  </a:lnTo>
                  <a:lnTo>
                    <a:pt x="77" y="158"/>
                  </a:lnTo>
                  <a:lnTo>
                    <a:pt x="79" y="154"/>
                  </a:lnTo>
                  <a:lnTo>
                    <a:pt x="89" y="150"/>
                  </a:lnTo>
                  <a:lnTo>
                    <a:pt x="91" y="148"/>
                  </a:lnTo>
                  <a:lnTo>
                    <a:pt x="91" y="148"/>
                  </a:lnTo>
                  <a:lnTo>
                    <a:pt x="91" y="146"/>
                  </a:lnTo>
                  <a:lnTo>
                    <a:pt x="91" y="146"/>
                  </a:lnTo>
                  <a:lnTo>
                    <a:pt x="91" y="146"/>
                  </a:lnTo>
                  <a:lnTo>
                    <a:pt x="89" y="144"/>
                  </a:lnTo>
                  <a:lnTo>
                    <a:pt x="89" y="144"/>
                  </a:lnTo>
                  <a:lnTo>
                    <a:pt x="89" y="140"/>
                  </a:lnTo>
                  <a:lnTo>
                    <a:pt x="91" y="140"/>
                  </a:lnTo>
                  <a:lnTo>
                    <a:pt x="91" y="138"/>
                  </a:lnTo>
                  <a:lnTo>
                    <a:pt x="91" y="136"/>
                  </a:lnTo>
                  <a:lnTo>
                    <a:pt x="93" y="136"/>
                  </a:lnTo>
                  <a:lnTo>
                    <a:pt x="93" y="134"/>
                  </a:lnTo>
                  <a:lnTo>
                    <a:pt x="93" y="132"/>
                  </a:lnTo>
                  <a:lnTo>
                    <a:pt x="95" y="130"/>
                  </a:lnTo>
                  <a:lnTo>
                    <a:pt x="97" y="125"/>
                  </a:lnTo>
                  <a:lnTo>
                    <a:pt x="97" y="123"/>
                  </a:lnTo>
                  <a:lnTo>
                    <a:pt x="97" y="123"/>
                  </a:lnTo>
                  <a:lnTo>
                    <a:pt x="97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B183D86F-E1EC-0142-8690-F423B3228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6988" y="3582988"/>
              <a:ext cx="669925" cy="857250"/>
            </a:xfrm>
            <a:custGeom>
              <a:avLst/>
              <a:gdLst>
                <a:gd name="T0" fmla="*/ 408 w 422"/>
                <a:gd name="T1" fmla="*/ 396 h 540"/>
                <a:gd name="T2" fmla="*/ 393 w 422"/>
                <a:gd name="T3" fmla="*/ 328 h 540"/>
                <a:gd name="T4" fmla="*/ 346 w 422"/>
                <a:gd name="T5" fmla="*/ 303 h 540"/>
                <a:gd name="T6" fmla="*/ 315 w 422"/>
                <a:gd name="T7" fmla="*/ 287 h 540"/>
                <a:gd name="T8" fmla="*/ 292 w 422"/>
                <a:gd name="T9" fmla="*/ 260 h 540"/>
                <a:gd name="T10" fmla="*/ 284 w 422"/>
                <a:gd name="T11" fmla="*/ 229 h 540"/>
                <a:gd name="T12" fmla="*/ 266 w 422"/>
                <a:gd name="T13" fmla="*/ 221 h 540"/>
                <a:gd name="T14" fmla="*/ 243 w 422"/>
                <a:gd name="T15" fmla="*/ 145 h 540"/>
                <a:gd name="T16" fmla="*/ 229 w 422"/>
                <a:gd name="T17" fmla="*/ 122 h 540"/>
                <a:gd name="T18" fmla="*/ 214 w 422"/>
                <a:gd name="T19" fmla="*/ 64 h 540"/>
                <a:gd name="T20" fmla="*/ 187 w 422"/>
                <a:gd name="T21" fmla="*/ 23 h 540"/>
                <a:gd name="T22" fmla="*/ 171 w 422"/>
                <a:gd name="T23" fmla="*/ 11 h 540"/>
                <a:gd name="T24" fmla="*/ 128 w 422"/>
                <a:gd name="T25" fmla="*/ 21 h 540"/>
                <a:gd name="T26" fmla="*/ 82 w 422"/>
                <a:gd name="T27" fmla="*/ 75 h 540"/>
                <a:gd name="T28" fmla="*/ 51 w 422"/>
                <a:gd name="T29" fmla="*/ 77 h 540"/>
                <a:gd name="T30" fmla="*/ 51 w 422"/>
                <a:gd name="T31" fmla="*/ 58 h 540"/>
                <a:gd name="T32" fmla="*/ 37 w 422"/>
                <a:gd name="T33" fmla="*/ 44 h 540"/>
                <a:gd name="T34" fmla="*/ 23 w 422"/>
                <a:gd name="T35" fmla="*/ 38 h 540"/>
                <a:gd name="T36" fmla="*/ 35 w 422"/>
                <a:gd name="T37" fmla="*/ 19 h 540"/>
                <a:gd name="T38" fmla="*/ 16 w 422"/>
                <a:gd name="T39" fmla="*/ 25 h 540"/>
                <a:gd name="T40" fmla="*/ 12 w 422"/>
                <a:gd name="T41" fmla="*/ 48 h 540"/>
                <a:gd name="T42" fmla="*/ 10 w 422"/>
                <a:gd name="T43" fmla="*/ 73 h 540"/>
                <a:gd name="T44" fmla="*/ 23 w 422"/>
                <a:gd name="T45" fmla="*/ 91 h 540"/>
                <a:gd name="T46" fmla="*/ 39 w 422"/>
                <a:gd name="T47" fmla="*/ 118 h 540"/>
                <a:gd name="T48" fmla="*/ 43 w 422"/>
                <a:gd name="T49" fmla="*/ 138 h 540"/>
                <a:gd name="T50" fmla="*/ 49 w 422"/>
                <a:gd name="T51" fmla="*/ 163 h 540"/>
                <a:gd name="T52" fmla="*/ 41 w 422"/>
                <a:gd name="T53" fmla="*/ 173 h 540"/>
                <a:gd name="T54" fmla="*/ 93 w 422"/>
                <a:gd name="T55" fmla="*/ 208 h 540"/>
                <a:gd name="T56" fmla="*/ 105 w 422"/>
                <a:gd name="T57" fmla="*/ 227 h 540"/>
                <a:gd name="T58" fmla="*/ 117 w 422"/>
                <a:gd name="T59" fmla="*/ 241 h 540"/>
                <a:gd name="T60" fmla="*/ 130 w 422"/>
                <a:gd name="T61" fmla="*/ 241 h 540"/>
                <a:gd name="T62" fmla="*/ 138 w 422"/>
                <a:gd name="T63" fmla="*/ 225 h 540"/>
                <a:gd name="T64" fmla="*/ 148 w 422"/>
                <a:gd name="T65" fmla="*/ 233 h 540"/>
                <a:gd name="T66" fmla="*/ 152 w 422"/>
                <a:gd name="T67" fmla="*/ 245 h 540"/>
                <a:gd name="T68" fmla="*/ 161 w 422"/>
                <a:gd name="T69" fmla="*/ 258 h 540"/>
                <a:gd name="T70" fmla="*/ 179 w 422"/>
                <a:gd name="T71" fmla="*/ 256 h 540"/>
                <a:gd name="T72" fmla="*/ 167 w 422"/>
                <a:gd name="T73" fmla="*/ 266 h 540"/>
                <a:gd name="T74" fmla="*/ 163 w 422"/>
                <a:gd name="T75" fmla="*/ 280 h 540"/>
                <a:gd name="T76" fmla="*/ 167 w 422"/>
                <a:gd name="T77" fmla="*/ 285 h 540"/>
                <a:gd name="T78" fmla="*/ 167 w 422"/>
                <a:gd name="T79" fmla="*/ 297 h 540"/>
                <a:gd name="T80" fmla="*/ 181 w 422"/>
                <a:gd name="T81" fmla="*/ 293 h 540"/>
                <a:gd name="T82" fmla="*/ 200 w 422"/>
                <a:gd name="T83" fmla="*/ 283 h 540"/>
                <a:gd name="T84" fmla="*/ 202 w 422"/>
                <a:gd name="T85" fmla="*/ 301 h 540"/>
                <a:gd name="T86" fmla="*/ 200 w 422"/>
                <a:gd name="T87" fmla="*/ 311 h 540"/>
                <a:gd name="T88" fmla="*/ 204 w 422"/>
                <a:gd name="T89" fmla="*/ 320 h 540"/>
                <a:gd name="T90" fmla="*/ 206 w 422"/>
                <a:gd name="T91" fmla="*/ 334 h 540"/>
                <a:gd name="T92" fmla="*/ 216 w 422"/>
                <a:gd name="T93" fmla="*/ 348 h 540"/>
                <a:gd name="T94" fmla="*/ 210 w 422"/>
                <a:gd name="T95" fmla="*/ 363 h 540"/>
                <a:gd name="T96" fmla="*/ 210 w 422"/>
                <a:gd name="T97" fmla="*/ 373 h 540"/>
                <a:gd name="T98" fmla="*/ 196 w 422"/>
                <a:gd name="T99" fmla="*/ 392 h 540"/>
                <a:gd name="T100" fmla="*/ 208 w 422"/>
                <a:gd name="T101" fmla="*/ 414 h 540"/>
                <a:gd name="T102" fmla="*/ 237 w 422"/>
                <a:gd name="T103" fmla="*/ 455 h 540"/>
                <a:gd name="T104" fmla="*/ 264 w 422"/>
                <a:gd name="T105" fmla="*/ 515 h 540"/>
                <a:gd name="T106" fmla="*/ 330 w 422"/>
                <a:gd name="T107" fmla="*/ 497 h 540"/>
                <a:gd name="T108" fmla="*/ 340 w 422"/>
                <a:gd name="T109" fmla="*/ 484 h 540"/>
                <a:gd name="T110" fmla="*/ 393 w 422"/>
                <a:gd name="T111" fmla="*/ 480 h 540"/>
                <a:gd name="T112" fmla="*/ 422 w 422"/>
                <a:gd name="T113" fmla="*/ 433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2" h="540">
                  <a:moveTo>
                    <a:pt x="412" y="420"/>
                  </a:moveTo>
                  <a:lnTo>
                    <a:pt x="406" y="416"/>
                  </a:lnTo>
                  <a:lnTo>
                    <a:pt x="404" y="416"/>
                  </a:lnTo>
                  <a:lnTo>
                    <a:pt x="404" y="414"/>
                  </a:lnTo>
                  <a:lnTo>
                    <a:pt x="404" y="410"/>
                  </a:lnTo>
                  <a:lnTo>
                    <a:pt x="404" y="404"/>
                  </a:lnTo>
                  <a:lnTo>
                    <a:pt x="408" y="398"/>
                  </a:lnTo>
                  <a:lnTo>
                    <a:pt x="408" y="396"/>
                  </a:lnTo>
                  <a:lnTo>
                    <a:pt x="410" y="379"/>
                  </a:lnTo>
                  <a:lnTo>
                    <a:pt x="408" y="373"/>
                  </a:lnTo>
                  <a:lnTo>
                    <a:pt x="406" y="369"/>
                  </a:lnTo>
                  <a:lnTo>
                    <a:pt x="393" y="344"/>
                  </a:lnTo>
                  <a:lnTo>
                    <a:pt x="391" y="340"/>
                  </a:lnTo>
                  <a:lnTo>
                    <a:pt x="389" y="336"/>
                  </a:lnTo>
                  <a:lnTo>
                    <a:pt x="393" y="330"/>
                  </a:lnTo>
                  <a:lnTo>
                    <a:pt x="393" y="328"/>
                  </a:lnTo>
                  <a:lnTo>
                    <a:pt x="391" y="326"/>
                  </a:lnTo>
                  <a:lnTo>
                    <a:pt x="383" y="320"/>
                  </a:lnTo>
                  <a:lnTo>
                    <a:pt x="369" y="313"/>
                  </a:lnTo>
                  <a:lnTo>
                    <a:pt x="365" y="311"/>
                  </a:lnTo>
                  <a:lnTo>
                    <a:pt x="365" y="309"/>
                  </a:lnTo>
                  <a:lnTo>
                    <a:pt x="363" y="309"/>
                  </a:lnTo>
                  <a:lnTo>
                    <a:pt x="348" y="303"/>
                  </a:lnTo>
                  <a:lnTo>
                    <a:pt x="346" y="303"/>
                  </a:lnTo>
                  <a:lnTo>
                    <a:pt x="342" y="303"/>
                  </a:lnTo>
                  <a:lnTo>
                    <a:pt x="340" y="303"/>
                  </a:lnTo>
                  <a:lnTo>
                    <a:pt x="332" y="307"/>
                  </a:lnTo>
                  <a:lnTo>
                    <a:pt x="327" y="307"/>
                  </a:lnTo>
                  <a:lnTo>
                    <a:pt x="327" y="307"/>
                  </a:lnTo>
                  <a:lnTo>
                    <a:pt x="323" y="305"/>
                  </a:lnTo>
                  <a:lnTo>
                    <a:pt x="323" y="303"/>
                  </a:lnTo>
                  <a:lnTo>
                    <a:pt x="315" y="287"/>
                  </a:lnTo>
                  <a:lnTo>
                    <a:pt x="311" y="283"/>
                  </a:lnTo>
                  <a:lnTo>
                    <a:pt x="307" y="280"/>
                  </a:lnTo>
                  <a:lnTo>
                    <a:pt x="305" y="280"/>
                  </a:lnTo>
                  <a:lnTo>
                    <a:pt x="305" y="278"/>
                  </a:lnTo>
                  <a:lnTo>
                    <a:pt x="303" y="272"/>
                  </a:lnTo>
                  <a:lnTo>
                    <a:pt x="303" y="270"/>
                  </a:lnTo>
                  <a:lnTo>
                    <a:pt x="295" y="262"/>
                  </a:lnTo>
                  <a:lnTo>
                    <a:pt x="292" y="260"/>
                  </a:lnTo>
                  <a:lnTo>
                    <a:pt x="292" y="258"/>
                  </a:lnTo>
                  <a:lnTo>
                    <a:pt x="292" y="252"/>
                  </a:lnTo>
                  <a:lnTo>
                    <a:pt x="290" y="243"/>
                  </a:lnTo>
                  <a:lnTo>
                    <a:pt x="290" y="235"/>
                  </a:lnTo>
                  <a:lnTo>
                    <a:pt x="290" y="233"/>
                  </a:lnTo>
                  <a:lnTo>
                    <a:pt x="288" y="231"/>
                  </a:lnTo>
                  <a:lnTo>
                    <a:pt x="288" y="229"/>
                  </a:lnTo>
                  <a:lnTo>
                    <a:pt x="284" y="229"/>
                  </a:lnTo>
                  <a:lnTo>
                    <a:pt x="282" y="229"/>
                  </a:lnTo>
                  <a:lnTo>
                    <a:pt x="278" y="231"/>
                  </a:lnTo>
                  <a:lnTo>
                    <a:pt x="278" y="231"/>
                  </a:lnTo>
                  <a:lnTo>
                    <a:pt x="276" y="229"/>
                  </a:lnTo>
                  <a:lnTo>
                    <a:pt x="274" y="227"/>
                  </a:lnTo>
                  <a:lnTo>
                    <a:pt x="270" y="225"/>
                  </a:lnTo>
                  <a:lnTo>
                    <a:pt x="268" y="223"/>
                  </a:lnTo>
                  <a:lnTo>
                    <a:pt x="266" y="221"/>
                  </a:lnTo>
                  <a:lnTo>
                    <a:pt x="264" y="217"/>
                  </a:lnTo>
                  <a:lnTo>
                    <a:pt x="257" y="198"/>
                  </a:lnTo>
                  <a:lnTo>
                    <a:pt x="257" y="194"/>
                  </a:lnTo>
                  <a:lnTo>
                    <a:pt x="255" y="192"/>
                  </a:lnTo>
                  <a:lnTo>
                    <a:pt x="245" y="182"/>
                  </a:lnTo>
                  <a:lnTo>
                    <a:pt x="245" y="175"/>
                  </a:lnTo>
                  <a:lnTo>
                    <a:pt x="243" y="157"/>
                  </a:lnTo>
                  <a:lnTo>
                    <a:pt x="243" y="145"/>
                  </a:lnTo>
                  <a:lnTo>
                    <a:pt x="243" y="143"/>
                  </a:lnTo>
                  <a:lnTo>
                    <a:pt x="243" y="138"/>
                  </a:lnTo>
                  <a:lnTo>
                    <a:pt x="243" y="134"/>
                  </a:lnTo>
                  <a:lnTo>
                    <a:pt x="239" y="132"/>
                  </a:lnTo>
                  <a:lnTo>
                    <a:pt x="231" y="128"/>
                  </a:lnTo>
                  <a:lnTo>
                    <a:pt x="231" y="126"/>
                  </a:lnTo>
                  <a:lnTo>
                    <a:pt x="231" y="124"/>
                  </a:lnTo>
                  <a:lnTo>
                    <a:pt x="229" y="122"/>
                  </a:lnTo>
                  <a:lnTo>
                    <a:pt x="231" y="112"/>
                  </a:lnTo>
                  <a:lnTo>
                    <a:pt x="229" y="97"/>
                  </a:lnTo>
                  <a:lnTo>
                    <a:pt x="227" y="93"/>
                  </a:lnTo>
                  <a:lnTo>
                    <a:pt x="220" y="87"/>
                  </a:lnTo>
                  <a:lnTo>
                    <a:pt x="218" y="81"/>
                  </a:lnTo>
                  <a:lnTo>
                    <a:pt x="216" y="70"/>
                  </a:lnTo>
                  <a:lnTo>
                    <a:pt x="214" y="66"/>
                  </a:lnTo>
                  <a:lnTo>
                    <a:pt x="214" y="64"/>
                  </a:lnTo>
                  <a:lnTo>
                    <a:pt x="208" y="56"/>
                  </a:lnTo>
                  <a:lnTo>
                    <a:pt x="208" y="52"/>
                  </a:lnTo>
                  <a:lnTo>
                    <a:pt x="204" y="40"/>
                  </a:lnTo>
                  <a:lnTo>
                    <a:pt x="202" y="35"/>
                  </a:lnTo>
                  <a:lnTo>
                    <a:pt x="198" y="27"/>
                  </a:lnTo>
                  <a:lnTo>
                    <a:pt x="196" y="27"/>
                  </a:lnTo>
                  <a:lnTo>
                    <a:pt x="194" y="27"/>
                  </a:lnTo>
                  <a:lnTo>
                    <a:pt x="187" y="23"/>
                  </a:lnTo>
                  <a:lnTo>
                    <a:pt x="185" y="19"/>
                  </a:lnTo>
                  <a:lnTo>
                    <a:pt x="185" y="15"/>
                  </a:lnTo>
                  <a:lnTo>
                    <a:pt x="183" y="13"/>
                  </a:lnTo>
                  <a:lnTo>
                    <a:pt x="183" y="13"/>
                  </a:lnTo>
                  <a:lnTo>
                    <a:pt x="179" y="11"/>
                  </a:lnTo>
                  <a:lnTo>
                    <a:pt x="177" y="11"/>
                  </a:lnTo>
                  <a:lnTo>
                    <a:pt x="173" y="11"/>
                  </a:lnTo>
                  <a:lnTo>
                    <a:pt x="171" y="11"/>
                  </a:lnTo>
                  <a:lnTo>
                    <a:pt x="171" y="11"/>
                  </a:lnTo>
                  <a:lnTo>
                    <a:pt x="169" y="9"/>
                  </a:lnTo>
                  <a:lnTo>
                    <a:pt x="167" y="7"/>
                  </a:lnTo>
                  <a:lnTo>
                    <a:pt x="167" y="0"/>
                  </a:lnTo>
                  <a:lnTo>
                    <a:pt x="136" y="13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1"/>
                  </a:lnTo>
                  <a:lnTo>
                    <a:pt x="126" y="29"/>
                  </a:lnTo>
                  <a:lnTo>
                    <a:pt x="126" y="31"/>
                  </a:lnTo>
                  <a:lnTo>
                    <a:pt x="123" y="35"/>
                  </a:lnTo>
                  <a:lnTo>
                    <a:pt x="119" y="42"/>
                  </a:lnTo>
                  <a:lnTo>
                    <a:pt x="111" y="50"/>
                  </a:lnTo>
                  <a:lnTo>
                    <a:pt x="107" y="54"/>
                  </a:lnTo>
                  <a:lnTo>
                    <a:pt x="88" y="64"/>
                  </a:lnTo>
                  <a:lnTo>
                    <a:pt x="82" y="75"/>
                  </a:lnTo>
                  <a:lnTo>
                    <a:pt x="78" y="79"/>
                  </a:lnTo>
                  <a:lnTo>
                    <a:pt x="68" y="81"/>
                  </a:lnTo>
                  <a:lnTo>
                    <a:pt x="66" y="83"/>
                  </a:lnTo>
                  <a:lnTo>
                    <a:pt x="55" y="83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1" y="79"/>
                  </a:lnTo>
                  <a:lnTo>
                    <a:pt x="51" y="77"/>
                  </a:lnTo>
                  <a:lnTo>
                    <a:pt x="51" y="75"/>
                  </a:lnTo>
                  <a:lnTo>
                    <a:pt x="51" y="73"/>
                  </a:lnTo>
                  <a:lnTo>
                    <a:pt x="49" y="68"/>
                  </a:lnTo>
                  <a:lnTo>
                    <a:pt x="49" y="68"/>
                  </a:lnTo>
                  <a:lnTo>
                    <a:pt x="49" y="66"/>
                  </a:lnTo>
                  <a:lnTo>
                    <a:pt x="49" y="64"/>
                  </a:lnTo>
                  <a:lnTo>
                    <a:pt x="49" y="62"/>
                  </a:lnTo>
                  <a:lnTo>
                    <a:pt x="51" y="58"/>
                  </a:lnTo>
                  <a:lnTo>
                    <a:pt x="51" y="56"/>
                  </a:lnTo>
                  <a:lnTo>
                    <a:pt x="51" y="54"/>
                  </a:lnTo>
                  <a:lnTo>
                    <a:pt x="49" y="52"/>
                  </a:lnTo>
                  <a:lnTo>
                    <a:pt x="47" y="52"/>
                  </a:lnTo>
                  <a:lnTo>
                    <a:pt x="43" y="50"/>
                  </a:lnTo>
                  <a:lnTo>
                    <a:pt x="41" y="48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5" y="44"/>
                  </a:lnTo>
                  <a:lnTo>
                    <a:pt x="31" y="44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3" y="4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38"/>
                  </a:lnTo>
                  <a:lnTo>
                    <a:pt x="27" y="35"/>
                  </a:lnTo>
                  <a:lnTo>
                    <a:pt x="31" y="33"/>
                  </a:lnTo>
                  <a:lnTo>
                    <a:pt x="33" y="31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7" y="25"/>
                  </a:lnTo>
                  <a:lnTo>
                    <a:pt x="37" y="21"/>
                  </a:lnTo>
                  <a:lnTo>
                    <a:pt x="35" y="19"/>
                  </a:lnTo>
                  <a:lnTo>
                    <a:pt x="35" y="17"/>
                  </a:lnTo>
                  <a:lnTo>
                    <a:pt x="33" y="15"/>
                  </a:lnTo>
                  <a:lnTo>
                    <a:pt x="23" y="13"/>
                  </a:lnTo>
                  <a:lnTo>
                    <a:pt x="20" y="13"/>
                  </a:lnTo>
                  <a:lnTo>
                    <a:pt x="18" y="15"/>
                  </a:lnTo>
                  <a:lnTo>
                    <a:pt x="16" y="17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4" y="31"/>
                  </a:lnTo>
                  <a:lnTo>
                    <a:pt x="14" y="33"/>
                  </a:lnTo>
                  <a:lnTo>
                    <a:pt x="14" y="35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12" y="48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8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0" y="56"/>
                  </a:lnTo>
                  <a:lnTo>
                    <a:pt x="6" y="68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2" y="77"/>
                  </a:lnTo>
                  <a:lnTo>
                    <a:pt x="14" y="79"/>
                  </a:lnTo>
                  <a:lnTo>
                    <a:pt x="16" y="81"/>
                  </a:lnTo>
                  <a:lnTo>
                    <a:pt x="20" y="85"/>
                  </a:lnTo>
                  <a:lnTo>
                    <a:pt x="20" y="85"/>
                  </a:lnTo>
                  <a:lnTo>
                    <a:pt x="25" y="89"/>
                  </a:lnTo>
                  <a:lnTo>
                    <a:pt x="23" y="91"/>
                  </a:lnTo>
                  <a:lnTo>
                    <a:pt x="23" y="95"/>
                  </a:lnTo>
                  <a:lnTo>
                    <a:pt x="27" y="97"/>
                  </a:lnTo>
                  <a:lnTo>
                    <a:pt x="31" y="101"/>
                  </a:lnTo>
                  <a:lnTo>
                    <a:pt x="31" y="103"/>
                  </a:lnTo>
                  <a:lnTo>
                    <a:pt x="33" y="108"/>
                  </a:lnTo>
                  <a:lnTo>
                    <a:pt x="35" y="112"/>
                  </a:lnTo>
                  <a:lnTo>
                    <a:pt x="37" y="114"/>
                  </a:lnTo>
                  <a:lnTo>
                    <a:pt x="39" y="118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1" y="126"/>
                  </a:lnTo>
                  <a:lnTo>
                    <a:pt x="39" y="128"/>
                  </a:lnTo>
                  <a:lnTo>
                    <a:pt x="39" y="130"/>
                  </a:lnTo>
                  <a:lnTo>
                    <a:pt x="43" y="134"/>
                  </a:lnTo>
                  <a:lnTo>
                    <a:pt x="43" y="136"/>
                  </a:lnTo>
                  <a:lnTo>
                    <a:pt x="43" y="138"/>
                  </a:lnTo>
                  <a:lnTo>
                    <a:pt x="45" y="143"/>
                  </a:lnTo>
                  <a:lnTo>
                    <a:pt x="43" y="143"/>
                  </a:lnTo>
                  <a:lnTo>
                    <a:pt x="47" y="147"/>
                  </a:lnTo>
                  <a:lnTo>
                    <a:pt x="47" y="149"/>
                  </a:lnTo>
                  <a:lnTo>
                    <a:pt x="49" y="153"/>
                  </a:lnTo>
                  <a:lnTo>
                    <a:pt x="51" y="157"/>
                  </a:lnTo>
                  <a:lnTo>
                    <a:pt x="51" y="161"/>
                  </a:lnTo>
                  <a:lnTo>
                    <a:pt x="49" y="163"/>
                  </a:lnTo>
                  <a:lnTo>
                    <a:pt x="47" y="165"/>
                  </a:lnTo>
                  <a:lnTo>
                    <a:pt x="47" y="165"/>
                  </a:lnTo>
                  <a:lnTo>
                    <a:pt x="45" y="165"/>
                  </a:lnTo>
                  <a:lnTo>
                    <a:pt x="43" y="165"/>
                  </a:lnTo>
                  <a:lnTo>
                    <a:pt x="41" y="167"/>
                  </a:lnTo>
                  <a:lnTo>
                    <a:pt x="41" y="167"/>
                  </a:lnTo>
                  <a:lnTo>
                    <a:pt x="41" y="169"/>
                  </a:lnTo>
                  <a:lnTo>
                    <a:pt x="41" y="173"/>
                  </a:lnTo>
                  <a:lnTo>
                    <a:pt x="41" y="178"/>
                  </a:lnTo>
                  <a:lnTo>
                    <a:pt x="41" y="180"/>
                  </a:lnTo>
                  <a:lnTo>
                    <a:pt x="43" y="182"/>
                  </a:lnTo>
                  <a:lnTo>
                    <a:pt x="47" y="184"/>
                  </a:lnTo>
                  <a:lnTo>
                    <a:pt x="76" y="198"/>
                  </a:lnTo>
                  <a:lnTo>
                    <a:pt x="80" y="204"/>
                  </a:lnTo>
                  <a:lnTo>
                    <a:pt x="88" y="206"/>
                  </a:lnTo>
                  <a:lnTo>
                    <a:pt x="93" y="208"/>
                  </a:lnTo>
                  <a:lnTo>
                    <a:pt x="95" y="213"/>
                  </a:lnTo>
                  <a:lnTo>
                    <a:pt x="95" y="213"/>
                  </a:lnTo>
                  <a:lnTo>
                    <a:pt x="97" y="215"/>
                  </a:lnTo>
                  <a:lnTo>
                    <a:pt x="99" y="215"/>
                  </a:lnTo>
                  <a:lnTo>
                    <a:pt x="101" y="217"/>
                  </a:lnTo>
                  <a:lnTo>
                    <a:pt x="103" y="221"/>
                  </a:lnTo>
                  <a:lnTo>
                    <a:pt x="105" y="225"/>
                  </a:lnTo>
                  <a:lnTo>
                    <a:pt x="105" y="227"/>
                  </a:lnTo>
                  <a:lnTo>
                    <a:pt x="107" y="227"/>
                  </a:lnTo>
                  <a:lnTo>
                    <a:pt x="105" y="229"/>
                  </a:lnTo>
                  <a:lnTo>
                    <a:pt x="105" y="231"/>
                  </a:lnTo>
                  <a:lnTo>
                    <a:pt x="109" y="235"/>
                  </a:lnTo>
                  <a:lnTo>
                    <a:pt x="111" y="237"/>
                  </a:lnTo>
                  <a:lnTo>
                    <a:pt x="113" y="237"/>
                  </a:lnTo>
                  <a:lnTo>
                    <a:pt x="115" y="239"/>
                  </a:lnTo>
                  <a:lnTo>
                    <a:pt x="117" y="241"/>
                  </a:lnTo>
                  <a:lnTo>
                    <a:pt x="119" y="245"/>
                  </a:lnTo>
                  <a:lnTo>
                    <a:pt x="119" y="248"/>
                  </a:lnTo>
                  <a:lnTo>
                    <a:pt x="119" y="248"/>
                  </a:lnTo>
                  <a:lnTo>
                    <a:pt x="119" y="248"/>
                  </a:lnTo>
                  <a:lnTo>
                    <a:pt x="126" y="243"/>
                  </a:lnTo>
                  <a:lnTo>
                    <a:pt x="130" y="243"/>
                  </a:lnTo>
                  <a:lnTo>
                    <a:pt x="130" y="243"/>
                  </a:lnTo>
                  <a:lnTo>
                    <a:pt x="130" y="241"/>
                  </a:lnTo>
                  <a:lnTo>
                    <a:pt x="130" y="241"/>
                  </a:lnTo>
                  <a:lnTo>
                    <a:pt x="130" y="239"/>
                  </a:lnTo>
                  <a:lnTo>
                    <a:pt x="130" y="237"/>
                  </a:lnTo>
                  <a:lnTo>
                    <a:pt x="132" y="237"/>
                  </a:lnTo>
                  <a:lnTo>
                    <a:pt x="134" y="235"/>
                  </a:lnTo>
                  <a:lnTo>
                    <a:pt x="136" y="233"/>
                  </a:lnTo>
                  <a:lnTo>
                    <a:pt x="138" y="227"/>
                  </a:lnTo>
                  <a:lnTo>
                    <a:pt x="138" y="225"/>
                  </a:lnTo>
                  <a:lnTo>
                    <a:pt x="138" y="225"/>
                  </a:lnTo>
                  <a:lnTo>
                    <a:pt x="140" y="225"/>
                  </a:lnTo>
                  <a:lnTo>
                    <a:pt x="142" y="227"/>
                  </a:lnTo>
                  <a:lnTo>
                    <a:pt x="142" y="227"/>
                  </a:lnTo>
                  <a:lnTo>
                    <a:pt x="144" y="229"/>
                  </a:lnTo>
                  <a:lnTo>
                    <a:pt x="146" y="231"/>
                  </a:lnTo>
                  <a:lnTo>
                    <a:pt x="148" y="231"/>
                  </a:lnTo>
                  <a:lnTo>
                    <a:pt x="148" y="233"/>
                  </a:lnTo>
                  <a:lnTo>
                    <a:pt x="146" y="235"/>
                  </a:lnTo>
                  <a:lnTo>
                    <a:pt x="146" y="237"/>
                  </a:lnTo>
                  <a:lnTo>
                    <a:pt x="144" y="239"/>
                  </a:lnTo>
                  <a:lnTo>
                    <a:pt x="146" y="243"/>
                  </a:lnTo>
                  <a:lnTo>
                    <a:pt x="146" y="243"/>
                  </a:lnTo>
                  <a:lnTo>
                    <a:pt x="146" y="245"/>
                  </a:lnTo>
                  <a:lnTo>
                    <a:pt x="150" y="245"/>
                  </a:lnTo>
                  <a:lnTo>
                    <a:pt x="152" y="245"/>
                  </a:lnTo>
                  <a:lnTo>
                    <a:pt x="152" y="245"/>
                  </a:lnTo>
                  <a:lnTo>
                    <a:pt x="154" y="245"/>
                  </a:lnTo>
                  <a:lnTo>
                    <a:pt x="154" y="248"/>
                  </a:lnTo>
                  <a:lnTo>
                    <a:pt x="154" y="254"/>
                  </a:lnTo>
                  <a:lnTo>
                    <a:pt x="156" y="254"/>
                  </a:lnTo>
                  <a:lnTo>
                    <a:pt x="159" y="256"/>
                  </a:lnTo>
                  <a:lnTo>
                    <a:pt x="159" y="256"/>
                  </a:lnTo>
                  <a:lnTo>
                    <a:pt x="161" y="258"/>
                  </a:lnTo>
                  <a:lnTo>
                    <a:pt x="161" y="258"/>
                  </a:lnTo>
                  <a:lnTo>
                    <a:pt x="163" y="256"/>
                  </a:lnTo>
                  <a:lnTo>
                    <a:pt x="165" y="254"/>
                  </a:lnTo>
                  <a:lnTo>
                    <a:pt x="167" y="254"/>
                  </a:lnTo>
                  <a:lnTo>
                    <a:pt x="169" y="254"/>
                  </a:lnTo>
                  <a:lnTo>
                    <a:pt x="173" y="256"/>
                  </a:lnTo>
                  <a:lnTo>
                    <a:pt x="177" y="256"/>
                  </a:lnTo>
                  <a:lnTo>
                    <a:pt x="179" y="256"/>
                  </a:lnTo>
                  <a:lnTo>
                    <a:pt x="179" y="258"/>
                  </a:lnTo>
                  <a:lnTo>
                    <a:pt x="179" y="258"/>
                  </a:lnTo>
                  <a:lnTo>
                    <a:pt x="175" y="264"/>
                  </a:lnTo>
                  <a:lnTo>
                    <a:pt x="173" y="266"/>
                  </a:lnTo>
                  <a:lnTo>
                    <a:pt x="171" y="266"/>
                  </a:lnTo>
                  <a:lnTo>
                    <a:pt x="169" y="266"/>
                  </a:lnTo>
                  <a:lnTo>
                    <a:pt x="169" y="266"/>
                  </a:lnTo>
                  <a:lnTo>
                    <a:pt x="167" y="266"/>
                  </a:lnTo>
                  <a:lnTo>
                    <a:pt x="167" y="268"/>
                  </a:lnTo>
                  <a:lnTo>
                    <a:pt x="167" y="270"/>
                  </a:lnTo>
                  <a:lnTo>
                    <a:pt x="165" y="272"/>
                  </a:lnTo>
                  <a:lnTo>
                    <a:pt x="163" y="274"/>
                  </a:lnTo>
                  <a:lnTo>
                    <a:pt x="163" y="274"/>
                  </a:lnTo>
                  <a:lnTo>
                    <a:pt x="163" y="276"/>
                  </a:lnTo>
                  <a:lnTo>
                    <a:pt x="163" y="278"/>
                  </a:lnTo>
                  <a:lnTo>
                    <a:pt x="163" y="280"/>
                  </a:lnTo>
                  <a:lnTo>
                    <a:pt x="165" y="280"/>
                  </a:lnTo>
                  <a:lnTo>
                    <a:pt x="165" y="280"/>
                  </a:lnTo>
                  <a:lnTo>
                    <a:pt x="167" y="280"/>
                  </a:lnTo>
                  <a:lnTo>
                    <a:pt x="167" y="283"/>
                  </a:lnTo>
                  <a:lnTo>
                    <a:pt x="169" y="283"/>
                  </a:lnTo>
                  <a:lnTo>
                    <a:pt x="167" y="285"/>
                  </a:lnTo>
                  <a:lnTo>
                    <a:pt x="167" y="285"/>
                  </a:lnTo>
                  <a:lnTo>
                    <a:pt x="167" y="285"/>
                  </a:lnTo>
                  <a:lnTo>
                    <a:pt x="165" y="289"/>
                  </a:lnTo>
                  <a:lnTo>
                    <a:pt x="167" y="289"/>
                  </a:lnTo>
                  <a:lnTo>
                    <a:pt x="167" y="291"/>
                  </a:lnTo>
                  <a:lnTo>
                    <a:pt x="167" y="291"/>
                  </a:lnTo>
                  <a:lnTo>
                    <a:pt x="167" y="293"/>
                  </a:lnTo>
                  <a:lnTo>
                    <a:pt x="165" y="295"/>
                  </a:lnTo>
                  <a:lnTo>
                    <a:pt x="165" y="297"/>
                  </a:lnTo>
                  <a:lnTo>
                    <a:pt x="167" y="297"/>
                  </a:lnTo>
                  <a:lnTo>
                    <a:pt x="167" y="297"/>
                  </a:lnTo>
                  <a:lnTo>
                    <a:pt x="167" y="297"/>
                  </a:lnTo>
                  <a:lnTo>
                    <a:pt x="169" y="297"/>
                  </a:lnTo>
                  <a:lnTo>
                    <a:pt x="171" y="297"/>
                  </a:lnTo>
                  <a:lnTo>
                    <a:pt x="175" y="295"/>
                  </a:lnTo>
                  <a:lnTo>
                    <a:pt x="177" y="295"/>
                  </a:lnTo>
                  <a:lnTo>
                    <a:pt x="179" y="293"/>
                  </a:lnTo>
                  <a:lnTo>
                    <a:pt x="181" y="293"/>
                  </a:lnTo>
                  <a:lnTo>
                    <a:pt x="181" y="291"/>
                  </a:lnTo>
                  <a:lnTo>
                    <a:pt x="183" y="291"/>
                  </a:lnTo>
                  <a:lnTo>
                    <a:pt x="185" y="289"/>
                  </a:lnTo>
                  <a:lnTo>
                    <a:pt x="191" y="283"/>
                  </a:lnTo>
                  <a:lnTo>
                    <a:pt x="194" y="280"/>
                  </a:lnTo>
                  <a:lnTo>
                    <a:pt x="196" y="280"/>
                  </a:lnTo>
                  <a:lnTo>
                    <a:pt x="198" y="280"/>
                  </a:lnTo>
                  <a:lnTo>
                    <a:pt x="200" y="283"/>
                  </a:lnTo>
                  <a:lnTo>
                    <a:pt x="202" y="287"/>
                  </a:lnTo>
                  <a:lnTo>
                    <a:pt x="204" y="287"/>
                  </a:lnTo>
                  <a:lnTo>
                    <a:pt x="204" y="289"/>
                  </a:lnTo>
                  <a:lnTo>
                    <a:pt x="206" y="293"/>
                  </a:lnTo>
                  <a:lnTo>
                    <a:pt x="208" y="295"/>
                  </a:lnTo>
                  <a:lnTo>
                    <a:pt x="208" y="295"/>
                  </a:lnTo>
                  <a:lnTo>
                    <a:pt x="206" y="299"/>
                  </a:lnTo>
                  <a:lnTo>
                    <a:pt x="202" y="301"/>
                  </a:lnTo>
                  <a:lnTo>
                    <a:pt x="202" y="301"/>
                  </a:lnTo>
                  <a:lnTo>
                    <a:pt x="200" y="301"/>
                  </a:lnTo>
                  <a:lnTo>
                    <a:pt x="198" y="303"/>
                  </a:lnTo>
                  <a:lnTo>
                    <a:pt x="198" y="303"/>
                  </a:lnTo>
                  <a:lnTo>
                    <a:pt x="198" y="309"/>
                  </a:lnTo>
                  <a:lnTo>
                    <a:pt x="198" y="309"/>
                  </a:lnTo>
                  <a:lnTo>
                    <a:pt x="200" y="311"/>
                  </a:lnTo>
                  <a:lnTo>
                    <a:pt x="200" y="311"/>
                  </a:lnTo>
                  <a:lnTo>
                    <a:pt x="202" y="311"/>
                  </a:lnTo>
                  <a:lnTo>
                    <a:pt x="206" y="313"/>
                  </a:lnTo>
                  <a:lnTo>
                    <a:pt x="208" y="315"/>
                  </a:lnTo>
                  <a:lnTo>
                    <a:pt x="210" y="320"/>
                  </a:lnTo>
                  <a:lnTo>
                    <a:pt x="210" y="322"/>
                  </a:lnTo>
                  <a:lnTo>
                    <a:pt x="210" y="322"/>
                  </a:lnTo>
                  <a:lnTo>
                    <a:pt x="206" y="320"/>
                  </a:lnTo>
                  <a:lnTo>
                    <a:pt x="204" y="320"/>
                  </a:lnTo>
                  <a:lnTo>
                    <a:pt x="204" y="320"/>
                  </a:lnTo>
                  <a:lnTo>
                    <a:pt x="202" y="322"/>
                  </a:lnTo>
                  <a:lnTo>
                    <a:pt x="202" y="324"/>
                  </a:lnTo>
                  <a:lnTo>
                    <a:pt x="202" y="326"/>
                  </a:lnTo>
                  <a:lnTo>
                    <a:pt x="204" y="328"/>
                  </a:lnTo>
                  <a:lnTo>
                    <a:pt x="206" y="328"/>
                  </a:lnTo>
                  <a:lnTo>
                    <a:pt x="206" y="330"/>
                  </a:lnTo>
                  <a:lnTo>
                    <a:pt x="206" y="334"/>
                  </a:lnTo>
                  <a:lnTo>
                    <a:pt x="208" y="336"/>
                  </a:lnTo>
                  <a:lnTo>
                    <a:pt x="208" y="336"/>
                  </a:lnTo>
                  <a:lnTo>
                    <a:pt x="210" y="336"/>
                  </a:lnTo>
                  <a:lnTo>
                    <a:pt x="212" y="342"/>
                  </a:lnTo>
                  <a:lnTo>
                    <a:pt x="214" y="344"/>
                  </a:lnTo>
                  <a:lnTo>
                    <a:pt x="216" y="346"/>
                  </a:lnTo>
                  <a:lnTo>
                    <a:pt x="216" y="346"/>
                  </a:lnTo>
                  <a:lnTo>
                    <a:pt x="216" y="348"/>
                  </a:lnTo>
                  <a:lnTo>
                    <a:pt x="216" y="348"/>
                  </a:lnTo>
                  <a:lnTo>
                    <a:pt x="216" y="350"/>
                  </a:lnTo>
                  <a:lnTo>
                    <a:pt x="214" y="355"/>
                  </a:lnTo>
                  <a:lnTo>
                    <a:pt x="212" y="357"/>
                  </a:lnTo>
                  <a:lnTo>
                    <a:pt x="212" y="359"/>
                  </a:lnTo>
                  <a:lnTo>
                    <a:pt x="212" y="361"/>
                  </a:lnTo>
                  <a:lnTo>
                    <a:pt x="210" y="361"/>
                  </a:lnTo>
                  <a:lnTo>
                    <a:pt x="210" y="363"/>
                  </a:lnTo>
                  <a:lnTo>
                    <a:pt x="210" y="365"/>
                  </a:lnTo>
                  <a:lnTo>
                    <a:pt x="208" y="365"/>
                  </a:lnTo>
                  <a:lnTo>
                    <a:pt x="208" y="369"/>
                  </a:lnTo>
                  <a:lnTo>
                    <a:pt x="208" y="369"/>
                  </a:lnTo>
                  <a:lnTo>
                    <a:pt x="210" y="371"/>
                  </a:lnTo>
                  <a:lnTo>
                    <a:pt x="210" y="371"/>
                  </a:lnTo>
                  <a:lnTo>
                    <a:pt x="210" y="371"/>
                  </a:lnTo>
                  <a:lnTo>
                    <a:pt x="210" y="373"/>
                  </a:lnTo>
                  <a:lnTo>
                    <a:pt x="210" y="373"/>
                  </a:lnTo>
                  <a:lnTo>
                    <a:pt x="208" y="375"/>
                  </a:lnTo>
                  <a:lnTo>
                    <a:pt x="198" y="379"/>
                  </a:lnTo>
                  <a:lnTo>
                    <a:pt x="196" y="383"/>
                  </a:lnTo>
                  <a:lnTo>
                    <a:pt x="196" y="385"/>
                  </a:lnTo>
                  <a:lnTo>
                    <a:pt x="198" y="388"/>
                  </a:lnTo>
                  <a:lnTo>
                    <a:pt x="196" y="390"/>
                  </a:lnTo>
                  <a:lnTo>
                    <a:pt x="196" y="392"/>
                  </a:lnTo>
                  <a:lnTo>
                    <a:pt x="194" y="394"/>
                  </a:lnTo>
                  <a:lnTo>
                    <a:pt x="191" y="394"/>
                  </a:lnTo>
                  <a:lnTo>
                    <a:pt x="191" y="396"/>
                  </a:lnTo>
                  <a:lnTo>
                    <a:pt x="189" y="396"/>
                  </a:lnTo>
                  <a:lnTo>
                    <a:pt x="194" y="398"/>
                  </a:lnTo>
                  <a:lnTo>
                    <a:pt x="200" y="404"/>
                  </a:lnTo>
                  <a:lnTo>
                    <a:pt x="206" y="410"/>
                  </a:lnTo>
                  <a:lnTo>
                    <a:pt x="208" y="414"/>
                  </a:lnTo>
                  <a:lnTo>
                    <a:pt x="210" y="414"/>
                  </a:lnTo>
                  <a:lnTo>
                    <a:pt x="210" y="416"/>
                  </a:lnTo>
                  <a:lnTo>
                    <a:pt x="210" y="423"/>
                  </a:lnTo>
                  <a:lnTo>
                    <a:pt x="212" y="425"/>
                  </a:lnTo>
                  <a:lnTo>
                    <a:pt x="218" y="439"/>
                  </a:lnTo>
                  <a:lnTo>
                    <a:pt x="222" y="443"/>
                  </a:lnTo>
                  <a:lnTo>
                    <a:pt x="235" y="453"/>
                  </a:lnTo>
                  <a:lnTo>
                    <a:pt x="237" y="455"/>
                  </a:lnTo>
                  <a:lnTo>
                    <a:pt x="239" y="460"/>
                  </a:lnTo>
                  <a:lnTo>
                    <a:pt x="239" y="468"/>
                  </a:lnTo>
                  <a:lnTo>
                    <a:pt x="239" y="474"/>
                  </a:lnTo>
                  <a:lnTo>
                    <a:pt x="241" y="482"/>
                  </a:lnTo>
                  <a:lnTo>
                    <a:pt x="243" y="486"/>
                  </a:lnTo>
                  <a:lnTo>
                    <a:pt x="245" y="490"/>
                  </a:lnTo>
                  <a:lnTo>
                    <a:pt x="251" y="497"/>
                  </a:lnTo>
                  <a:lnTo>
                    <a:pt x="264" y="515"/>
                  </a:lnTo>
                  <a:lnTo>
                    <a:pt x="276" y="530"/>
                  </a:lnTo>
                  <a:lnTo>
                    <a:pt x="280" y="536"/>
                  </a:lnTo>
                  <a:lnTo>
                    <a:pt x="286" y="540"/>
                  </a:lnTo>
                  <a:lnTo>
                    <a:pt x="295" y="536"/>
                  </a:lnTo>
                  <a:lnTo>
                    <a:pt x="297" y="532"/>
                  </a:lnTo>
                  <a:lnTo>
                    <a:pt x="303" y="519"/>
                  </a:lnTo>
                  <a:lnTo>
                    <a:pt x="305" y="517"/>
                  </a:lnTo>
                  <a:lnTo>
                    <a:pt x="330" y="497"/>
                  </a:lnTo>
                  <a:lnTo>
                    <a:pt x="332" y="495"/>
                  </a:lnTo>
                  <a:lnTo>
                    <a:pt x="332" y="493"/>
                  </a:lnTo>
                  <a:lnTo>
                    <a:pt x="334" y="486"/>
                  </a:lnTo>
                  <a:lnTo>
                    <a:pt x="336" y="484"/>
                  </a:lnTo>
                  <a:lnTo>
                    <a:pt x="338" y="484"/>
                  </a:lnTo>
                  <a:lnTo>
                    <a:pt x="338" y="482"/>
                  </a:lnTo>
                  <a:lnTo>
                    <a:pt x="340" y="484"/>
                  </a:lnTo>
                  <a:lnTo>
                    <a:pt x="340" y="484"/>
                  </a:lnTo>
                  <a:lnTo>
                    <a:pt x="340" y="484"/>
                  </a:lnTo>
                  <a:lnTo>
                    <a:pt x="348" y="488"/>
                  </a:lnTo>
                  <a:lnTo>
                    <a:pt x="352" y="488"/>
                  </a:lnTo>
                  <a:lnTo>
                    <a:pt x="365" y="488"/>
                  </a:lnTo>
                  <a:lnTo>
                    <a:pt x="381" y="486"/>
                  </a:lnTo>
                  <a:lnTo>
                    <a:pt x="383" y="486"/>
                  </a:lnTo>
                  <a:lnTo>
                    <a:pt x="387" y="482"/>
                  </a:lnTo>
                  <a:lnTo>
                    <a:pt x="393" y="480"/>
                  </a:lnTo>
                  <a:lnTo>
                    <a:pt x="395" y="474"/>
                  </a:lnTo>
                  <a:lnTo>
                    <a:pt x="398" y="464"/>
                  </a:lnTo>
                  <a:lnTo>
                    <a:pt x="398" y="460"/>
                  </a:lnTo>
                  <a:lnTo>
                    <a:pt x="400" y="458"/>
                  </a:lnTo>
                  <a:lnTo>
                    <a:pt x="406" y="453"/>
                  </a:lnTo>
                  <a:lnTo>
                    <a:pt x="414" y="447"/>
                  </a:lnTo>
                  <a:lnTo>
                    <a:pt x="418" y="441"/>
                  </a:lnTo>
                  <a:lnTo>
                    <a:pt x="422" y="433"/>
                  </a:lnTo>
                  <a:lnTo>
                    <a:pt x="422" y="427"/>
                  </a:lnTo>
                  <a:lnTo>
                    <a:pt x="412" y="4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5DE09BD6-8515-6F43-B571-41715A3BB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8163" y="2260600"/>
              <a:ext cx="404812" cy="447675"/>
            </a:xfrm>
            <a:custGeom>
              <a:avLst/>
              <a:gdLst>
                <a:gd name="T0" fmla="*/ 253 w 255"/>
                <a:gd name="T1" fmla="*/ 204 h 282"/>
                <a:gd name="T2" fmla="*/ 239 w 255"/>
                <a:gd name="T3" fmla="*/ 197 h 282"/>
                <a:gd name="T4" fmla="*/ 226 w 255"/>
                <a:gd name="T5" fmla="*/ 195 h 282"/>
                <a:gd name="T6" fmla="*/ 218 w 255"/>
                <a:gd name="T7" fmla="*/ 177 h 282"/>
                <a:gd name="T8" fmla="*/ 214 w 255"/>
                <a:gd name="T9" fmla="*/ 173 h 282"/>
                <a:gd name="T10" fmla="*/ 208 w 255"/>
                <a:gd name="T11" fmla="*/ 173 h 282"/>
                <a:gd name="T12" fmla="*/ 204 w 255"/>
                <a:gd name="T13" fmla="*/ 162 h 282"/>
                <a:gd name="T14" fmla="*/ 206 w 255"/>
                <a:gd name="T15" fmla="*/ 154 h 282"/>
                <a:gd name="T16" fmla="*/ 202 w 255"/>
                <a:gd name="T17" fmla="*/ 146 h 282"/>
                <a:gd name="T18" fmla="*/ 206 w 255"/>
                <a:gd name="T19" fmla="*/ 140 h 282"/>
                <a:gd name="T20" fmla="*/ 212 w 255"/>
                <a:gd name="T21" fmla="*/ 134 h 282"/>
                <a:gd name="T22" fmla="*/ 233 w 255"/>
                <a:gd name="T23" fmla="*/ 127 h 282"/>
                <a:gd name="T24" fmla="*/ 241 w 255"/>
                <a:gd name="T25" fmla="*/ 113 h 282"/>
                <a:gd name="T26" fmla="*/ 235 w 255"/>
                <a:gd name="T27" fmla="*/ 111 h 282"/>
                <a:gd name="T28" fmla="*/ 233 w 255"/>
                <a:gd name="T29" fmla="*/ 105 h 282"/>
                <a:gd name="T30" fmla="*/ 243 w 255"/>
                <a:gd name="T31" fmla="*/ 92 h 282"/>
                <a:gd name="T32" fmla="*/ 245 w 255"/>
                <a:gd name="T33" fmla="*/ 86 h 282"/>
                <a:gd name="T34" fmla="*/ 243 w 255"/>
                <a:gd name="T35" fmla="*/ 82 h 282"/>
                <a:gd name="T36" fmla="*/ 233 w 255"/>
                <a:gd name="T37" fmla="*/ 78 h 282"/>
                <a:gd name="T38" fmla="*/ 231 w 255"/>
                <a:gd name="T39" fmla="*/ 76 h 282"/>
                <a:gd name="T40" fmla="*/ 224 w 255"/>
                <a:gd name="T41" fmla="*/ 78 h 282"/>
                <a:gd name="T42" fmla="*/ 218 w 255"/>
                <a:gd name="T43" fmla="*/ 78 h 282"/>
                <a:gd name="T44" fmla="*/ 216 w 255"/>
                <a:gd name="T45" fmla="*/ 76 h 282"/>
                <a:gd name="T46" fmla="*/ 210 w 255"/>
                <a:gd name="T47" fmla="*/ 78 h 282"/>
                <a:gd name="T48" fmla="*/ 202 w 255"/>
                <a:gd name="T49" fmla="*/ 72 h 282"/>
                <a:gd name="T50" fmla="*/ 191 w 255"/>
                <a:gd name="T51" fmla="*/ 66 h 282"/>
                <a:gd name="T52" fmla="*/ 183 w 255"/>
                <a:gd name="T53" fmla="*/ 68 h 282"/>
                <a:gd name="T54" fmla="*/ 175 w 255"/>
                <a:gd name="T55" fmla="*/ 68 h 282"/>
                <a:gd name="T56" fmla="*/ 169 w 255"/>
                <a:gd name="T57" fmla="*/ 61 h 282"/>
                <a:gd name="T58" fmla="*/ 163 w 255"/>
                <a:gd name="T59" fmla="*/ 55 h 282"/>
                <a:gd name="T60" fmla="*/ 154 w 255"/>
                <a:gd name="T61" fmla="*/ 53 h 282"/>
                <a:gd name="T62" fmla="*/ 148 w 255"/>
                <a:gd name="T63" fmla="*/ 49 h 282"/>
                <a:gd name="T64" fmla="*/ 148 w 255"/>
                <a:gd name="T65" fmla="*/ 45 h 282"/>
                <a:gd name="T66" fmla="*/ 152 w 255"/>
                <a:gd name="T67" fmla="*/ 39 h 282"/>
                <a:gd name="T68" fmla="*/ 152 w 255"/>
                <a:gd name="T69" fmla="*/ 35 h 282"/>
                <a:gd name="T70" fmla="*/ 148 w 255"/>
                <a:gd name="T71" fmla="*/ 26 h 282"/>
                <a:gd name="T72" fmla="*/ 144 w 255"/>
                <a:gd name="T73" fmla="*/ 20 h 282"/>
                <a:gd name="T74" fmla="*/ 123 w 255"/>
                <a:gd name="T75" fmla="*/ 2 h 282"/>
                <a:gd name="T76" fmla="*/ 117 w 255"/>
                <a:gd name="T77" fmla="*/ 0 h 282"/>
                <a:gd name="T78" fmla="*/ 119 w 255"/>
                <a:gd name="T79" fmla="*/ 39 h 282"/>
                <a:gd name="T80" fmla="*/ 117 w 255"/>
                <a:gd name="T81" fmla="*/ 49 h 282"/>
                <a:gd name="T82" fmla="*/ 53 w 255"/>
                <a:gd name="T83" fmla="*/ 70 h 282"/>
                <a:gd name="T84" fmla="*/ 29 w 255"/>
                <a:gd name="T85" fmla="*/ 101 h 282"/>
                <a:gd name="T86" fmla="*/ 25 w 255"/>
                <a:gd name="T87" fmla="*/ 111 h 282"/>
                <a:gd name="T88" fmla="*/ 0 w 255"/>
                <a:gd name="T89" fmla="*/ 144 h 282"/>
                <a:gd name="T90" fmla="*/ 80 w 255"/>
                <a:gd name="T91" fmla="*/ 187 h 282"/>
                <a:gd name="T92" fmla="*/ 111 w 255"/>
                <a:gd name="T93" fmla="*/ 212 h 282"/>
                <a:gd name="T94" fmla="*/ 119 w 255"/>
                <a:gd name="T95" fmla="*/ 228 h 282"/>
                <a:gd name="T96" fmla="*/ 132 w 255"/>
                <a:gd name="T97" fmla="*/ 245 h 282"/>
                <a:gd name="T98" fmla="*/ 163 w 255"/>
                <a:gd name="T99" fmla="*/ 278 h 282"/>
                <a:gd name="T100" fmla="*/ 167 w 255"/>
                <a:gd name="T101" fmla="*/ 278 h 282"/>
                <a:gd name="T102" fmla="*/ 200 w 255"/>
                <a:gd name="T103" fmla="*/ 247 h 282"/>
                <a:gd name="T104" fmla="*/ 222 w 255"/>
                <a:gd name="T105" fmla="*/ 255 h 282"/>
                <a:gd name="T106" fmla="*/ 226 w 255"/>
                <a:gd name="T107" fmla="*/ 253 h 282"/>
                <a:gd name="T108" fmla="*/ 229 w 255"/>
                <a:gd name="T109" fmla="*/ 236 h 282"/>
                <a:gd name="T110" fmla="*/ 233 w 255"/>
                <a:gd name="T111" fmla="*/ 230 h 282"/>
                <a:gd name="T112" fmla="*/ 247 w 255"/>
                <a:gd name="T113" fmla="*/ 218 h 282"/>
                <a:gd name="T114" fmla="*/ 253 w 255"/>
                <a:gd name="T115" fmla="*/ 214 h 282"/>
                <a:gd name="T116" fmla="*/ 255 w 255"/>
                <a:gd name="T117" fmla="*/ 20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5" h="282">
                  <a:moveTo>
                    <a:pt x="255" y="206"/>
                  </a:moveTo>
                  <a:lnTo>
                    <a:pt x="255" y="204"/>
                  </a:lnTo>
                  <a:lnTo>
                    <a:pt x="253" y="204"/>
                  </a:lnTo>
                  <a:lnTo>
                    <a:pt x="251" y="201"/>
                  </a:lnTo>
                  <a:lnTo>
                    <a:pt x="243" y="199"/>
                  </a:lnTo>
                  <a:lnTo>
                    <a:pt x="239" y="197"/>
                  </a:lnTo>
                  <a:lnTo>
                    <a:pt x="235" y="197"/>
                  </a:lnTo>
                  <a:lnTo>
                    <a:pt x="231" y="197"/>
                  </a:lnTo>
                  <a:lnTo>
                    <a:pt x="226" y="195"/>
                  </a:lnTo>
                  <a:lnTo>
                    <a:pt x="224" y="193"/>
                  </a:lnTo>
                  <a:lnTo>
                    <a:pt x="222" y="187"/>
                  </a:lnTo>
                  <a:lnTo>
                    <a:pt x="218" y="177"/>
                  </a:lnTo>
                  <a:lnTo>
                    <a:pt x="218" y="175"/>
                  </a:lnTo>
                  <a:lnTo>
                    <a:pt x="216" y="173"/>
                  </a:lnTo>
                  <a:lnTo>
                    <a:pt x="214" y="173"/>
                  </a:lnTo>
                  <a:lnTo>
                    <a:pt x="212" y="173"/>
                  </a:lnTo>
                  <a:lnTo>
                    <a:pt x="210" y="173"/>
                  </a:lnTo>
                  <a:lnTo>
                    <a:pt x="208" y="173"/>
                  </a:lnTo>
                  <a:lnTo>
                    <a:pt x="206" y="171"/>
                  </a:lnTo>
                  <a:lnTo>
                    <a:pt x="206" y="169"/>
                  </a:lnTo>
                  <a:lnTo>
                    <a:pt x="204" y="162"/>
                  </a:lnTo>
                  <a:lnTo>
                    <a:pt x="206" y="156"/>
                  </a:lnTo>
                  <a:lnTo>
                    <a:pt x="206" y="156"/>
                  </a:lnTo>
                  <a:lnTo>
                    <a:pt x="206" y="154"/>
                  </a:lnTo>
                  <a:lnTo>
                    <a:pt x="206" y="152"/>
                  </a:lnTo>
                  <a:lnTo>
                    <a:pt x="204" y="148"/>
                  </a:lnTo>
                  <a:lnTo>
                    <a:pt x="202" y="146"/>
                  </a:lnTo>
                  <a:lnTo>
                    <a:pt x="202" y="144"/>
                  </a:lnTo>
                  <a:lnTo>
                    <a:pt x="204" y="142"/>
                  </a:lnTo>
                  <a:lnTo>
                    <a:pt x="206" y="140"/>
                  </a:lnTo>
                  <a:lnTo>
                    <a:pt x="206" y="138"/>
                  </a:lnTo>
                  <a:lnTo>
                    <a:pt x="210" y="134"/>
                  </a:lnTo>
                  <a:lnTo>
                    <a:pt x="212" y="134"/>
                  </a:lnTo>
                  <a:lnTo>
                    <a:pt x="214" y="131"/>
                  </a:lnTo>
                  <a:lnTo>
                    <a:pt x="218" y="129"/>
                  </a:lnTo>
                  <a:lnTo>
                    <a:pt x="233" y="127"/>
                  </a:lnTo>
                  <a:lnTo>
                    <a:pt x="239" y="121"/>
                  </a:lnTo>
                  <a:lnTo>
                    <a:pt x="239" y="115"/>
                  </a:lnTo>
                  <a:lnTo>
                    <a:pt x="241" y="113"/>
                  </a:lnTo>
                  <a:lnTo>
                    <a:pt x="239" y="113"/>
                  </a:lnTo>
                  <a:lnTo>
                    <a:pt x="237" y="111"/>
                  </a:lnTo>
                  <a:lnTo>
                    <a:pt x="235" y="111"/>
                  </a:lnTo>
                  <a:lnTo>
                    <a:pt x="233" y="109"/>
                  </a:lnTo>
                  <a:lnTo>
                    <a:pt x="233" y="107"/>
                  </a:lnTo>
                  <a:lnTo>
                    <a:pt x="233" y="105"/>
                  </a:lnTo>
                  <a:lnTo>
                    <a:pt x="233" y="103"/>
                  </a:lnTo>
                  <a:lnTo>
                    <a:pt x="233" y="101"/>
                  </a:lnTo>
                  <a:lnTo>
                    <a:pt x="243" y="92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5" y="86"/>
                  </a:lnTo>
                  <a:lnTo>
                    <a:pt x="245" y="84"/>
                  </a:lnTo>
                  <a:lnTo>
                    <a:pt x="245" y="84"/>
                  </a:lnTo>
                  <a:lnTo>
                    <a:pt x="243" y="82"/>
                  </a:lnTo>
                  <a:lnTo>
                    <a:pt x="241" y="80"/>
                  </a:lnTo>
                  <a:lnTo>
                    <a:pt x="237" y="80"/>
                  </a:lnTo>
                  <a:lnTo>
                    <a:pt x="233" y="78"/>
                  </a:lnTo>
                  <a:lnTo>
                    <a:pt x="233" y="78"/>
                  </a:lnTo>
                  <a:lnTo>
                    <a:pt x="231" y="76"/>
                  </a:lnTo>
                  <a:lnTo>
                    <a:pt x="231" y="76"/>
                  </a:lnTo>
                  <a:lnTo>
                    <a:pt x="229" y="76"/>
                  </a:lnTo>
                  <a:lnTo>
                    <a:pt x="226" y="76"/>
                  </a:lnTo>
                  <a:lnTo>
                    <a:pt x="224" y="78"/>
                  </a:lnTo>
                  <a:lnTo>
                    <a:pt x="220" y="80"/>
                  </a:lnTo>
                  <a:lnTo>
                    <a:pt x="218" y="80"/>
                  </a:lnTo>
                  <a:lnTo>
                    <a:pt x="218" y="78"/>
                  </a:lnTo>
                  <a:lnTo>
                    <a:pt x="218" y="78"/>
                  </a:lnTo>
                  <a:lnTo>
                    <a:pt x="218" y="76"/>
                  </a:lnTo>
                  <a:lnTo>
                    <a:pt x="216" y="76"/>
                  </a:lnTo>
                  <a:lnTo>
                    <a:pt x="212" y="76"/>
                  </a:lnTo>
                  <a:lnTo>
                    <a:pt x="210" y="78"/>
                  </a:lnTo>
                  <a:lnTo>
                    <a:pt x="210" y="78"/>
                  </a:lnTo>
                  <a:lnTo>
                    <a:pt x="208" y="78"/>
                  </a:lnTo>
                  <a:lnTo>
                    <a:pt x="204" y="76"/>
                  </a:lnTo>
                  <a:lnTo>
                    <a:pt x="202" y="72"/>
                  </a:lnTo>
                  <a:lnTo>
                    <a:pt x="200" y="70"/>
                  </a:lnTo>
                  <a:lnTo>
                    <a:pt x="198" y="70"/>
                  </a:lnTo>
                  <a:lnTo>
                    <a:pt x="191" y="66"/>
                  </a:lnTo>
                  <a:lnTo>
                    <a:pt x="189" y="66"/>
                  </a:lnTo>
                  <a:lnTo>
                    <a:pt x="187" y="68"/>
                  </a:lnTo>
                  <a:lnTo>
                    <a:pt x="183" y="68"/>
                  </a:lnTo>
                  <a:lnTo>
                    <a:pt x="179" y="68"/>
                  </a:lnTo>
                  <a:lnTo>
                    <a:pt x="177" y="68"/>
                  </a:lnTo>
                  <a:lnTo>
                    <a:pt x="175" y="68"/>
                  </a:lnTo>
                  <a:lnTo>
                    <a:pt x="173" y="68"/>
                  </a:lnTo>
                  <a:lnTo>
                    <a:pt x="171" y="66"/>
                  </a:lnTo>
                  <a:lnTo>
                    <a:pt x="169" y="61"/>
                  </a:lnTo>
                  <a:lnTo>
                    <a:pt x="167" y="59"/>
                  </a:lnTo>
                  <a:lnTo>
                    <a:pt x="167" y="57"/>
                  </a:lnTo>
                  <a:lnTo>
                    <a:pt x="163" y="55"/>
                  </a:lnTo>
                  <a:lnTo>
                    <a:pt x="161" y="53"/>
                  </a:lnTo>
                  <a:lnTo>
                    <a:pt x="158" y="53"/>
                  </a:lnTo>
                  <a:lnTo>
                    <a:pt x="154" y="53"/>
                  </a:lnTo>
                  <a:lnTo>
                    <a:pt x="152" y="51"/>
                  </a:lnTo>
                  <a:lnTo>
                    <a:pt x="150" y="51"/>
                  </a:lnTo>
                  <a:lnTo>
                    <a:pt x="148" y="49"/>
                  </a:lnTo>
                  <a:lnTo>
                    <a:pt x="148" y="47"/>
                  </a:lnTo>
                  <a:lnTo>
                    <a:pt x="148" y="47"/>
                  </a:lnTo>
                  <a:lnTo>
                    <a:pt x="148" y="45"/>
                  </a:lnTo>
                  <a:lnTo>
                    <a:pt x="150" y="43"/>
                  </a:lnTo>
                  <a:lnTo>
                    <a:pt x="150" y="41"/>
                  </a:lnTo>
                  <a:lnTo>
                    <a:pt x="152" y="39"/>
                  </a:lnTo>
                  <a:lnTo>
                    <a:pt x="152" y="37"/>
                  </a:lnTo>
                  <a:lnTo>
                    <a:pt x="152" y="35"/>
                  </a:lnTo>
                  <a:lnTo>
                    <a:pt x="152" y="35"/>
                  </a:lnTo>
                  <a:lnTo>
                    <a:pt x="152" y="33"/>
                  </a:lnTo>
                  <a:lnTo>
                    <a:pt x="148" y="29"/>
                  </a:lnTo>
                  <a:lnTo>
                    <a:pt x="148" y="26"/>
                  </a:lnTo>
                  <a:lnTo>
                    <a:pt x="146" y="26"/>
                  </a:lnTo>
                  <a:lnTo>
                    <a:pt x="146" y="22"/>
                  </a:lnTo>
                  <a:lnTo>
                    <a:pt x="144" y="20"/>
                  </a:lnTo>
                  <a:lnTo>
                    <a:pt x="142" y="18"/>
                  </a:lnTo>
                  <a:lnTo>
                    <a:pt x="132" y="10"/>
                  </a:lnTo>
                  <a:lnTo>
                    <a:pt x="123" y="2"/>
                  </a:lnTo>
                  <a:lnTo>
                    <a:pt x="119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5" y="4"/>
                  </a:lnTo>
                  <a:lnTo>
                    <a:pt x="119" y="20"/>
                  </a:lnTo>
                  <a:lnTo>
                    <a:pt x="119" y="39"/>
                  </a:lnTo>
                  <a:lnTo>
                    <a:pt x="119" y="45"/>
                  </a:lnTo>
                  <a:lnTo>
                    <a:pt x="117" y="47"/>
                  </a:lnTo>
                  <a:lnTo>
                    <a:pt x="117" y="49"/>
                  </a:lnTo>
                  <a:lnTo>
                    <a:pt x="109" y="53"/>
                  </a:lnTo>
                  <a:lnTo>
                    <a:pt x="55" y="68"/>
                  </a:lnTo>
                  <a:lnTo>
                    <a:pt x="53" y="70"/>
                  </a:lnTo>
                  <a:lnTo>
                    <a:pt x="51" y="72"/>
                  </a:lnTo>
                  <a:lnTo>
                    <a:pt x="31" y="96"/>
                  </a:lnTo>
                  <a:lnTo>
                    <a:pt x="29" y="101"/>
                  </a:lnTo>
                  <a:lnTo>
                    <a:pt x="27" y="103"/>
                  </a:lnTo>
                  <a:lnTo>
                    <a:pt x="25" y="109"/>
                  </a:lnTo>
                  <a:lnTo>
                    <a:pt x="25" y="111"/>
                  </a:lnTo>
                  <a:lnTo>
                    <a:pt x="8" y="134"/>
                  </a:lnTo>
                  <a:lnTo>
                    <a:pt x="4" y="142"/>
                  </a:lnTo>
                  <a:lnTo>
                    <a:pt x="0" y="144"/>
                  </a:lnTo>
                  <a:lnTo>
                    <a:pt x="29" y="160"/>
                  </a:lnTo>
                  <a:lnTo>
                    <a:pt x="58" y="175"/>
                  </a:lnTo>
                  <a:lnTo>
                    <a:pt x="80" y="187"/>
                  </a:lnTo>
                  <a:lnTo>
                    <a:pt x="88" y="193"/>
                  </a:lnTo>
                  <a:lnTo>
                    <a:pt x="109" y="208"/>
                  </a:lnTo>
                  <a:lnTo>
                    <a:pt x="111" y="212"/>
                  </a:lnTo>
                  <a:lnTo>
                    <a:pt x="115" y="216"/>
                  </a:lnTo>
                  <a:lnTo>
                    <a:pt x="117" y="222"/>
                  </a:lnTo>
                  <a:lnTo>
                    <a:pt x="119" y="228"/>
                  </a:lnTo>
                  <a:lnTo>
                    <a:pt x="121" y="232"/>
                  </a:lnTo>
                  <a:lnTo>
                    <a:pt x="130" y="241"/>
                  </a:lnTo>
                  <a:lnTo>
                    <a:pt x="132" y="245"/>
                  </a:lnTo>
                  <a:lnTo>
                    <a:pt x="142" y="255"/>
                  </a:lnTo>
                  <a:lnTo>
                    <a:pt x="161" y="274"/>
                  </a:lnTo>
                  <a:lnTo>
                    <a:pt x="163" y="278"/>
                  </a:lnTo>
                  <a:lnTo>
                    <a:pt x="163" y="282"/>
                  </a:lnTo>
                  <a:lnTo>
                    <a:pt x="163" y="282"/>
                  </a:lnTo>
                  <a:lnTo>
                    <a:pt x="167" y="278"/>
                  </a:lnTo>
                  <a:lnTo>
                    <a:pt x="196" y="249"/>
                  </a:lnTo>
                  <a:lnTo>
                    <a:pt x="198" y="247"/>
                  </a:lnTo>
                  <a:lnTo>
                    <a:pt x="200" y="247"/>
                  </a:lnTo>
                  <a:lnTo>
                    <a:pt x="202" y="247"/>
                  </a:lnTo>
                  <a:lnTo>
                    <a:pt x="218" y="251"/>
                  </a:lnTo>
                  <a:lnTo>
                    <a:pt x="222" y="255"/>
                  </a:lnTo>
                  <a:lnTo>
                    <a:pt x="224" y="255"/>
                  </a:lnTo>
                  <a:lnTo>
                    <a:pt x="226" y="255"/>
                  </a:lnTo>
                  <a:lnTo>
                    <a:pt x="226" y="253"/>
                  </a:lnTo>
                  <a:lnTo>
                    <a:pt x="229" y="253"/>
                  </a:lnTo>
                  <a:lnTo>
                    <a:pt x="229" y="251"/>
                  </a:lnTo>
                  <a:lnTo>
                    <a:pt x="229" y="236"/>
                  </a:lnTo>
                  <a:lnTo>
                    <a:pt x="229" y="234"/>
                  </a:lnTo>
                  <a:lnTo>
                    <a:pt x="231" y="232"/>
                  </a:lnTo>
                  <a:lnTo>
                    <a:pt x="233" y="230"/>
                  </a:lnTo>
                  <a:lnTo>
                    <a:pt x="237" y="228"/>
                  </a:lnTo>
                  <a:lnTo>
                    <a:pt x="241" y="226"/>
                  </a:lnTo>
                  <a:lnTo>
                    <a:pt x="247" y="218"/>
                  </a:lnTo>
                  <a:lnTo>
                    <a:pt x="249" y="216"/>
                  </a:lnTo>
                  <a:lnTo>
                    <a:pt x="251" y="216"/>
                  </a:lnTo>
                  <a:lnTo>
                    <a:pt x="253" y="214"/>
                  </a:lnTo>
                  <a:lnTo>
                    <a:pt x="255" y="212"/>
                  </a:lnTo>
                  <a:lnTo>
                    <a:pt x="255" y="210"/>
                  </a:lnTo>
                  <a:lnTo>
                    <a:pt x="255" y="208"/>
                  </a:lnTo>
                  <a:lnTo>
                    <a:pt x="255" y="20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CF953BCD-B83E-8446-ACD2-B1C1DB465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6925" y="2652713"/>
              <a:ext cx="784225" cy="558800"/>
            </a:xfrm>
            <a:custGeom>
              <a:avLst/>
              <a:gdLst>
                <a:gd name="T0" fmla="*/ 474 w 494"/>
                <a:gd name="T1" fmla="*/ 212 h 352"/>
                <a:gd name="T2" fmla="*/ 426 w 494"/>
                <a:gd name="T3" fmla="*/ 195 h 352"/>
                <a:gd name="T4" fmla="*/ 406 w 494"/>
                <a:gd name="T5" fmla="*/ 193 h 352"/>
                <a:gd name="T6" fmla="*/ 399 w 494"/>
                <a:gd name="T7" fmla="*/ 181 h 352"/>
                <a:gd name="T8" fmla="*/ 399 w 494"/>
                <a:gd name="T9" fmla="*/ 164 h 352"/>
                <a:gd name="T10" fmla="*/ 387 w 494"/>
                <a:gd name="T11" fmla="*/ 123 h 352"/>
                <a:gd name="T12" fmla="*/ 379 w 494"/>
                <a:gd name="T13" fmla="*/ 90 h 352"/>
                <a:gd name="T14" fmla="*/ 364 w 494"/>
                <a:gd name="T15" fmla="*/ 47 h 352"/>
                <a:gd name="T16" fmla="*/ 346 w 494"/>
                <a:gd name="T17" fmla="*/ 14 h 352"/>
                <a:gd name="T18" fmla="*/ 317 w 494"/>
                <a:gd name="T19" fmla="*/ 4 h 352"/>
                <a:gd name="T20" fmla="*/ 300 w 494"/>
                <a:gd name="T21" fmla="*/ 14 h 352"/>
                <a:gd name="T22" fmla="*/ 313 w 494"/>
                <a:gd name="T23" fmla="*/ 43 h 352"/>
                <a:gd name="T24" fmla="*/ 317 w 494"/>
                <a:gd name="T25" fmla="*/ 51 h 352"/>
                <a:gd name="T26" fmla="*/ 321 w 494"/>
                <a:gd name="T27" fmla="*/ 62 h 352"/>
                <a:gd name="T28" fmla="*/ 338 w 494"/>
                <a:gd name="T29" fmla="*/ 88 h 352"/>
                <a:gd name="T30" fmla="*/ 309 w 494"/>
                <a:gd name="T31" fmla="*/ 97 h 352"/>
                <a:gd name="T32" fmla="*/ 307 w 494"/>
                <a:gd name="T33" fmla="*/ 123 h 352"/>
                <a:gd name="T34" fmla="*/ 280 w 494"/>
                <a:gd name="T35" fmla="*/ 129 h 352"/>
                <a:gd name="T36" fmla="*/ 255 w 494"/>
                <a:gd name="T37" fmla="*/ 138 h 352"/>
                <a:gd name="T38" fmla="*/ 243 w 494"/>
                <a:gd name="T39" fmla="*/ 132 h 352"/>
                <a:gd name="T40" fmla="*/ 228 w 494"/>
                <a:gd name="T41" fmla="*/ 121 h 352"/>
                <a:gd name="T42" fmla="*/ 193 w 494"/>
                <a:gd name="T43" fmla="*/ 107 h 352"/>
                <a:gd name="T44" fmla="*/ 173 w 494"/>
                <a:gd name="T45" fmla="*/ 109 h 352"/>
                <a:gd name="T46" fmla="*/ 146 w 494"/>
                <a:gd name="T47" fmla="*/ 111 h 352"/>
                <a:gd name="T48" fmla="*/ 129 w 494"/>
                <a:gd name="T49" fmla="*/ 115 h 352"/>
                <a:gd name="T50" fmla="*/ 125 w 494"/>
                <a:gd name="T51" fmla="*/ 125 h 352"/>
                <a:gd name="T52" fmla="*/ 109 w 494"/>
                <a:gd name="T53" fmla="*/ 123 h 352"/>
                <a:gd name="T54" fmla="*/ 111 w 494"/>
                <a:gd name="T55" fmla="*/ 107 h 352"/>
                <a:gd name="T56" fmla="*/ 90 w 494"/>
                <a:gd name="T57" fmla="*/ 80 h 352"/>
                <a:gd name="T58" fmla="*/ 55 w 494"/>
                <a:gd name="T59" fmla="*/ 68 h 352"/>
                <a:gd name="T60" fmla="*/ 61 w 494"/>
                <a:gd name="T61" fmla="*/ 49 h 352"/>
                <a:gd name="T62" fmla="*/ 55 w 494"/>
                <a:gd name="T63" fmla="*/ 4 h 352"/>
                <a:gd name="T64" fmla="*/ 0 w 494"/>
                <a:gd name="T65" fmla="*/ 39 h 352"/>
                <a:gd name="T66" fmla="*/ 20 w 494"/>
                <a:gd name="T67" fmla="*/ 74 h 352"/>
                <a:gd name="T68" fmla="*/ 37 w 494"/>
                <a:gd name="T69" fmla="*/ 111 h 352"/>
                <a:gd name="T70" fmla="*/ 41 w 494"/>
                <a:gd name="T71" fmla="*/ 134 h 352"/>
                <a:gd name="T72" fmla="*/ 99 w 494"/>
                <a:gd name="T73" fmla="*/ 193 h 352"/>
                <a:gd name="T74" fmla="*/ 138 w 494"/>
                <a:gd name="T75" fmla="*/ 249 h 352"/>
                <a:gd name="T76" fmla="*/ 134 w 494"/>
                <a:gd name="T77" fmla="*/ 261 h 352"/>
                <a:gd name="T78" fmla="*/ 164 w 494"/>
                <a:gd name="T79" fmla="*/ 296 h 352"/>
                <a:gd name="T80" fmla="*/ 162 w 494"/>
                <a:gd name="T81" fmla="*/ 317 h 352"/>
                <a:gd name="T82" fmla="*/ 181 w 494"/>
                <a:gd name="T83" fmla="*/ 348 h 352"/>
                <a:gd name="T84" fmla="*/ 191 w 494"/>
                <a:gd name="T85" fmla="*/ 327 h 352"/>
                <a:gd name="T86" fmla="*/ 249 w 494"/>
                <a:gd name="T87" fmla="*/ 298 h 352"/>
                <a:gd name="T88" fmla="*/ 253 w 494"/>
                <a:gd name="T89" fmla="*/ 278 h 352"/>
                <a:gd name="T90" fmla="*/ 267 w 494"/>
                <a:gd name="T91" fmla="*/ 251 h 352"/>
                <a:gd name="T92" fmla="*/ 303 w 494"/>
                <a:gd name="T93" fmla="*/ 212 h 352"/>
                <a:gd name="T94" fmla="*/ 317 w 494"/>
                <a:gd name="T95" fmla="*/ 193 h 352"/>
                <a:gd name="T96" fmla="*/ 344 w 494"/>
                <a:gd name="T97" fmla="*/ 191 h 352"/>
                <a:gd name="T98" fmla="*/ 360 w 494"/>
                <a:gd name="T99" fmla="*/ 197 h 352"/>
                <a:gd name="T100" fmla="*/ 381 w 494"/>
                <a:gd name="T101" fmla="*/ 222 h 352"/>
                <a:gd name="T102" fmla="*/ 414 w 494"/>
                <a:gd name="T103" fmla="*/ 269 h 352"/>
                <a:gd name="T104" fmla="*/ 459 w 494"/>
                <a:gd name="T105" fmla="*/ 269 h 352"/>
                <a:gd name="T106" fmla="*/ 469 w 494"/>
                <a:gd name="T107" fmla="*/ 288 h 352"/>
                <a:gd name="T108" fmla="*/ 490 w 494"/>
                <a:gd name="T109" fmla="*/ 29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4" h="352">
                  <a:moveTo>
                    <a:pt x="492" y="278"/>
                  </a:moveTo>
                  <a:lnTo>
                    <a:pt x="492" y="276"/>
                  </a:lnTo>
                  <a:lnTo>
                    <a:pt x="490" y="274"/>
                  </a:lnTo>
                  <a:lnTo>
                    <a:pt x="486" y="232"/>
                  </a:lnTo>
                  <a:lnTo>
                    <a:pt x="486" y="228"/>
                  </a:lnTo>
                  <a:lnTo>
                    <a:pt x="486" y="226"/>
                  </a:lnTo>
                  <a:lnTo>
                    <a:pt x="474" y="212"/>
                  </a:lnTo>
                  <a:lnTo>
                    <a:pt x="471" y="212"/>
                  </a:lnTo>
                  <a:lnTo>
                    <a:pt x="465" y="208"/>
                  </a:lnTo>
                  <a:lnTo>
                    <a:pt x="461" y="206"/>
                  </a:lnTo>
                  <a:lnTo>
                    <a:pt x="453" y="204"/>
                  </a:lnTo>
                  <a:lnTo>
                    <a:pt x="447" y="199"/>
                  </a:lnTo>
                  <a:lnTo>
                    <a:pt x="428" y="195"/>
                  </a:lnTo>
                  <a:lnTo>
                    <a:pt x="426" y="195"/>
                  </a:lnTo>
                  <a:lnTo>
                    <a:pt x="422" y="195"/>
                  </a:lnTo>
                  <a:lnTo>
                    <a:pt x="420" y="197"/>
                  </a:lnTo>
                  <a:lnTo>
                    <a:pt x="418" y="197"/>
                  </a:lnTo>
                  <a:lnTo>
                    <a:pt x="414" y="197"/>
                  </a:lnTo>
                  <a:lnTo>
                    <a:pt x="410" y="195"/>
                  </a:lnTo>
                  <a:lnTo>
                    <a:pt x="408" y="195"/>
                  </a:lnTo>
                  <a:lnTo>
                    <a:pt x="406" y="193"/>
                  </a:lnTo>
                  <a:lnTo>
                    <a:pt x="406" y="191"/>
                  </a:lnTo>
                  <a:lnTo>
                    <a:pt x="403" y="189"/>
                  </a:lnTo>
                  <a:lnTo>
                    <a:pt x="401" y="185"/>
                  </a:lnTo>
                  <a:lnTo>
                    <a:pt x="399" y="185"/>
                  </a:lnTo>
                  <a:lnTo>
                    <a:pt x="399" y="183"/>
                  </a:lnTo>
                  <a:lnTo>
                    <a:pt x="399" y="183"/>
                  </a:lnTo>
                  <a:lnTo>
                    <a:pt x="399" y="181"/>
                  </a:lnTo>
                  <a:lnTo>
                    <a:pt x="399" y="181"/>
                  </a:lnTo>
                  <a:lnTo>
                    <a:pt x="401" y="179"/>
                  </a:lnTo>
                  <a:lnTo>
                    <a:pt x="401" y="177"/>
                  </a:lnTo>
                  <a:lnTo>
                    <a:pt x="401" y="175"/>
                  </a:lnTo>
                  <a:lnTo>
                    <a:pt x="401" y="171"/>
                  </a:lnTo>
                  <a:lnTo>
                    <a:pt x="401" y="169"/>
                  </a:lnTo>
                  <a:lnTo>
                    <a:pt x="399" y="164"/>
                  </a:lnTo>
                  <a:lnTo>
                    <a:pt x="393" y="154"/>
                  </a:lnTo>
                  <a:lnTo>
                    <a:pt x="389" y="148"/>
                  </a:lnTo>
                  <a:lnTo>
                    <a:pt x="389" y="144"/>
                  </a:lnTo>
                  <a:lnTo>
                    <a:pt x="387" y="142"/>
                  </a:lnTo>
                  <a:lnTo>
                    <a:pt x="387" y="134"/>
                  </a:lnTo>
                  <a:lnTo>
                    <a:pt x="387" y="127"/>
                  </a:lnTo>
                  <a:lnTo>
                    <a:pt x="387" y="123"/>
                  </a:lnTo>
                  <a:lnTo>
                    <a:pt x="391" y="113"/>
                  </a:lnTo>
                  <a:lnTo>
                    <a:pt x="391" y="111"/>
                  </a:lnTo>
                  <a:lnTo>
                    <a:pt x="391" y="107"/>
                  </a:lnTo>
                  <a:lnTo>
                    <a:pt x="389" y="105"/>
                  </a:lnTo>
                  <a:lnTo>
                    <a:pt x="385" y="99"/>
                  </a:lnTo>
                  <a:lnTo>
                    <a:pt x="379" y="92"/>
                  </a:lnTo>
                  <a:lnTo>
                    <a:pt x="379" y="90"/>
                  </a:lnTo>
                  <a:lnTo>
                    <a:pt x="373" y="86"/>
                  </a:lnTo>
                  <a:lnTo>
                    <a:pt x="370" y="84"/>
                  </a:lnTo>
                  <a:lnTo>
                    <a:pt x="366" y="78"/>
                  </a:lnTo>
                  <a:lnTo>
                    <a:pt x="360" y="66"/>
                  </a:lnTo>
                  <a:lnTo>
                    <a:pt x="360" y="62"/>
                  </a:lnTo>
                  <a:lnTo>
                    <a:pt x="360" y="57"/>
                  </a:lnTo>
                  <a:lnTo>
                    <a:pt x="364" y="47"/>
                  </a:lnTo>
                  <a:lnTo>
                    <a:pt x="364" y="45"/>
                  </a:lnTo>
                  <a:lnTo>
                    <a:pt x="364" y="41"/>
                  </a:lnTo>
                  <a:lnTo>
                    <a:pt x="362" y="39"/>
                  </a:lnTo>
                  <a:lnTo>
                    <a:pt x="362" y="37"/>
                  </a:lnTo>
                  <a:lnTo>
                    <a:pt x="352" y="31"/>
                  </a:lnTo>
                  <a:lnTo>
                    <a:pt x="350" y="29"/>
                  </a:lnTo>
                  <a:lnTo>
                    <a:pt x="346" y="14"/>
                  </a:lnTo>
                  <a:lnTo>
                    <a:pt x="344" y="10"/>
                  </a:lnTo>
                  <a:lnTo>
                    <a:pt x="342" y="8"/>
                  </a:lnTo>
                  <a:lnTo>
                    <a:pt x="340" y="6"/>
                  </a:lnTo>
                  <a:lnTo>
                    <a:pt x="329" y="8"/>
                  </a:lnTo>
                  <a:lnTo>
                    <a:pt x="325" y="6"/>
                  </a:lnTo>
                  <a:lnTo>
                    <a:pt x="321" y="6"/>
                  </a:lnTo>
                  <a:lnTo>
                    <a:pt x="317" y="4"/>
                  </a:lnTo>
                  <a:lnTo>
                    <a:pt x="315" y="4"/>
                  </a:lnTo>
                  <a:lnTo>
                    <a:pt x="311" y="6"/>
                  </a:lnTo>
                  <a:lnTo>
                    <a:pt x="307" y="6"/>
                  </a:lnTo>
                  <a:lnTo>
                    <a:pt x="300" y="8"/>
                  </a:lnTo>
                  <a:lnTo>
                    <a:pt x="296" y="10"/>
                  </a:lnTo>
                  <a:lnTo>
                    <a:pt x="298" y="12"/>
                  </a:lnTo>
                  <a:lnTo>
                    <a:pt x="300" y="14"/>
                  </a:lnTo>
                  <a:lnTo>
                    <a:pt x="303" y="20"/>
                  </a:lnTo>
                  <a:lnTo>
                    <a:pt x="305" y="33"/>
                  </a:lnTo>
                  <a:lnTo>
                    <a:pt x="307" y="35"/>
                  </a:lnTo>
                  <a:lnTo>
                    <a:pt x="309" y="37"/>
                  </a:lnTo>
                  <a:lnTo>
                    <a:pt x="309" y="37"/>
                  </a:lnTo>
                  <a:lnTo>
                    <a:pt x="311" y="39"/>
                  </a:lnTo>
                  <a:lnTo>
                    <a:pt x="313" y="43"/>
                  </a:lnTo>
                  <a:lnTo>
                    <a:pt x="313" y="43"/>
                  </a:lnTo>
                  <a:lnTo>
                    <a:pt x="313" y="45"/>
                  </a:lnTo>
                  <a:lnTo>
                    <a:pt x="315" y="45"/>
                  </a:lnTo>
                  <a:lnTo>
                    <a:pt x="317" y="45"/>
                  </a:lnTo>
                  <a:lnTo>
                    <a:pt x="317" y="47"/>
                  </a:lnTo>
                  <a:lnTo>
                    <a:pt x="317" y="49"/>
                  </a:lnTo>
                  <a:lnTo>
                    <a:pt x="317" y="51"/>
                  </a:lnTo>
                  <a:lnTo>
                    <a:pt x="317" y="55"/>
                  </a:lnTo>
                  <a:lnTo>
                    <a:pt x="317" y="55"/>
                  </a:lnTo>
                  <a:lnTo>
                    <a:pt x="319" y="57"/>
                  </a:lnTo>
                  <a:lnTo>
                    <a:pt x="319" y="57"/>
                  </a:lnTo>
                  <a:lnTo>
                    <a:pt x="321" y="57"/>
                  </a:lnTo>
                  <a:lnTo>
                    <a:pt x="321" y="59"/>
                  </a:lnTo>
                  <a:lnTo>
                    <a:pt x="321" y="62"/>
                  </a:lnTo>
                  <a:lnTo>
                    <a:pt x="321" y="66"/>
                  </a:lnTo>
                  <a:lnTo>
                    <a:pt x="323" y="74"/>
                  </a:lnTo>
                  <a:lnTo>
                    <a:pt x="327" y="76"/>
                  </a:lnTo>
                  <a:lnTo>
                    <a:pt x="331" y="80"/>
                  </a:lnTo>
                  <a:lnTo>
                    <a:pt x="335" y="82"/>
                  </a:lnTo>
                  <a:lnTo>
                    <a:pt x="335" y="86"/>
                  </a:lnTo>
                  <a:lnTo>
                    <a:pt x="338" y="88"/>
                  </a:lnTo>
                  <a:lnTo>
                    <a:pt x="333" y="88"/>
                  </a:lnTo>
                  <a:lnTo>
                    <a:pt x="331" y="88"/>
                  </a:lnTo>
                  <a:lnTo>
                    <a:pt x="325" y="88"/>
                  </a:lnTo>
                  <a:lnTo>
                    <a:pt x="323" y="88"/>
                  </a:lnTo>
                  <a:lnTo>
                    <a:pt x="321" y="90"/>
                  </a:lnTo>
                  <a:lnTo>
                    <a:pt x="319" y="90"/>
                  </a:lnTo>
                  <a:lnTo>
                    <a:pt x="309" y="97"/>
                  </a:lnTo>
                  <a:lnTo>
                    <a:pt x="309" y="99"/>
                  </a:lnTo>
                  <a:lnTo>
                    <a:pt x="309" y="101"/>
                  </a:lnTo>
                  <a:lnTo>
                    <a:pt x="309" y="105"/>
                  </a:lnTo>
                  <a:lnTo>
                    <a:pt x="311" y="109"/>
                  </a:lnTo>
                  <a:lnTo>
                    <a:pt x="311" y="113"/>
                  </a:lnTo>
                  <a:lnTo>
                    <a:pt x="309" y="117"/>
                  </a:lnTo>
                  <a:lnTo>
                    <a:pt x="307" y="123"/>
                  </a:lnTo>
                  <a:lnTo>
                    <a:pt x="305" y="125"/>
                  </a:lnTo>
                  <a:lnTo>
                    <a:pt x="303" y="125"/>
                  </a:lnTo>
                  <a:lnTo>
                    <a:pt x="296" y="125"/>
                  </a:lnTo>
                  <a:lnTo>
                    <a:pt x="294" y="125"/>
                  </a:lnTo>
                  <a:lnTo>
                    <a:pt x="284" y="129"/>
                  </a:lnTo>
                  <a:lnTo>
                    <a:pt x="282" y="129"/>
                  </a:lnTo>
                  <a:lnTo>
                    <a:pt x="280" y="129"/>
                  </a:lnTo>
                  <a:lnTo>
                    <a:pt x="278" y="127"/>
                  </a:lnTo>
                  <a:lnTo>
                    <a:pt x="276" y="125"/>
                  </a:lnTo>
                  <a:lnTo>
                    <a:pt x="276" y="123"/>
                  </a:lnTo>
                  <a:lnTo>
                    <a:pt x="274" y="123"/>
                  </a:lnTo>
                  <a:lnTo>
                    <a:pt x="270" y="125"/>
                  </a:lnTo>
                  <a:lnTo>
                    <a:pt x="263" y="134"/>
                  </a:lnTo>
                  <a:lnTo>
                    <a:pt x="255" y="138"/>
                  </a:lnTo>
                  <a:lnTo>
                    <a:pt x="253" y="140"/>
                  </a:lnTo>
                  <a:lnTo>
                    <a:pt x="249" y="140"/>
                  </a:lnTo>
                  <a:lnTo>
                    <a:pt x="247" y="142"/>
                  </a:lnTo>
                  <a:lnTo>
                    <a:pt x="243" y="142"/>
                  </a:lnTo>
                  <a:lnTo>
                    <a:pt x="243" y="140"/>
                  </a:lnTo>
                  <a:lnTo>
                    <a:pt x="243" y="134"/>
                  </a:lnTo>
                  <a:lnTo>
                    <a:pt x="243" y="132"/>
                  </a:lnTo>
                  <a:lnTo>
                    <a:pt x="241" y="129"/>
                  </a:lnTo>
                  <a:lnTo>
                    <a:pt x="239" y="129"/>
                  </a:lnTo>
                  <a:lnTo>
                    <a:pt x="237" y="127"/>
                  </a:lnTo>
                  <a:lnTo>
                    <a:pt x="232" y="127"/>
                  </a:lnTo>
                  <a:lnTo>
                    <a:pt x="230" y="125"/>
                  </a:lnTo>
                  <a:lnTo>
                    <a:pt x="228" y="123"/>
                  </a:lnTo>
                  <a:lnTo>
                    <a:pt x="228" y="121"/>
                  </a:lnTo>
                  <a:lnTo>
                    <a:pt x="226" y="121"/>
                  </a:lnTo>
                  <a:lnTo>
                    <a:pt x="224" y="119"/>
                  </a:lnTo>
                  <a:lnTo>
                    <a:pt x="216" y="121"/>
                  </a:lnTo>
                  <a:lnTo>
                    <a:pt x="210" y="119"/>
                  </a:lnTo>
                  <a:lnTo>
                    <a:pt x="206" y="117"/>
                  </a:lnTo>
                  <a:lnTo>
                    <a:pt x="199" y="113"/>
                  </a:lnTo>
                  <a:lnTo>
                    <a:pt x="193" y="107"/>
                  </a:lnTo>
                  <a:lnTo>
                    <a:pt x="191" y="107"/>
                  </a:lnTo>
                  <a:lnTo>
                    <a:pt x="187" y="107"/>
                  </a:lnTo>
                  <a:lnTo>
                    <a:pt x="181" y="107"/>
                  </a:lnTo>
                  <a:lnTo>
                    <a:pt x="179" y="107"/>
                  </a:lnTo>
                  <a:lnTo>
                    <a:pt x="177" y="109"/>
                  </a:lnTo>
                  <a:lnTo>
                    <a:pt x="173" y="109"/>
                  </a:lnTo>
                  <a:lnTo>
                    <a:pt x="173" y="109"/>
                  </a:lnTo>
                  <a:lnTo>
                    <a:pt x="171" y="109"/>
                  </a:lnTo>
                  <a:lnTo>
                    <a:pt x="167" y="107"/>
                  </a:lnTo>
                  <a:lnTo>
                    <a:pt x="160" y="105"/>
                  </a:lnTo>
                  <a:lnTo>
                    <a:pt x="158" y="105"/>
                  </a:lnTo>
                  <a:lnTo>
                    <a:pt x="158" y="105"/>
                  </a:lnTo>
                  <a:lnTo>
                    <a:pt x="152" y="107"/>
                  </a:lnTo>
                  <a:lnTo>
                    <a:pt x="146" y="111"/>
                  </a:lnTo>
                  <a:lnTo>
                    <a:pt x="144" y="111"/>
                  </a:lnTo>
                  <a:lnTo>
                    <a:pt x="138" y="111"/>
                  </a:lnTo>
                  <a:lnTo>
                    <a:pt x="138" y="111"/>
                  </a:lnTo>
                  <a:lnTo>
                    <a:pt x="138" y="111"/>
                  </a:lnTo>
                  <a:lnTo>
                    <a:pt x="134" y="111"/>
                  </a:lnTo>
                  <a:lnTo>
                    <a:pt x="131" y="113"/>
                  </a:lnTo>
                  <a:lnTo>
                    <a:pt x="129" y="115"/>
                  </a:lnTo>
                  <a:lnTo>
                    <a:pt x="127" y="117"/>
                  </a:lnTo>
                  <a:lnTo>
                    <a:pt x="127" y="117"/>
                  </a:lnTo>
                  <a:lnTo>
                    <a:pt x="127" y="119"/>
                  </a:lnTo>
                  <a:lnTo>
                    <a:pt x="127" y="121"/>
                  </a:lnTo>
                  <a:lnTo>
                    <a:pt x="125" y="123"/>
                  </a:lnTo>
                  <a:lnTo>
                    <a:pt x="125" y="123"/>
                  </a:lnTo>
                  <a:lnTo>
                    <a:pt x="125" y="125"/>
                  </a:lnTo>
                  <a:lnTo>
                    <a:pt x="125" y="125"/>
                  </a:lnTo>
                  <a:lnTo>
                    <a:pt x="123" y="125"/>
                  </a:lnTo>
                  <a:lnTo>
                    <a:pt x="123" y="125"/>
                  </a:lnTo>
                  <a:lnTo>
                    <a:pt x="121" y="129"/>
                  </a:lnTo>
                  <a:lnTo>
                    <a:pt x="119" y="129"/>
                  </a:lnTo>
                  <a:lnTo>
                    <a:pt x="119" y="129"/>
                  </a:lnTo>
                  <a:lnTo>
                    <a:pt x="109" y="123"/>
                  </a:lnTo>
                  <a:lnTo>
                    <a:pt x="109" y="121"/>
                  </a:lnTo>
                  <a:lnTo>
                    <a:pt x="109" y="119"/>
                  </a:lnTo>
                  <a:lnTo>
                    <a:pt x="109" y="117"/>
                  </a:lnTo>
                  <a:lnTo>
                    <a:pt x="111" y="111"/>
                  </a:lnTo>
                  <a:lnTo>
                    <a:pt x="111" y="111"/>
                  </a:lnTo>
                  <a:lnTo>
                    <a:pt x="111" y="109"/>
                  </a:lnTo>
                  <a:lnTo>
                    <a:pt x="111" y="107"/>
                  </a:lnTo>
                  <a:lnTo>
                    <a:pt x="109" y="105"/>
                  </a:lnTo>
                  <a:lnTo>
                    <a:pt x="105" y="97"/>
                  </a:lnTo>
                  <a:lnTo>
                    <a:pt x="105" y="94"/>
                  </a:lnTo>
                  <a:lnTo>
                    <a:pt x="105" y="92"/>
                  </a:lnTo>
                  <a:lnTo>
                    <a:pt x="103" y="90"/>
                  </a:lnTo>
                  <a:lnTo>
                    <a:pt x="99" y="88"/>
                  </a:lnTo>
                  <a:lnTo>
                    <a:pt x="90" y="80"/>
                  </a:lnTo>
                  <a:lnTo>
                    <a:pt x="86" y="78"/>
                  </a:lnTo>
                  <a:lnTo>
                    <a:pt x="80" y="76"/>
                  </a:lnTo>
                  <a:lnTo>
                    <a:pt x="78" y="76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5" y="68"/>
                  </a:lnTo>
                  <a:lnTo>
                    <a:pt x="55" y="68"/>
                  </a:lnTo>
                  <a:lnTo>
                    <a:pt x="53" y="66"/>
                  </a:lnTo>
                  <a:lnTo>
                    <a:pt x="53" y="64"/>
                  </a:lnTo>
                  <a:lnTo>
                    <a:pt x="55" y="59"/>
                  </a:lnTo>
                  <a:lnTo>
                    <a:pt x="55" y="57"/>
                  </a:lnTo>
                  <a:lnTo>
                    <a:pt x="57" y="55"/>
                  </a:lnTo>
                  <a:lnTo>
                    <a:pt x="59" y="51"/>
                  </a:lnTo>
                  <a:lnTo>
                    <a:pt x="61" y="49"/>
                  </a:lnTo>
                  <a:lnTo>
                    <a:pt x="61" y="47"/>
                  </a:lnTo>
                  <a:lnTo>
                    <a:pt x="61" y="45"/>
                  </a:lnTo>
                  <a:lnTo>
                    <a:pt x="61" y="41"/>
                  </a:lnTo>
                  <a:lnTo>
                    <a:pt x="61" y="41"/>
                  </a:lnTo>
                  <a:lnTo>
                    <a:pt x="57" y="35"/>
                  </a:lnTo>
                  <a:lnTo>
                    <a:pt x="59" y="8"/>
                  </a:lnTo>
                  <a:lnTo>
                    <a:pt x="55" y="4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2"/>
                  </a:lnTo>
                  <a:lnTo>
                    <a:pt x="4" y="31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2" y="41"/>
                  </a:lnTo>
                  <a:lnTo>
                    <a:pt x="8" y="47"/>
                  </a:lnTo>
                  <a:lnTo>
                    <a:pt x="14" y="53"/>
                  </a:lnTo>
                  <a:lnTo>
                    <a:pt x="16" y="62"/>
                  </a:lnTo>
                  <a:lnTo>
                    <a:pt x="16" y="66"/>
                  </a:lnTo>
                  <a:lnTo>
                    <a:pt x="18" y="70"/>
                  </a:lnTo>
                  <a:lnTo>
                    <a:pt x="20" y="74"/>
                  </a:lnTo>
                  <a:lnTo>
                    <a:pt x="20" y="78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18" y="84"/>
                  </a:lnTo>
                  <a:lnTo>
                    <a:pt x="18" y="88"/>
                  </a:lnTo>
                  <a:lnTo>
                    <a:pt x="24" y="94"/>
                  </a:lnTo>
                  <a:lnTo>
                    <a:pt x="37" y="111"/>
                  </a:lnTo>
                  <a:lnTo>
                    <a:pt x="43" y="121"/>
                  </a:lnTo>
                  <a:lnTo>
                    <a:pt x="45" y="125"/>
                  </a:lnTo>
                  <a:lnTo>
                    <a:pt x="45" y="129"/>
                  </a:lnTo>
                  <a:lnTo>
                    <a:pt x="43" y="132"/>
                  </a:lnTo>
                  <a:lnTo>
                    <a:pt x="41" y="132"/>
                  </a:lnTo>
                  <a:lnTo>
                    <a:pt x="39" y="134"/>
                  </a:lnTo>
                  <a:lnTo>
                    <a:pt x="41" y="134"/>
                  </a:lnTo>
                  <a:lnTo>
                    <a:pt x="43" y="136"/>
                  </a:lnTo>
                  <a:lnTo>
                    <a:pt x="51" y="146"/>
                  </a:lnTo>
                  <a:lnTo>
                    <a:pt x="53" y="154"/>
                  </a:lnTo>
                  <a:lnTo>
                    <a:pt x="59" y="162"/>
                  </a:lnTo>
                  <a:lnTo>
                    <a:pt x="68" y="173"/>
                  </a:lnTo>
                  <a:lnTo>
                    <a:pt x="88" y="187"/>
                  </a:lnTo>
                  <a:lnTo>
                    <a:pt x="99" y="193"/>
                  </a:lnTo>
                  <a:lnTo>
                    <a:pt x="99" y="197"/>
                  </a:lnTo>
                  <a:lnTo>
                    <a:pt x="117" y="214"/>
                  </a:lnTo>
                  <a:lnTo>
                    <a:pt x="123" y="220"/>
                  </a:lnTo>
                  <a:lnTo>
                    <a:pt x="123" y="224"/>
                  </a:lnTo>
                  <a:lnTo>
                    <a:pt x="127" y="228"/>
                  </a:lnTo>
                  <a:lnTo>
                    <a:pt x="127" y="232"/>
                  </a:lnTo>
                  <a:lnTo>
                    <a:pt x="138" y="249"/>
                  </a:lnTo>
                  <a:lnTo>
                    <a:pt x="138" y="253"/>
                  </a:lnTo>
                  <a:lnTo>
                    <a:pt x="138" y="257"/>
                  </a:lnTo>
                  <a:lnTo>
                    <a:pt x="136" y="257"/>
                  </a:lnTo>
                  <a:lnTo>
                    <a:pt x="134" y="257"/>
                  </a:lnTo>
                  <a:lnTo>
                    <a:pt x="131" y="257"/>
                  </a:lnTo>
                  <a:lnTo>
                    <a:pt x="131" y="259"/>
                  </a:lnTo>
                  <a:lnTo>
                    <a:pt x="134" y="261"/>
                  </a:lnTo>
                  <a:lnTo>
                    <a:pt x="136" y="263"/>
                  </a:lnTo>
                  <a:lnTo>
                    <a:pt x="142" y="265"/>
                  </a:lnTo>
                  <a:lnTo>
                    <a:pt x="146" y="269"/>
                  </a:lnTo>
                  <a:lnTo>
                    <a:pt x="152" y="276"/>
                  </a:lnTo>
                  <a:lnTo>
                    <a:pt x="158" y="282"/>
                  </a:lnTo>
                  <a:lnTo>
                    <a:pt x="162" y="290"/>
                  </a:lnTo>
                  <a:lnTo>
                    <a:pt x="164" y="296"/>
                  </a:lnTo>
                  <a:lnTo>
                    <a:pt x="164" y="300"/>
                  </a:lnTo>
                  <a:lnTo>
                    <a:pt x="164" y="304"/>
                  </a:lnTo>
                  <a:lnTo>
                    <a:pt x="167" y="309"/>
                  </a:lnTo>
                  <a:lnTo>
                    <a:pt x="164" y="313"/>
                  </a:lnTo>
                  <a:lnTo>
                    <a:pt x="162" y="315"/>
                  </a:lnTo>
                  <a:lnTo>
                    <a:pt x="162" y="317"/>
                  </a:lnTo>
                  <a:lnTo>
                    <a:pt x="162" y="317"/>
                  </a:lnTo>
                  <a:lnTo>
                    <a:pt x="162" y="319"/>
                  </a:lnTo>
                  <a:lnTo>
                    <a:pt x="171" y="329"/>
                  </a:lnTo>
                  <a:lnTo>
                    <a:pt x="173" y="335"/>
                  </a:lnTo>
                  <a:lnTo>
                    <a:pt x="177" y="337"/>
                  </a:lnTo>
                  <a:lnTo>
                    <a:pt x="177" y="341"/>
                  </a:lnTo>
                  <a:lnTo>
                    <a:pt x="179" y="344"/>
                  </a:lnTo>
                  <a:lnTo>
                    <a:pt x="181" y="348"/>
                  </a:lnTo>
                  <a:lnTo>
                    <a:pt x="181" y="352"/>
                  </a:lnTo>
                  <a:lnTo>
                    <a:pt x="181" y="352"/>
                  </a:lnTo>
                  <a:lnTo>
                    <a:pt x="185" y="352"/>
                  </a:lnTo>
                  <a:lnTo>
                    <a:pt x="187" y="350"/>
                  </a:lnTo>
                  <a:lnTo>
                    <a:pt x="187" y="350"/>
                  </a:lnTo>
                  <a:lnTo>
                    <a:pt x="189" y="344"/>
                  </a:lnTo>
                  <a:lnTo>
                    <a:pt x="191" y="327"/>
                  </a:lnTo>
                  <a:lnTo>
                    <a:pt x="195" y="321"/>
                  </a:lnTo>
                  <a:lnTo>
                    <a:pt x="202" y="315"/>
                  </a:lnTo>
                  <a:lnTo>
                    <a:pt x="226" y="306"/>
                  </a:lnTo>
                  <a:lnTo>
                    <a:pt x="235" y="300"/>
                  </a:lnTo>
                  <a:lnTo>
                    <a:pt x="239" y="300"/>
                  </a:lnTo>
                  <a:lnTo>
                    <a:pt x="245" y="298"/>
                  </a:lnTo>
                  <a:lnTo>
                    <a:pt x="249" y="298"/>
                  </a:lnTo>
                  <a:lnTo>
                    <a:pt x="249" y="298"/>
                  </a:lnTo>
                  <a:lnTo>
                    <a:pt x="251" y="298"/>
                  </a:lnTo>
                  <a:lnTo>
                    <a:pt x="255" y="288"/>
                  </a:lnTo>
                  <a:lnTo>
                    <a:pt x="255" y="284"/>
                  </a:lnTo>
                  <a:lnTo>
                    <a:pt x="253" y="282"/>
                  </a:lnTo>
                  <a:lnTo>
                    <a:pt x="253" y="280"/>
                  </a:lnTo>
                  <a:lnTo>
                    <a:pt x="253" y="278"/>
                  </a:lnTo>
                  <a:lnTo>
                    <a:pt x="255" y="276"/>
                  </a:lnTo>
                  <a:lnTo>
                    <a:pt x="261" y="269"/>
                  </a:lnTo>
                  <a:lnTo>
                    <a:pt x="267" y="259"/>
                  </a:lnTo>
                  <a:lnTo>
                    <a:pt x="267" y="257"/>
                  </a:lnTo>
                  <a:lnTo>
                    <a:pt x="267" y="255"/>
                  </a:lnTo>
                  <a:lnTo>
                    <a:pt x="267" y="253"/>
                  </a:lnTo>
                  <a:lnTo>
                    <a:pt x="267" y="251"/>
                  </a:lnTo>
                  <a:lnTo>
                    <a:pt x="270" y="251"/>
                  </a:lnTo>
                  <a:lnTo>
                    <a:pt x="272" y="245"/>
                  </a:lnTo>
                  <a:lnTo>
                    <a:pt x="274" y="243"/>
                  </a:lnTo>
                  <a:lnTo>
                    <a:pt x="274" y="241"/>
                  </a:lnTo>
                  <a:lnTo>
                    <a:pt x="274" y="239"/>
                  </a:lnTo>
                  <a:lnTo>
                    <a:pt x="276" y="237"/>
                  </a:lnTo>
                  <a:lnTo>
                    <a:pt x="303" y="212"/>
                  </a:lnTo>
                  <a:lnTo>
                    <a:pt x="305" y="210"/>
                  </a:lnTo>
                  <a:lnTo>
                    <a:pt x="307" y="206"/>
                  </a:lnTo>
                  <a:lnTo>
                    <a:pt x="311" y="197"/>
                  </a:lnTo>
                  <a:lnTo>
                    <a:pt x="311" y="195"/>
                  </a:lnTo>
                  <a:lnTo>
                    <a:pt x="313" y="193"/>
                  </a:lnTo>
                  <a:lnTo>
                    <a:pt x="315" y="193"/>
                  </a:lnTo>
                  <a:lnTo>
                    <a:pt x="317" y="193"/>
                  </a:lnTo>
                  <a:lnTo>
                    <a:pt x="319" y="195"/>
                  </a:lnTo>
                  <a:lnTo>
                    <a:pt x="323" y="195"/>
                  </a:lnTo>
                  <a:lnTo>
                    <a:pt x="329" y="195"/>
                  </a:lnTo>
                  <a:lnTo>
                    <a:pt x="331" y="195"/>
                  </a:lnTo>
                  <a:lnTo>
                    <a:pt x="333" y="195"/>
                  </a:lnTo>
                  <a:lnTo>
                    <a:pt x="340" y="191"/>
                  </a:lnTo>
                  <a:lnTo>
                    <a:pt x="344" y="191"/>
                  </a:lnTo>
                  <a:lnTo>
                    <a:pt x="350" y="189"/>
                  </a:lnTo>
                  <a:lnTo>
                    <a:pt x="354" y="187"/>
                  </a:lnTo>
                  <a:lnTo>
                    <a:pt x="356" y="185"/>
                  </a:lnTo>
                  <a:lnTo>
                    <a:pt x="356" y="187"/>
                  </a:lnTo>
                  <a:lnTo>
                    <a:pt x="356" y="191"/>
                  </a:lnTo>
                  <a:lnTo>
                    <a:pt x="358" y="193"/>
                  </a:lnTo>
                  <a:lnTo>
                    <a:pt x="360" y="197"/>
                  </a:lnTo>
                  <a:lnTo>
                    <a:pt x="360" y="199"/>
                  </a:lnTo>
                  <a:lnTo>
                    <a:pt x="360" y="202"/>
                  </a:lnTo>
                  <a:lnTo>
                    <a:pt x="360" y="204"/>
                  </a:lnTo>
                  <a:lnTo>
                    <a:pt x="362" y="206"/>
                  </a:lnTo>
                  <a:lnTo>
                    <a:pt x="364" y="210"/>
                  </a:lnTo>
                  <a:lnTo>
                    <a:pt x="377" y="220"/>
                  </a:lnTo>
                  <a:lnTo>
                    <a:pt x="381" y="222"/>
                  </a:lnTo>
                  <a:lnTo>
                    <a:pt x="381" y="224"/>
                  </a:lnTo>
                  <a:lnTo>
                    <a:pt x="383" y="224"/>
                  </a:lnTo>
                  <a:lnTo>
                    <a:pt x="385" y="226"/>
                  </a:lnTo>
                  <a:lnTo>
                    <a:pt x="395" y="245"/>
                  </a:lnTo>
                  <a:lnTo>
                    <a:pt x="408" y="259"/>
                  </a:lnTo>
                  <a:lnTo>
                    <a:pt x="412" y="265"/>
                  </a:lnTo>
                  <a:lnTo>
                    <a:pt x="414" y="269"/>
                  </a:lnTo>
                  <a:lnTo>
                    <a:pt x="414" y="278"/>
                  </a:lnTo>
                  <a:lnTo>
                    <a:pt x="424" y="276"/>
                  </a:lnTo>
                  <a:lnTo>
                    <a:pt x="441" y="276"/>
                  </a:lnTo>
                  <a:lnTo>
                    <a:pt x="445" y="276"/>
                  </a:lnTo>
                  <a:lnTo>
                    <a:pt x="447" y="276"/>
                  </a:lnTo>
                  <a:lnTo>
                    <a:pt x="451" y="274"/>
                  </a:lnTo>
                  <a:lnTo>
                    <a:pt x="459" y="269"/>
                  </a:lnTo>
                  <a:lnTo>
                    <a:pt x="461" y="269"/>
                  </a:lnTo>
                  <a:lnTo>
                    <a:pt x="463" y="272"/>
                  </a:lnTo>
                  <a:lnTo>
                    <a:pt x="463" y="272"/>
                  </a:lnTo>
                  <a:lnTo>
                    <a:pt x="465" y="272"/>
                  </a:lnTo>
                  <a:lnTo>
                    <a:pt x="467" y="278"/>
                  </a:lnTo>
                  <a:lnTo>
                    <a:pt x="467" y="286"/>
                  </a:lnTo>
                  <a:lnTo>
                    <a:pt x="469" y="288"/>
                  </a:lnTo>
                  <a:lnTo>
                    <a:pt x="469" y="288"/>
                  </a:lnTo>
                  <a:lnTo>
                    <a:pt x="474" y="288"/>
                  </a:lnTo>
                  <a:lnTo>
                    <a:pt x="476" y="288"/>
                  </a:lnTo>
                  <a:lnTo>
                    <a:pt x="478" y="288"/>
                  </a:lnTo>
                  <a:lnTo>
                    <a:pt x="486" y="290"/>
                  </a:lnTo>
                  <a:lnTo>
                    <a:pt x="488" y="290"/>
                  </a:lnTo>
                  <a:lnTo>
                    <a:pt x="490" y="290"/>
                  </a:lnTo>
                  <a:lnTo>
                    <a:pt x="492" y="284"/>
                  </a:lnTo>
                  <a:lnTo>
                    <a:pt x="494" y="280"/>
                  </a:lnTo>
                  <a:lnTo>
                    <a:pt x="492" y="2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95AEE69-233B-3A41-9909-72FD0223D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2750" y="3694113"/>
              <a:ext cx="847725" cy="566738"/>
            </a:xfrm>
            <a:custGeom>
              <a:avLst/>
              <a:gdLst>
                <a:gd name="T0" fmla="*/ 534 w 534"/>
                <a:gd name="T1" fmla="*/ 114 h 357"/>
                <a:gd name="T2" fmla="*/ 519 w 534"/>
                <a:gd name="T3" fmla="*/ 87 h 357"/>
                <a:gd name="T4" fmla="*/ 505 w 534"/>
                <a:gd name="T5" fmla="*/ 25 h 357"/>
                <a:gd name="T6" fmla="*/ 484 w 534"/>
                <a:gd name="T7" fmla="*/ 17 h 357"/>
                <a:gd name="T8" fmla="*/ 453 w 534"/>
                <a:gd name="T9" fmla="*/ 48 h 357"/>
                <a:gd name="T10" fmla="*/ 429 w 534"/>
                <a:gd name="T11" fmla="*/ 52 h 357"/>
                <a:gd name="T12" fmla="*/ 404 w 534"/>
                <a:gd name="T13" fmla="*/ 58 h 357"/>
                <a:gd name="T14" fmla="*/ 379 w 534"/>
                <a:gd name="T15" fmla="*/ 62 h 357"/>
                <a:gd name="T16" fmla="*/ 352 w 534"/>
                <a:gd name="T17" fmla="*/ 56 h 357"/>
                <a:gd name="T18" fmla="*/ 293 w 534"/>
                <a:gd name="T19" fmla="*/ 23 h 357"/>
                <a:gd name="T20" fmla="*/ 255 w 534"/>
                <a:gd name="T21" fmla="*/ 0 h 357"/>
                <a:gd name="T22" fmla="*/ 239 w 534"/>
                <a:gd name="T23" fmla="*/ 9 h 357"/>
                <a:gd name="T24" fmla="*/ 130 w 534"/>
                <a:gd name="T25" fmla="*/ 38 h 357"/>
                <a:gd name="T26" fmla="*/ 80 w 534"/>
                <a:gd name="T27" fmla="*/ 31 h 357"/>
                <a:gd name="T28" fmla="*/ 56 w 534"/>
                <a:gd name="T29" fmla="*/ 44 h 357"/>
                <a:gd name="T30" fmla="*/ 39 w 534"/>
                <a:gd name="T31" fmla="*/ 40 h 357"/>
                <a:gd name="T32" fmla="*/ 39 w 534"/>
                <a:gd name="T33" fmla="*/ 64 h 357"/>
                <a:gd name="T34" fmla="*/ 2 w 534"/>
                <a:gd name="T35" fmla="*/ 105 h 357"/>
                <a:gd name="T36" fmla="*/ 23 w 534"/>
                <a:gd name="T37" fmla="*/ 151 h 357"/>
                <a:gd name="T38" fmla="*/ 35 w 534"/>
                <a:gd name="T39" fmla="*/ 161 h 357"/>
                <a:gd name="T40" fmla="*/ 47 w 534"/>
                <a:gd name="T41" fmla="*/ 165 h 357"/>
                <a:gd name="T42" fmla="*/ 60 w 534"/>
                <a:gd name="T43" fmla="*/ 200 h 357"/>
                <a:gd name="T44" fmla="*/ 72 w 534"/>
                <a:gd name="T45" fmla="*/ 217 h 357"/>
                <a:gd name="T46" fmla="*/ 97 w 534"/>
                <a:gd name="T47" fmla="*/ 233 h 357"/>
                <a:gd name="T48" fmla="*/ 122 w 534"/>
                <a:gd name="T49" fmla="*/ 241 h 357"/>
                <a:gd name="T50" fmla="*/ 146 w 534"/>
                <a:gd name="T51" fmla="*/ 266 h 357"/>
                <a:gd name="T52" fmla="*/ 165 w 534"/>
                <a:gd name="T53" fmla="*/ 326 h 357"/>
                <a:gd name="T54" fmla="*/ 163 w 534"/>
                <a:gd name="T55" fmla="*/ 346 h 357"/>
                <a:gd name="T56" fmla="*/ 181 w 534"/>
                <a:gd name="T57" fmla="*/ 348 h 357"/>
                <a:gd name="T58" fmla="*/ 190 w 534"/>
                <a:gd name="T59" fmla="*/ 338 h 357"/>
                <a:gd name="T60" fmla="*/ 214 w 534"/>
                <a:gd name="T61" fmla="*/ 318 h 357"/>
                <a:gd name="T62" fmla="*/ 237 w 534"/>
                <a:gd name="T63" fmla="*/ 301 h 357"/>
                <a:gd name="T64" fmla="*/ 233 w 534"/>
                <a:gd name="T65" fmla="*/ 289 h 357"/>
                <a:gd name="T66" fmla="*/ 239 w 534"/>
                <a:gd name="T67" fmla="*/ 285 h 357"/>
                <a:gd name="T68" fmla="*/ 249 w 534"/>
                <a:gd name="T69" fmla="*/ 264 h 357"/>
                <a:gd name="T70" fmla="*/ 241 w 534"/>
                <a:gd name="T71" fmla="*/ 250 h 357"/>
                <a:gd name="T72" fmla="*/ 245 w 534"/>
                <a:gd name="T73" fmla="*/ 237 h 357"/>
                <a:gd name="T74" fmla="*/ 251 w 534"/>
                <a:gd name="T75" fmla="*/ 231 h 357"/>
                <a:gd name="T76" fmla="*/ 262 w 534"/>
                <a:gd name="T77" fmla="*/ 241 h 357"/>
                <a:gd name="T78" fmla="*/ 284 w 534"/>
                <a:gd name="T79" fmla="*/ 239 h 357"/>
                <a:gd name="T80" fmla="*/ 307 w 534"/>
                <a:gd name="T81" fmla="*/ 239 h 357"/>
                <a:gd name="T82" fmla="*/ 313 w 534"/>
                <a:gd name="T83" fmla="*/ 233 h 357"/>
                <a:gd name="T84" fmla="*/ 332 w 534"/>
                <a:gd name="T85" fmla="*/ 235 h 357"/>
                <a:gd name="T86" fmla="*/ 367 w 534"/>
                <a:gd name="T87" fmla="*/ 262 h 357"/>
                <a:gd name="T88" fmla="*/ 373 w 534"/>
                <a:gd name="T89" fmla="*/ 272 h 357"/>
                <a:gd name="T90" fmla="*/ 387 w 534"/>
                <a:gd name="T91" fmla="*/ 283 h 357"/>
                <a:gd name="T92" fmla="*/ 406 w 534"/>
                <a:gd name="T93" fmla="*/ 291 h 357"/>
                <a:gd name="T94" fmla="*/ 420 w 534"/>
                <a:gd name="T95" fmla="*/ 283 h 357"/>
                <a:gd name="T96" fmla="*/ 433 w 534"/>
                <a:gd name="T97" fmla="*/ 285 h 357"/>
                <a:gd name="T98" fmla="*/ 492 w 534"/>
                <a:gd name="T99" fmla="*/ 274 h 357"/>
                <a:gd name="T100" fmla="*/ 503 w 534"/>
                <a:gd name="T101" fmla="*/ 260 h 357"/>
                <a:gd name="T102" fmla="*/ 505 w 534"/>
                <a:gd name="T103" fmla="*/ 237 h 357"/>
                <a:gd name="T104" fmla="*/ 523 w 534"/>
                <a:gd name="T105" fmla="*/ 188 h 357"/>
                <a:gd name="T106" fmla="*/ 507 w 534"/>
                <a:gd name="T107" fmla="*/ 178 h 357"/>
                <a:gd name="T108" fmla="*/ 490 w 534"/>
                <a:gd name="T109" fmla="*/ 173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4" h="357">
                  <a:moveTo>
                    <a:pt x="492" y="169"/>
                  </a:moveTo>
                  <a:lnTo>
                    <a:pt x="499" y="165"/>
                  </a:lnTo>
                  <a:lnTo>
                    <a:pt x="515" y="151"/>
                  </a:lnTo>
                  <a:lnTo>
                    <a:pt x="523" y="136"/>
                  </a:lnTo>
                  <a:lnTo>
                    <a:pt x="532" y="120"/>
                  </a:lnTo>
                  <a:lnTo>
                    <a:pt x="534" y="114"/>
                  </a:lnTo>
                  <a:lnTo>
                    <a:pt x="530" y="112"/>
                  </a:lnTo>
                  <a:lnTo>
                    <a:pt x="525" y="108"/>
                  </a:lnTo>
                  <a:lnTo>
                    <a:pt x="523" y="101"/>
                  </a:lnTo>
                  <a:lnTo>
                    <a:pt x="519" y="91"/>
                  </a:lnTo>
                  <a:lnTo>
                    <a:pt x="519" y="89"/>
                  </a:lnTo>
                  <a:lnTo>
                    <a:pt x="519" y="87"/>
                  </a:lnTo>
                  <a:lnTo>
                    <a:pt x="523" y="64"/>
                  </a:lnTo>
                  <a:lnTo>
                    <a:pt x="523" y="58"/>
                  </a:lnTo>
                  <a:lnTo>
                    <a:pt x="523" y="56"/>
                  </a:lnTo>
                  <a:lnTo>
                    <a:pt x="517" y="44"/>
                  </a:lnTo>
                  <a:lnTo>
                    <a:pt x="511" y="33"/>
                  </a:lnTo>
                  <a:lnTo>
                    <a:pt x="505" y="25"/>
                  </a:lnTo>
                  <a:lnTo>
                    <a:pt x="501" y="23"/>
                  </a:lnTo>
                  <a:lnTo>
                    <a:pt x="499" y="21"/>
                  </a:lnTo>
                  <a:lnTo>
                    <a:pt x="497" y="19"/>
                  </a:lnTo>
                  <a:lnTo>
                    <a:pt x="494" y="19"/>
                  </a:lnTo>
                  <a:lnTo>
                    <a:pt x="486" y="17"/>
                  </a:lnTo>
                  <a:lnTo>
                    <a:pt x="484" y="17"/>
                  </a:lnTo>
                  <a:lnTo>
                    <a:pt x="480" y="15"/>
                  </a:lnTo>
                  <a:lnTo>
                    <a:pt x="476" y="13"/>
                  </a:lnTo>
                  <a:lnTo>
                    <a:pt x="474" y="15"/>
                  </a:lnTo>
                  <a:lnTo>
                    <a:pt x="468" y="27"/>
                  </a:lnTo>
                  <a:lnTo>
                    <a:pt x="455" y="46"/>
                  </a:lnTo>
                  <a:lnTo>
                    <a:pt x="453" y="48"/>
                  </a:lnTo>
                  <a:lnTo>
                    <a:pt x="449" y="50"/>
                  </a:lnTo>
                  <a:lnTo>
                    <a:pt x="447" y="52"/>
                  </a:lnTo>
                  <a:lnTo>
                    <a:pt x="445" y="52"/>
                  </a:lnTo>
                  <a:lnTo>
                    <a:pt x="439" y="52"/>
                  </a:lnTo>
                  <a:lnTo>
                    <a:pt x="433" y="52"/>
                  </a:lnTo>
                  <a:lnTo>
                    <a:pt x="429" y="52"/>
                  </a:lnTo>
                  <a:lnTo>
                    <a:pt x="427" y="52"/>
                  </a:lnTo>
                  <a:lnTo>
                    <a:pt x="420" y="54"/>
                  </a:lnTo>
                  <a:lnTo>
                    <a:pt x="418" y="54"/>
                  </a:lnTo>
                  <a:lnTo>
                    <a:pt x="416" y="54"/>
                  </a:lnTo>
                  <a:lnTo>
                    <a:pt x="406" y="56"/>
                  </a:lnTo>
                  <a:lnTo>
                    <a:pt x="404" y="58"/>
                  </a:lnTo>
                  <a:lnTo>
                    <a:pt x="400" y="58"/>
                  </a:lnTo>
                  <a:lnTo>
                    <a:pt x="396" y="60"/>
                  </a:lnTo>
                  <a:lnTo>
                    <a:pt x="387" y="58"/>
                  </a:lnTo>
                  <a:lnTo>
                    <a:pt x="383" y="60"/>
                  </a:lnTo>
                  <a:lnTo>
                    <a:pt x="381" y="60"/>
                  </a:lnTo>
                  <a:lnTo>
                    <a:pt x="379" y="62"/>
                  </a:lnTo>
                  <a:lnTo>
                    <a:pt x="375" y="64"/>
                  </a:lnTo>
                  <a:lnTo>
                    <a:pt x="367" y="66"/>
                  </a:lnTo>
                  <a:lnTo>
                    <a:pt x="363" y="66"/>
                  </a:lnTo>
                  <a:lnTo>
                    <a:pt x="359" y="64"/>
                  </a:lnTo>
                  <a:lnTo>
                    <a:pt x="356" y="62"/>
                  </a:lnTo>
                  <a:lnTo>
                    <a:pt x="352" y="56"/>
                  </a:lnTo>
                  <a:lnTo>
                    <a:pt x="350" y="54"/>
                  </a:lnTo>
                  <a:lnTo>
                    <a:pt x="350" y="46"/>
                  </a:lnTo>
                  <a:lnTo>
                    <a:pt x="346" y="29"/>
                  </a:lnTo>
                  <a:lnTo>
                    <a:pt x="315" y="31"/>
                  </a:lnTo>
                  <a:lnTo>
                    <a:pt x="299" y="25"/>
                  </a:lnTo>
                  <a:lnTo>
                    <a:pt x="293" y="23"/>
                  </a:lnTo>
                  <a:lnTo>
                    <a:pt x="288" y="21"/>
                  </a:lnTo>
                  <a:lnTo>
                    <a:pt x="276" y="11"/>
                  </a:lnTo>
                  <a:lnTo>
                    <a:pt x="268" y="5"/>
                  </a:lnTo>
                  <a:lnTo>
                    <a:pt x="260" y="0"/>
                  </a:lnTo>
                  <a:lnTo>
                    <a:pt x="258" y="0"/>
                  </a:lnTo>
                  <a:lnTo>
                    <a:pt x="255" y="0"/>
                  </a:lnTo>
                  <a:lnTo>
                    <a:pt x="253" y="0"/>
                  </a:lnTo>
                  <a:lnTo>
                    <a:pt x="249" y="0"/>
                  </a:lnTo>
                  <a:lnTo>
                    <a:pt x="245" y="5"/>
                  </a:lnTo>
                  <a:lnTo>
                    <a:pt x="243" y="5"/>
                  </a:lnTo>
                  <a:lnTo>
                    <a:pt x="241" y="9"/>
                  </a:lnTo>
                  <a:lnTo>
                    <a:pt x="239" y="9"/>
                  </a:lnTo>
                  <a:lnTo>
                    <a:pt x="212" y="17"/>
                  </a:lnTo>
                  <a:lnTo>
                    <a:pt x="206" y="19"/>
                  </a:lnTo>
                  <a:lnTo>
                    <a:pt x="200" y="19"/>
                  </a:lnTo>
                  <a:lnTo>
                    <a:pt x="183" y="21"/>
                  </a:lnTo>
                  <a:lnTo>
                    <a:pt x="167" y="25"/>
                  </a:lnTo>
                  <a:lnTo>
                    <a:pt x="130" y="38"/>
                  </a:lnTo>
                  <a:lnTo>
                    <a:pt x="87" y="38"/>
                  </a:lnTo>
                  <a:lnTo>
                    <a:pt x="87" y="38"/>
                  </a:lnTo>
                  <a:lnTo>
                    <a:pt x="84" y="38"/>
                  </a:lnTo>
                  <a:lnTo>
                    <a:pt x="84" y="35"/>
                  </a:lnTo>
                  <a:lnTo>
                    <a:pt x="82" y="35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78" y="29"/>
                  </a:lnTo>
                  <a:lnTo>
                    <a:pt x="76" y="31"/>
                  </a:lnTo>
                  <a:lnTo>
                    <a:pt x="64" y="40"/>
                  </a:lnTo>
                  <a:lnTo>
                    <a:pt x="60" y="42"/>
                  </a:lnTo>
                  <a:lnTo>
                    <a:pt x="56" y="44"/>
                  </a:lnTo>
                  <a:lnTo>
                    <a:pt x="52" y="44"/>
                  </a:lnTo>
                  <a:lnTo>
                    <a:pt x="43" y="42"/>
                  </a:lnTo>
                  <a:lnTo>
                    <a:pt x="41" y="42"/>
                  </a:lnTo>
                  <a:lnTo>
                    <a:pt x="41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7" y="40"/>
                  </a:lnTo>
                  <a:lnTo>
                    <a:pt x="37" y="42"/>
                  </a:lnTo>
                  <a:lnTo>
                    <a:pt x="37" y="46"/>
                  </a:lnTo>
                  <a:lnTo>
                    <a:pt x="37" y="56"/>
                  </a:lnTo>
                  <a:lnTo>
                    <a:pt x="39" y="62"/>
                  </a:lnTo>
                  <a:lnTo>
                    <a:pt x="39" y="64"/>
                  </a:lnTo>
                  <a:lnTo>
                    <a:pt x="37" y="73"/>
                  </a:lnTo>
                  <a:lnTo>
                    <a:pt x="14" y="75"/>
                  </a:lnTo>
                  <a:lnTo>
                    <a:pt x="10" y="75"/>
                  </a:lnTo>
                  <a:lnTo>
                    <a:pt x="0" y="75"/>
                  </a:lnTo>
                  <a:lnTo>
                    <a:pt x="0" y="87"/>
                  </a:lnTo>
                  <a:lnTo>
                    <a:pt x="2" y="105"/>
                  </a:lnTo>
                  <a:lnTo>
                    <a:pt x="2" y="112"/>
                  </a:lnTo>
                  <a:lnTo>
                    <a:pt x="12" y="122"/>
                  </a:lnTo>
                  <a:lnTo>
                    <a:pt x="14" y="124"/>
                  </a:lnTo>
                  <a:lnTo>
                    <a:pt x="14" y="128"/>
                  </a:lnTo>
                  <a:lnTo>
                    <a:pt x="21" y="147"/>
                  </a:lnTo>
                  <a:lnTo>
                    <a:pt x="23" y="151"/>
                  </a:lnTo>
                  <a:lnTo>
                    <a:pt x="25" y="153"/>
                  </a:lnTo>
                  <a:lnTo>
                    <a:pt x="27" y="155"/>
                  </a:lnTo>
                  <a:lnTo>
                    <a:pt x="31" y="157"/>
                  </a:lnTo>
                  <a:lnTo>
                    <a:pt x="33" y="159"/>
                  </a:lnTo>
                  <a:lnTo>
                    <a:pt x="35" y="161"/>
                  </a:lnTo>
                  <a:lnTo>
                    <a:pt x="35" y="161"/>
                  </a:lnTo>
                  <a:lnTo>
                    <a:pt x="39" y="159"/>
                  </a:lnTo>
                  <a:lnTo>
                    <a:pt x="41" y="159"/>
                  </a:lnTo>
                  <a:lnTo>
                    <a:pt x="45" y="159"/>
                  </a:lnTo>
                  <a:lnTo>
                    <a:pt x="45" y="161"/>
                  </a:lnTo>
                  <a:lnTo>
                    <a:pt x="47" y="163"/>
                  </a:lnTo>
                  <a:lnTo>
                    <a:pt x="47" y="165"/>
                  </a:lnTo>
                  <a:lnTo>
                    <a:pt x="47" y="173"/>
                  </a:lnTo>
                  <a:lnTo>
                    <a:pt x="49" y="182"/>
                  </a:lnTo>
                  <a:lnTo>
                    <a:pt x="49" y="188"/>
                  </a:lnTo>
                  <a:lnTo>
                    <a:pt x="49" y="190"/>
                  </a:lnTo>
                  <a:lnTo>
                    <a:pt x="52" y="192"/>
                  </a:lnTo>
                  <a:lnTo>
                    <a:pt x="60" y="200"/>
                  </a:lnTo>
                  <a:lnTo>
                    <a:pt x="60" y="202"/>
                  </a:lnTo>
                  <a:lnTo>
                    <a:pt x="62" y="208"/>
                  </a:lnTo>
                  <a:lnTo>
                    <a:pt x="62" y="210"/>
                  </a:lnTo>
                  <a:lnTo>
                    <a:pt x="64" y="210"/>
                  </a:lnTo>
                  <a:lnTo>
                    <a:pt x="68" y="213"/>
                  </a:lnTo>
                  <a:lnTo>
                    <a:pt x="72" y="217"/>
                  </a:lnTo>
                  <a:lnTo>
                    <a:pt x="80" y="233"/>
                  </a:lnTo>
                  <a:lnTo>
                    <a:pt x="80" y="235"/>
                  </a:lnTo>
                  <a:lnTo>
                    <a:pt x="84" y="237"/>
                  </a:lnTo>
                  <a:lnTo>
                    <a:pt x="84" y="237"/>
                  </a:lnTo>
                  <a:lnTo>
                    <a:pt x="89" y="237"/>
                  </a:lnTo>
                  <a:lnTo>
                    <a:pt x="97" y="233"/>
                  </a:lnTo>
                  <a:lnTo>
                    <a:pt x="99" y="233"/>
                  </a:lnTo>
                  <a:lnTo>
                    <a:pt x="103" y="233"/>
                  </a:lnTo>
                  <a:lnTo>
                    <a:pt x="105" y="233"/>
                  </a:lnTo>
                  <a:lnTo>
                    <a:pt x="120" y="239"/>
                  </a:lnTo>
                  <a:lnTo>
                    <a:pt x="122" y="239"/>
                  </a:lnTo>
                  <a:lnTo>
                    <a:pt x="122" y="241"/>
                  </a:lnTo>
                  <a:lnTo>
                    <a:pt x="126" y="243"/>
                  </a:lnTo>
                  <a:lnTo>
                    <a:pt x="140" y="250"/>
                  </a:lnTo>
                  <a:lnTo>
                    <a:pt x="148" y="256"/>
                  </a:lnTo>
                  <a:lnTo>
                    <a:pt x="150" y="258"/>
                  </a:lnTo>
                  <a:lnTo>
                    <a:pt x="150" y="260"/>
                  </a:lnTo>
                  <a:lnTo>
                    <a:pt x="146" y="266"/>
                  </a:lnTo>
                  <a:lnTo>
                    <a:pt x="148" y="270"/>
                  </a:lnTo>
                  <a:lnTo>
                    <a:pt x="150" y="274"/>
                  </a:lnTo>
                  <a:lnTo>
                    <a:pt x="163" y="299"/>
                  </a:lnTo>
                  <a:lnTo>
                    <a:pt x="165" y="303"/>
                  </a:lnTo>
                  <a:lnTo>
                    <a:pt x="167" y="309"/>
                  </a:lnTo>
                  <a:lnTo>
                    <a:pt x="165" y="326"/>
                  </a:lnTo>
                  <a:lnTo>
                    <a:pt x="165" y="328"/>
                  </a:lnTo>
                  <a:lnTo>
                    <a:pt x="161" y="334"/>
                  </a:lnTo>
                  <a:lnTo>
                    <a:pt x="161" y="340"/>
                  </a:lnTo>
                  <a:lnTo>
                    <a:pt x="161" y="344"/>
                  </a:lnTo>
                  <a:lnTo>
                    <a:pt x="161" y="346"/>
                  </a:lnTo>
                  <a:lnTo>
                    <a:pt x="163" y="346"/>
                  </a:lnTo>
                  <a:lnTo>
                    <a:pt x="169" y="350"/>
                  </a:lnTo>
                  <a:lnTo>
                    <a:pt x="179" y="357"/>
                  </a:lnTo>
                  <a:lnTo>
                    <a:pt x="179" y="355"/>
                  </a:lnTo>
                  <a:lnTo>
                    <a:pt x="179" y="353"/>
                  </a:lnTo>
                  <a:lnTo>
                    <a:pt x="181" y="350"/>
                  </a:lnTo>
                  <a:lnTo>
                    <a:pt x="181" y="348"/>
                  </a:lnTo>
                  <a:lnTo>
                    <a:pt x="183" y="348"/>
                  </a:lnTo>
                  <a:lnTo>
                    <a:pt x="185" y="346"/>
                  </a:lnTo>
                  <a:lnTo>
                    <a:pt x="187" y="346"/>
                  </a:lnTo>
                  <a:lnTo>
                    <a:pt x="187" y="344"/>
                  </a:lnTo>
                  <a:lnTo>
                    <a:pt x="190" y="342"/>
                  </a:lnTo>
                  <a:lnTo>
                    <a:pt x="190" y="338"/>
                  </a:lnTo>
                  <a:lnTo>
                    <a:pt x="192" y="336"/>
                  </a:lnTo>
                  <a:lnTo>
                    <a:pt x="194" y="334"/>
                  </a:lnTo>
                  <a:lnTo>
                    <a:pt x="206" y="320"/>
                  </a:lnTo>
                  <a:lnTo>
                    <a:pt x="208" y="318"/>
                  </a:lnTo>
                  <a:lnTo>
                    <a:pt x="212" y="318"/>
                  </a:lnTo>
                  <a:lnTo>
                    <a:pt x="214" y="318"/>
                  </a:lnTo>
                  <a:lnTo>
                    <a:pt x="216" y="315"/>
                  </a:lnTo>
                  <a:lnTo>
                    <a:pt x="218" y="313"/>
                  </a:lnTo>
                  <a:lnTo>
                    <a:pt x="225" y="307"/>
                  </a:lnTo>
                  <a:lnTo>
                    <a:pt x="229" y="303"/>
                  </a:lnTo>
                  <a:lnTo>
                    <a:pt x="239" y="301"/>
                  </a:lnTo>
                  <a:lnTo>
                    <a:pt x="237" y="301"/>
                  </a:lnTo>
                  <a:lnTo>
                    <a:pt x="237" y="301"/>
                  </a:lnTo>
                  <a:lnTo>
                    <a:pt x="237" y="301"/>
                  </a:lnTo>
                  <a:lnTo>
                    <a:pt x="235" y="297"/>
                  </a:lnTo>
                  <a:lnTo>
                    <a:pt x="235" y="297"/>
                  </a:lnTo>
                  <a:lnTo>
                    <a:pt x="235" y="293"/>
                  </a:lnTo>
                  <a:lnTo>
                    <a:pt x="233" y="289"/>
                  </a:lnTo>
                  <a:lnTo>
                    <a:pt x="233" y="289"/>
                  </a:lnTo>
                  <a:lnTo>
                    <a:pt x="231" y="287"/>
                  </a:lnTo>
                  <a:lnTo>
                    <a:pt x="233" y="287"/>
                  </a:lnTo>
                  <a:lnTo>
                    <a:pt x="233" y="287"/>
                  </a:lnTo>
                  <a:lnTo>
                    <a:pt x="235" y="287"/>
                  </a:lnTo>
                  <a:lnTo>
                    <a:pt x="239" y="285"/>
                  </a:lnTo>
                  <a:lnTo>
                    <a:pt x="241" y="283"/>
                  </a:lnTo>
                  <a:lnTo>
                    <a:pt x="243" y="283"/>
                  </a:lnTo>
                  <a:lnTo>
                    <a:pt x="243" y="280"/>
                  </a:lnTo>
                  <a:lnTo>
                    <a:pt x="249" y="268"/>
                  </a:lnTo>
                  <a:lnTo>
                    <a:pt x="249" y="266"/>
                  </a:lnTo>
                  <a:lnTo>
                    <a:pt x="249" y="264"/>
                  </a:lnTo>
                  <a:lnTo>
                    <a:pt x="249" y="260"/>
                  </a:lnTo>
                  <a:lnTo>
                    <a:pt x="249" y="258"/>
                  </a:lnTo>
                  <a:lnTo>
                    <a:pt x="247" y="256"/>
                  </a:lnTo>
                  <a:lnTo>
                    <a:pt x="247" y="256"/>
                  </a:lnTo>
                  <a:lnTo>
                    <a:pt x="243" y="252"/>
                  </a:lnTo>
                  <a:lnTo>
                    <a:pt x="241" y="250"/>
                  </a:lnTo>
                  <a:lnTo>
                    <a:pt x="239" y="248"/>
                  </a:lnTo>
                  <a:lnTo>
                    <a:pt x="239" y="245"/>
                  </a:lnTo>
                  <a:lnTo>
                    <a:pt x="239" y="243"/>
                  </a:lnTo>
                  <a:lnTo>
                    <a:pt x="239" y="243"/>
                  </a:lnTo>
                  <a:lnTo>
                    <a:pt x="241" y="241"/>
                  </a:lnTo>
                  <a:lnTo>
                    <a:pt x="245" y="237"/>
                  </a:lnTo>
                  <a:lnTo>
                    <a:pt x="245" y="237"/>
                  </a:lnTo>
                  <a:lnTo>
                    <a:pt x="247" y="235"/>
                  </a:lnTo>
                  <a:lnTo>
                    <a:pt x="247" y="233"/>
                  </a:lnTo>
                  <a:lnTo>
                    <a:pt x="249" y="231"/>
                  </a:lnTo>
                  <a:lnTo>
                    <a:pt x="249" y="231"/>
                  </a:lnTo>
                  <a:lnTo>
                    <a:pt x="251" y="231"/>
                  </a:lnTo>
                  <a:lnTo>
                    <a:pt x="253" y="233"/>
                  </a:lnTo>
                  <a:lnTo>
                    <a:pt x="255" y="237"/>
                  </a:lnTo>
                  <a:lnTo>
                    <a:pt x="258" y="239"/>
                  </a:lnTo>
                  <a:lnTo>
                    <a:pt x="258" y="239"/>
                  </a:lnTo>
                  <a:lnTo>
                    <a:pt x="260" y="239"/>
                  </a:lnTo>
                  <a:lnTo>
                    <a:pt x="262" y="241"/>
                  </a:lnTo>
                  <a:lnTo>
                    <a:pt x="266" y="243"/>
                  </a:lnTo>
                  <a:lnTo>
                    <a:pt x="268" y="243"/>
                  </a:lnTo>
                  <a:lnTo>
                    <a:pt x="270" y="243"/>
                  </a:lnTo>
                  <a:lnTo>
                    <a:pt x="276" y="241"/>
                  </a:lnTo>
                  <a:lnTo>
                    <a:pt x="282" y="239"/>
                  </a:lnTo>
                  <a:lnTo>
                    <a:pt x="284" y="239"/>
                  </a:lnTo>
                  <a:lnTo>
                    <a:pt x="286" y="241"/>
                  </a:lnTo>
                  <a:lnTo>
                    <a:pt x="288" y="241"/>
                  </a:lnTo>
                  <a:lnTo>
                    <a:pt x="291" y="241"/>
                  </a:lnTo>
                  <a:lnTo>
                    <a:pt x="295" y="241"/>
                  </a:lnTo>
                  <a:lnTo>
                    <a:pt x="299" y="241"/>
                  </a:lnTo>
                  <a:lnTo>
                    <a:pt x="307" y="239"/>
                  </a:lnTo>
                  <a:lnTo>
                    <a:pt x="307" y="239"/>
                  </a:lnTo>
                  <a:lnTo>
                    <a:pt x="309" y="237"/>
                  </a:lnTo>
                  <a:lnTo>
                    <a:pt x="309" y="235"/>
                  </a:lnTo>
                  <a:lnTo>
                    <a:pt x="311" y="233"/>
                  </a:lnTo>
                  <a:lnTo>
                    <a:pt x="311" y="233"/>
                  </a:lnTo>
                  <a:lnTo>
                    <a:pt x="313" y="233"/>
                  </a:lnTo>
                  <a:lnTo>
                    <a:pt x="313" y="231"/>
                  </a:lnTo>
                  <a:lnTo>
                    <a:pt x="315" y="231"/>
                  </a:lnTo>
                  <a:lnTo>
                    <a:pt x="317" y="231"/>
                  </a:lnTo>
                  <a:lnTo>
                    <a:pt x="323" y="233"/>
                  </a:lnTo>
                  <a:lnTo>
                    <a:pt x="328" y="233"/>
                  </a:lnTo>
                  <a:lnTo>
                    <a:pt x="332" y="235"/>
                  </a:lnTo>
                  <a:lnTo>
                    <a:pt x="340" y="241"/>
                  </a:lnTo>
                  <a:lnTo>
                    <a:pt x="344" y="241"/>
                  </a:lnTo>
                  <a:lnTo>
                    <a:pt x="346" y="241"/>
                  </a:lnTo>
                  <a:lnTo>
                    <a:pt x="346" y="243"/>
                  </a:lnTo>
                  <a:lnTo>
                    <a:pt x="359" y="254"/>
                  </a:lnTo>
                  <a:lnTo>
                    <a:pt x="367" y="262"/>
                  </a:lnTo>
                  <a:lnTo>
                    <a:pt x="371" y="264"/>
                  </a:lnTo>
                  <a:lnTo>
                    <a:pt x="371" y="266"/>
                  </a:lnTo>
                  <a:lnTo>
                    <a:pt x="373" y="268"/>
                  </a:lnTo>
                  <a:lnTo>
                    <a:pt x="373" y="272"/>
                  </a:lnTo>
                  <a:lnTo>
                    <a:pt x="373" y="272"/>
                  </a:lnTo>
                  <a:lnTo>
                    <a:pt x="373" y="272"/>
                  </a:lnTo>
                  <a:lnTo>
                    <a:pt x="375" y="274"/>
                  </a:lnTo>
                  <a:lnTo>
                    <a:pt x="375" y="274"/>
                  </a:lnTo>
                  <a:lnTo>
                    <a:pt x="381" y="276"/>
                  </a:lnTo>
                  <a:lnTo>
                    <a:pt x="383" y="276"/>
                  </a:lnTo>
                  <a:lnTo>
                    <a:pt x="385" y="278"/>
                  </a:lnTo>
                  <a:lnTo>
                    <a:pt x="387" y="283"/>
                  </a:lnTo>
                  <a:lnTo>
                    <a:pt x="391" y="285"/>
                  </a:lnTo>
                  <a:lnTo>
                    <a:pt x="394" y="287"/>
                  </a:lnTo>
                  <a:lnTo>
                    <a:pt x="396" y="287"/>
                  </a:lnTo>
                  <a:lnTo>
                    <a:pt x="398" y="289"/>
                  </a:lnTo>
                  <a:lnTo>
                    <a:pt x="404" y="291"/>
                  </a:lnTo>
                  <a:lnTo>
                    <a:pt x="406" y="291"/>
                  </a:lnTo>
                  <a:lnTo>
                    <a:pt x="408" y="291"/>
                  </a:lnTo>
                  <a:lnTo>
                    <a:pt x="410" y="289"/>
                  </a:lnTo>
                  <a:lnTo>
                    <a:pt x="412" y="289"/>
                  </a:lnTo>
                  <a:lnTo>
                    <a:pt x="418" y="285"/>
                  </a:lnTo>
                  <a:lnTo>
                    <a:pt x="420" y="283"/>
                  </a:lnTo>
                  <a:lnTo>
                    <a:pt x="420" y="283"/>
                  </a:lnTo>
                  <a:lnTo>
                    <a:pt x="422" y="280"/>
                  </a:lnTo>
                  <a:lnTo>
                    <a:pt x="424" y="280"/>
                  </a:lnTo>
                  <a:lnTo>
                    <a:pt x="427" y="283"/>
                  </a:lnTo>
                  <a:lnTo>
                    <a:pt x="429" y="285"/>
                  </a:lnTo>
                  <a:lnTo>
                    <a:pt x="431" y="285"/>
                  </a:lnTo>
                  <a:lnTo>
                    <a:pt x="433" y="285"/>
                  </a:lnTo>
                  <a:lnTo>
                    <a:pt x="435" y="285"/>
                  </a:lnTo>
                  <a:lnTo>
                    <a:pt x="441" y="285"/>
                  </a:lnTo>
                  <a:lnTo>
                    <a:pt x="459" y="285"/>
                  </a:lnTo>
                  <a:lnTo>
                    <a:pt x="466" y="283"/>
                  </a:lnTo>
                  <a:lnTo>
                    <a:pt x="486" y="278"/>
                  </a:lnTo>
                  <a:lnTo>
                    <a:pt x="492" y="274"/>
                  </a:lnTo>
                  <a:lnTo>
                    <a:pt x="492" y="274"/>
                  </a:lnTo>
                  <a:lnTo>
                    <a:pt x="494" y="272"/>
                  </a:lnTo>
                  <a:lnTo>
                    <a:pt x="497" y="270"/>
                  </a:lnTo>
                  <a:lnTo>
                    <a:pt x="499" y="270"/>
                  </a:lnTo>
                  <a:lnTo>
                    <a:pt x="501" y="262"/>
                  </a:lnTo>
                  <a:lnTo>
                    <a:pt x="503" y="260"/>
                  </a:lnTo>
                  <a:lnTo>
                    <a:pt x="503" y="256"/>
                  </a:lnTo>
                  <a:lnTo>
                    <a:pt x="503" y="252"/>
                  </a:lnTo>
                  <a:lnTo>
                    <a:pt x="503" y="243"/>
                  </a:lnTo>
                  <a:lnTo>
                    <a:pt x="503" y="241"/>
                  </a:lnTo>
                  <a:lnTo>
                    <a:pt x="503" y="237"/>
                  </a:lnTo>
                  <a:lnTo>
                    <a:pt x="505" y="237"/>
                  </a:lnTo>
                  <a:lnTo>
                    <a:pt x="521" y="210"/>
                  </a:lnTo>
                  <a:lnTo>
                    <a:pt x="521" y="210"/>
                  </a:lnTo>
                  <a:lnTo>
                    <a:pt x="523" y="194"/>
                  </a:lnTo>
                  <a:lnTo>
                    <a:pt x="523" y="192"/>
                  </a:lnTo>
                  <a:lnTo>
                    <a:pt x="523" y="190"/>
                  </a:lnTo>
                  <a:lnTo>
                    <a:pt x="523" y="188"/>
                  </a:lnTo>
                  <a:lnTo>
                    <a:pt x="523" y="186"/>
                  </a:lnTo>
                  <a:lnTo>
                    <a:pt x="521" y="186"/>
                  </a:lnTo>
                  <a:lnTo>
                    <a:pt x="517" y="182"/>
                  </a:lnTo>
                  <a:lnTo>
                    <a:pt x="515" y="180"/>
                  </a:lnTo>
                  <a:lnTo>
                    <a:pt x="513" y="180"/>
                  </a:lnTo>
                  <a:lnTo>
                    <a:pt x="507" y="178"/>
                  </a:lnTo>
                  <a:lnTo>
                    <a:pt x="501" y="175"/>
                  </a:lnTo>
                  <a:lnTo>
                    <a:pt x="499" y="173"/>
                  </a:lnTo>
                  <a:lnTo>
                    <a:pt x="497" y="173"/>
                  </a:lnTo>
                  <a:lnTo>
                    <a:pt x="492" y="173"/>
                  </a:lnTo>
                  <a:lnTo>
                    <a:pt x="490" y="173"/>
                  </a:lnTo>
                  <a:lnTo>
                    <a:pt x="490" y="173"/>
                  </a:lnTo>
                  <a:lnTo>
                    <a:pt x="490" y="171"/>
                  </a:lnTo>
                  <a:lnTo>
                    <a:pt x="490" y="169"/>
                  </a:lnTo>
                  <a:lnTo>
                    <a:pt x="492" y="1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79C3D2C5-4AE1-9740-B238-8CC30600B1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39100" y="4344988"/>
              <a:ext cx="493712" cy="700088"/>
            </a:xfrm>
            <a:custGeom>
              <a:avLst/>
              <a:gdLst>
                <a:gd name="T0" fmla="*/ 45 w 311"/>
                <a:gd name="T1" fmla="*/ 233 h 441"/>
                <a:gd name="T2" fmla="*/ 4 w 311"/>
                <a:gd name="T3" fmla="*/ 150 h 441"/>
                <a:gd name="T4" fmla="*/ 4 w 311"/>
                <a:gd name="T5" fmla="*/ 157 h 441"/>
                <a:gd name="T6" fmla="*/ 309 w 311"/>
                <a:gd name="T7" fmla="*/ 348 h 441"/>
                <a:gd name="T8" fmla="*/ 299 w 311"/>
                <a:gd name="T9" fmla="*/ 325 h 441"/>
                <a:gd name="T10" fmla="*/ 287 w 311"/>
                <a:gd name="T11" fmla="*/ 307 h 441"/>
                <a:gd name="T12" fmla="*/ 282 w 311"/>
                <a:gd name="T13" fmla="*/ 293 h 441"/>
                <a:gd name="T14" fmla="*/ 272 w 311"/>
                <a:gd name="T15" fmla="*/ 282 h 441"/>
                <a:gd name="T16" fmla="*/ 260 w 311"/>
                <a:gd name="T17" fmla="*/ 290 h 441"/>
                <a:gd name="T18" fmla="*/ 245 w 311"/>
                <a:gd name="T19" fmla="*/ 280 h 441"/>
                <a:gd name="T20" fmla="*/ 243 w 311"/>
                <a:gd name="T21" fmla="*/ 264 h 441"/>
                <a:gd name="T22" fmla="*/ 239 w 311"/>
                <a:gd name="T23" fmla="*/ 245 h 441"/>
                <a:gd name="T24" fmla="*/ 241 w 311"/>
                <a:gd name="T25" fmla="*/ 212 h 441"/>
                <a:gd name="T26" fmla="*/ 233 w 311"/>
                <a:gd name="T27" fmla="*/ 198 h 441"/>
                <a:gd name="T28" fmla="*/ 200 w 311"/>
                <a:gd name="T29" fmla="*/ 177 h 441"/>
                <a:gd name="T30" fmla="*/ 181 w 311"/>
                <a:gd name="T31" fmla="*/ 173 h 441"/>
                <a:gd name="T32" fmla="*/ 161 w 311"/>
                <a:gd name="T33" fmla="*/ 157 h 441"/>
                <a:gd name="T34" fmla="*/ 159 w 311"/>
                <a:gd name="T35" fmla="*/ 142 h 441"/>
                <a:gd name="T36" fmla="*/ 167 w 311"/>
                <a:gd name="T37" fmla="*/ 122 h 441"/>
                <a:gd name="T38" fmla="*/ 167 w 311"/>
                <a:gd name="T39" fmla="*/ 99 h 441"/>
                <a:gd name="T40" fmla="*/ 157 w 311"/>
                <a:gd name="T41" fmla="*/ 83 h 441"/>
                <a:gd name="T42" fmla="*/ 120 w 311"/>
                <a:gd name="T43" fmla="*/ 76 h 441"/>
                <a:gd name="T44" fmla="*/ 120 w 311"/>
                <a:gd name="T45" fmla="*/ 64 h 441"/>
                <a:gd name="T46" fmla="*/ 126 w 311"/>
                <a:gd name="T47" fmla="*/ 48 h 441"/>
                <a:gd name="T48" fmla="*/ 134 w 311"/>
                <a:gd name="T49" fmla="*/ 35 h 441"/>
                <a:gd name="T50" fmla="*/ 140 w 311"/>
                <a:gd name="T51" fmla="*/ 15 h 441"/>
                <a:gd name="T52" fmla="*/ 146 w 311"/>
                <a:gd name="T53" fmla="*/ 2 h 441"/>
                <a:gd name="T54" fmla="*/ 118 w 311"/>
                <a:gd name="T55" fmla="*/ 8 h 441"/>
                <a:gd name="T56" fmla="*/ 91 w 311"/>
                <a:gd name="T57" fmla="*/ 2 h 441"/>
                <a:gd name="T58" fmla="*/ 83 w 311"/>
                <a:gd name="T59" fmla="*/ 17 h 441"/>
                <a:gd name="T60" fmla="*/ 43 w 311"/>
                <a:gd name="T61" fmla="*/ 68 h 441"/>
                <a:gd name="T62" fmla="*/ 43 w 311"/>
                <a:gd name="T63" fmla="*/ 126 h 441"/>
                <a:gd name="T64" fmla="*/ 37 w 311"/>
                <a:gd name="T65" fmla="*/ 157 h 441"/>
                <a:gd name="T66" fmla="*/ 31 w 311"/>
                <a:gd name="T67" fmla="*/ 148 h 441"/>
                <a:gd name="T68" fmla="*/ 17 w 311"/>
                <a:gd name="T69" fmla="*/ 148 h 441"/>
                <a:gd name="T70" fmla="*/ 17 w 311"/>
                <a:gd name="T71" fmla="*/ 167 h 441"/>
                <a:gd name="T72" fmla="*/ 29 w 311"/>
                <a:gd name="T73" fmla="*/ 163 h 441"/>
                <a:gd name="T74" fmla="*/ 31 w 311"/>
                <a:gd name="T75" fmla="*/ 171 h 441"/>
                <a:gd name="T76" fmla="*/ 35 w 311"/>
                <a:gd name="T77" fmla="*/ 185 h 441"/>
                <a:gd name="T78" fmla="*/ 31 w 311"/>
                <a:gd name="T79" fmla="*/ 198 h 441"/>
                <a:gd name="T80" fmla="*/ 39 w 311"/>
                <a:gd name="T81" fmla="*/ 210 h 441"/>
                <a:gd name="T82" fmla="*/ 54 w 311"/>
                <a:gd name="T83" fmla="*/ 223 h 441"/>
                <a:gd name="T84" fmla="*/ 64 w 311"/>
                <a:gd name="T85" fmla="*/ 237 h 441"/>
                <a:gd name="T86" fmla="*/ 62 w 311"/>
                <a:gd name="T87" fmla="*/ 249 h 441"/>
                <a:gd name="T88" fmla="*/ 80 w 311"/>
                <a:gd name="T89" fmla="*/ 264 h 441"/>
                <a:gd name="T90" fmla="*/ 87 w 311"/>
                <a:gd name="T91" fmla="*/ 278 h 441"/>
                <a:gd name="T92" fmla="*/ 95 w 311"/>
                <a:gd name="T93" fmla="*/ 299 h 441"/>
                <a:gd name="T94" fmla="*/ 109 w 311"/>
                <a:gd name="T95" fmla="*/ 311 h 441"/>
                <a:gd name="T96" fmla="*/ 118 w 311"/>
                <a:gd name="T97" fmla="*/ 317 h 441"/>
                <a:gd name="T98" fmla="*/ 161 w 311"/>
                <a:gd name="T99" fmla="*/ 342 h 441"/>
                <a:gd name="T100" fmla="*/ 177 w 311"/>
                <a:gd name="T101" fmla="*/ 363 h 441"/>
                <a:gd name="T102" fmla="*/ 194 w 311"/>
                <a:gd name="T103" fmla="*/ 389 h 441"/>
                <a:gd name="T104" fmla="*/ 216 w 311"/>
                <a:gd name="T105" fmla="*/ 406 h 441"/>
                <a:gd name="T106" fmla="*/ 227 w 311"/>
                <a:gd name="T107" fmla="*/ 418 h 441"/>
                <a:gd name="T108" fmla="*/ 223 w 311"/>
                <a:gd name="T109" fmla="*/ 430 h 441"/>
                <a:gd name="T110" fmla="*/ 237 w 311"/>
                <a:gd name="T111" fmla="*/ 437 h 441"/>
                <a:gd name="T112" fmla="*/ 256 w 311"/>
                <a:gd name="T113" fmla="*/ 420 h 441"/>
                <a:gd name="T114" fmla="*/ 311 w 311"/>
                <a:gd name="T115" fmla="*/ 36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1" h="441">
                  <a:moveTo>
                    <a:pt x="50" y="233"/>
                  </a:moveTo>
                  <a:lnTo>
                    <a:pt x="48" y="231"/>
                  </a:lnTo>
                  <a:lnTo>
                    <a:pt x="45" y="229"/>
                  </a:lnTo>
                  <a:lnTo>
                    <a:pt x="43" y="231"/>
                  </a:lnTo>
                  <a:lnTo>
                    <a:pt x="43" y="233"/>
                  </a:lnTo>
                  <a:lnTo>
                    <a:pt x="45" y="233"/>
                  </a:lnTo>
                  <a:lnTo>
                    <a:pt x="48" y="235"/>
                  </a:lnTo>
                  <a:lnTo>
                    <a:pt x="50" y="235"/>
                  </a:lnTo>
                  <a:lnTo>
                    <a:pt x="52" y="235"/>
                  </a:lnTo>
                  <a:lnTo>
                    <a:pt x="50" y="233"/>
                  </a:lnTo>
                  <a:lnTo>
                    <a:pt x="50" y="233"/>
                  </a:lnTo>
                  <a:close/>
                  <a:moveTo>
                    <a:pt x="4" y="150"/>
                  </a:moveTo>
                  <a:lnTo>
                    <a:pt x="2" y="150"/>
                  </a:lnTo>
                  <a:lnTo>
                    <a:pt x="2" y="153"/>
                  </a:lnTo>
                  <a:lnTo>
                    <a:pt x="0" y="155"/>
                  </a:lnTo>
                  <a:lnTo>
                    <a:pt x="0" y="157"/>
                  </a:lnTo>
                  <a:lnTo>
                    <a:pt x="2" y="157"/>
                  </a:lnTo>
                  <a:lnTo>
                    <a:pt x="4" y="157"/>
                  </a:lnTo>
                  <a:lnTo>
                    <a:pt x="4" y="157"/>
                  </a:lnTo>
                  <a:lnTo>
                    <a:pt x="6" y="155"/>
                  </a:lnTo>
                  <a:lnTo>
                    <a:pt x="6" y="153"/>
                  </a:lnTo>
                  <a:lnTo>
                    <a:pt x="4" y="153"/>
                  </a:lnTo>
                  <a:lnTo>
                    <a:pt x="4" y="150"/>
                  </a:lnTo>
                  <a:close/>
                  <a:moveTo>
                    <a:pt x="309" y="348"/>
                  </a:moveTo>
                  <a:lnTo>
                    <a:pt x="309" y="346"/>
                  </a:lnTo>
                  <a:lnTo>
                    <a:pt x="309" y="344"/>
                  </a:lnTo>
                  <a:lnTo>
                    <a:pt x="305" y="340"/>
                  </a:lnTo>
                  <a:lnTo>
                    <a:pt x="303" y="334"/>
                  </a:lnTo>
                  <a:lnTo>
                    <a:pt x="299" y="330"/>
                  </a:lnTo>
                  <a:lnTo>
                    <a:pt x="299" y="325"/>
                  </a:lnTo>
                  <a:lnTo>
                    <a:pt x="297" y="319"/>
                  </a:lnTo>
                  <a:lnTo>
                    <a:pt x="297" y="317"/>
                  </a:lnTo>
                  <a:lnTo>
                    <a:pt x="297" y="313"/>
                  </a:lnTo>
                  <a:lnTo>
                    <a:pt x="295" y="313"/>
                  </a:lnTo>
                  <a:lnTo>
                    <a:pt x="295" y="311"/>
                  </a:lnTo>
                  <a:lnTo>
                    <a:pt x="287" y="307"/>
                  </a:lnTo>
                  <a:lnTo>
                    <a:pt x="284" y="305"/>
                  </a:lnTo>
                  <a:lnTo>
                    <a:pt x="282" y="301"/>
                  </a:lnTo>
                  <a:lnTo>
                    <a:pt x="282" y="299"/>
                  </a:lnTo>
                  <a:lnTo>
                    <a:pt x="284" y="295"/>
                  </a:lnTo>
                  <a:lnTo>
                    <a:pt x="282" y="293"/>
                  </a:lnTo>
                  <a:lnTo>
                    <a:pt x="282" y="293"/>
                  </a:lnTo>
                  <a:lnTo>
                    <a:pt x="280" y="290"/>
                  </a:lnTo>
                  <a:lnTo>
                    <a:pt x="278" y="288"/>
                  </a:lnTo>
                  <a:lnTo>
                    <a:pt x="276" y="286"/>
                  </a:lnTo>
                  <a:lnTo>
                    <a:pt x="276" y="284"/>
                  </a:lnTo>
                  <a:lnTo>
                    <a:pt x="274" y="282"/>
                  </a:lnTo>
                  <a:lnTo>
                    <a:pt x="272" y="282"/>
                  </a:lnTo>
                  <a:lnTo>
                    <a:pt x="270" y="282"/>
                  </a:lnTo>
                  <a:lnTo>
                    <a:pt x="268" y="282"/>
                  </a:lnTo>
                  <a:lnTo>
                    <a:pt x="268" y="284"/>
                  </a:lnTo>
                  <a:lnTo>
                    <a:pt x="264" y="288"/>
                  </a:lnTo>
                  <a:lnTo>
                    <a:pt x="262" y="290"/>
                  </a:lnTo>
                  <a:lnTo>
                    <a:pt x="260" y="290"/>
                  </a:lnTo>
                  <a:lnTo>
                    <a:pt x="258" y="293"/>
                  </a:lnTo>
                  <a:lnTo>
                    <a:pt x="249" y="295"/>
                  </a:lnTo>
                  <a:lnTo>
                    <a:pt x="247" y="293"/>
                  </a:lnTo>
                  <a:lnTo>
                    <a:pt x="247" y="293"/>
                  </a:lnTo>
                  <a:lnTo>
                    <a:pt x="247" y="286"/>
                  </a:lnTo>
                  <a:lnTo>
                    <a:pt x="245" y="280"/>
                  </a:lnTo>
                  <a:lnTo>
                    <a:pt x="247" y="272"/>
                  </a:lnTo>
                  <a:lnTo>
                    <a:pt x="247" y="270"/>
                  </a:lnTo>
                  <a:lnTo>
                    <a:pt x="247" y="268"/>
                  </a:lnTo>
                  <a:lnTo>
                    <a:pt x="245" y="266"/>
                  </a:lnTo>
                  <a:lnTo>
                    <a:pt x="245" y="264"/>
                  </a:lnTo>
                  <a:lnTo>
                    <a:pt x="243" y="264"/>
                  </a:lnTo>
                  <a:lnTo>
                    <a:pt x="237" y="258"/>
                  </a:lnTo>
                  <a:lnTo>
                    <a:pt x="235" y="255"/>
                  </a:lnTo>
                  <a:lnTo>
                    <a:pt x="233" y="253"/>
                  </a:lnTo>
                  <a:lnTo>
                    <a:pt x="235" y="251"/>
                  </a:lnTo>
                  <a:lnTo>
                    <a:pt x="237" y="247"/>
                  </a:lnTo>
                  <a:lnTo>
                    <a:pt x="239" y="245"/>
                  </a:lnTo>
                  <a:lnTo>
                    <a:pt x="245" y="233"/>
                  </a:lnTo>
                  <a:lnTo>
                    <a:pt x="245" y="229"/>
                  </a:lnTo>
                  <a:lnTo>
                    <a:pt x="245" y="227"/>
                  </a:lnTo>
                  <a:lnTo>
                    <a:pt x="241" y="218"/>
                  </a:lnTo>
                  <a:lnTo>
                    <a:pt x="241" y="216"/>
                  </a:lnTo>
                  <a:lnTo>
                    <a:pt x="241" y="212"/>
                  </a:lnTo>
                  <a:lnTo>
                    <a:pt x="243" y="212"/>
                  </a:lnTo>
                  <a:lnTo>
                    <a:pt x="245" y="208"/>
                  </a:lnTo>
                  <a:lnTo>
                    <a:pt x="241" y="204"/>
                  </a:lnTo>
                  <a:lnTo>
                    <a:pt x="237" y="200"/>
                  </a:lnTo>
                  <a:lnTo>
                    <a:pt x="235" y="200"/>
                  </a:lnTo>
                  <a:lnTo>
                    <a:pt x="233" y="198"/>
                  </a:lnTo>
                  <a:lnTo>
                    <a:pt x="231" y="198"/>
                  </a:lnTo>
                  <a:lnTo>
                    <a:pt x="225" y="198"/>
                  </a:lnTo>
                  <a:lnTo>
                    <a:pt x="221" y="196"/>
                  </a:lnTo>
                  <a:lnTo>
                    <a:pt x="212" y="188"/>
                  </a:lnTo>
                  <a:lnTo>
                    <a:pt x="202" y="181"/>
                  </a:lnTo>
                  <a:lnTo>
                    <a:pt x="200" y="177"/>
                  </a:lnTo>
                  <a:lnTo>
                    <a:pt x="198" y="177"/>
                  </a:lnTo>
                  <a:lnTo>
                    <a:pt x="196" y="175"/>
                  </a:lnTo>
                  <a:lnTo>
                    <a:pt x="190" y="175"/>
                  </a:lnTo>
                  <a:lnTo>
                    <a:pt x="186" y="175"/>
                  </a:lnTo>
                  <a:lnTo>
                    <a:pt x="183" y="173"/>
                  </a:lnTo>
                  <a:lnTo>
                    <a:pt x="181" y="173"/>
                  </a:lnTo>
                  <a:lnTo>
                    <a:pt x="177" y="169"/>
                  </a:lnTo>
                  <a:lnTo>
                    <a:pt x="175" y="169"/>
                  </a:lnTo>
                  <a:lnTo>
                    <a:pt x="165" y="165"/>
                  </a:lnTo>
                  <a:lnTo>
                    <a:pt x="163" y="163"/>
                  </a:lnTo>
                  <a:lnTo>
                    <a:pt x="161" y="161"/>
                  </a:lnTo>
                  <a:lnTo>
                    <a:pt x="161" y="157"/>
                  </a:lnTo>
                  <a:lnTo>
                    <a:pt x="159" y="157"/>
                  </a:lnTo>
                  <a:lnTo>
                    <a:pt x="161" y="155"/>
                  </a:lnTo>
                  <a:lnTo>
                    <a:pt x="161" y="150"/>
                  </a:lnTo>
                  <a:lnTo>
                    <a:pt x="163" y="150"/>
                  </a:lnTo>
                  <a:lnTo>
                    <a:pt x="161" y="148"/>
                  </a:lnTo>
                  <a:lnTo>
                    <a:pt x="159" y="142"/>
                  </a:lnTo>
                  <a:lnTo>
                    <a:pt x="159" y="142"/>
                  </a:lnTo>
                  <a:lnTo>
                    <a:pt x="159" y="140"/>
                  </a:lnTo>
                  <a:lnTo>
                    <a:pt x="159" y="138"/>
                  </a:lnTo>
                  <a:lnTo>
                    <a:pt x="161" y="134"/>
                  </a:lnTo>
                  <a:lnTo>
                    <a:pt x="167" y="124"/>
                  </a:lnTo>
                  <a:lnTo>
                    <a:pt x="167" y="122"/>
                  </a:lnTo>
                  <a:lnTo>
                    <a:pt x="165" y="120"/>
                  </a:lnTo>
                  <a:lnTo>
                    <a:pt x="165" y="115"/>
                  </a:lnTo>
                  <a:lnTo>
                    <a:pt x="161" y="107"/>
                  </a:lnTo>
                  <a:lnTo>
                    <a:pt x="163" y="105"/>
                  </a:lnTo>
                  <a:lnTo>
                    <a:pt x="165" y="103"/>
                  </a:lnTo>
                  <a:lnTo>
                    <a:pt x="167" y="99"/>
                  </a:lnTo>
                  <a:lnTo>
                    <a:pt x="171" y="87"/>
                  </a:lnTo>
                  <a:lnTo>
                    <a:pt x="171" y="85"/>
                  </a:lnTo>
                  <a:lnTo>
                    <a:pt x="169" y="85"/>
                  </a:lnTo>
                  <a:lnTo>
                    <a:pt x="167" y="83"/>
                  </a:lnTo>
                  <a:lnTo>
                    <a:pt x="161" y="83"/>
                  </a:lnTo>
                  <a:lnTo>
                    <a:pt x="157" y="83"/>
                  </a:lnTo>
                  <a:lnTo>
                    <a:pt x="148" y="78"/>
                  </a:lnTo>
                  <a:lnTo>
                    <a:pt x="142" y="76"/>
                  </a:lnTo>
                  <a:lnTo>
                    <a:pt x="138" y="76"/>
                  </a:lnTo>
                  <a:lnTo>
                    <a:pt x="136" y="76"/>
                  </a:lnTo>
                  <a:lnTo>
                    <a:pt x="124" y="76"/>
                  </a:lnTo>
                  <a:lnTo>
                    <a:pt x="120" y="76"/>
                  </a:lnTo>
                  <a:lnTo>
                    <a:pt x="118" y="74"/>
                  </a:lnTo>
                  <a:lnTo>
                    <a:pt x="118" y="72"/>
                  </a:lnTo>
                  <a:lnTo>
                    <a:pt x="116" y="70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20" y="64"/>
                  </a:lnTo>
                  <a:lnTo>
                    <a:pt x="122" y="60"/>
                  </a:lnTo>
                  <a:lnTo>
                    <a:pt x="124" y="58"/>
                  </a:lnTo>
                  <a:lnTo>
                    <a:pt x="124" y="56"/>
                  </a:lnTo>
                  <a:lnTo>
                    <a:pt x="124" y="52"/>
                  </a:lnTo>
                  <a:lnTo>
                    <a:pt x="126" y="50"/>
                  </a:lnTo>
                  <a:lnTo>
                    <a:pt x="126" y="48"/>
                  </a:lnTo>
                  <a:lnTo>
                    <a:pt x="128" y="48"/>
                  </a:lnTo>
                  <a:lnTo>
                    <a:pt x="130" y="45"/>
                  </a:lnTo>
                  <a:lnTo>
                    <a:pt x="132" y="43"/>
                  </a:lnTo>
                  <a:lnTo>
                    <a:pt x="134" y="41"/>
                  </a:lnTo>
                  <a:lnTo>
                    <a:pt x="134" y="37"/>
                  </a:lnTo>
                  <a:lnTo>
                    <a:pt x="134" y="35"/>
                  </a:lnTo>
                  <a:lnTo>
                    <a:pt x="134" y="33"/>
                  </a:lnTo>
                  <a:lnTo>
                    <a:pt x="132" y="23"/>
                  </a:lnTo>
                  <a:lnTo>
                    <a:pt x="132" y="21"/>
                  </a:lnTo>
                  <a:lnTo>
                    <a:pt x="134" y="19"/>
                  </a:lnTo>
                  <a:lnTo>
                    <a:pt x="134" y="17"/>
                  </a:lnTo>
                  <a:lnTo>
                    <a:pt x="140" y="15"/>
                  </a:lnTo>
                  <a:lnTo>
                    <a:pt x="142" y="13"/>
                  </a:lnTo>
                  <a:lnTo>
                    <a:pt x="144" y="10"/>
                  </a:lnTo>
                  <a:lnTo>
                    <a:pt x="146" y="6"/>
                  </a:lnTo>
                  <a:lnTo>
                    <a:pt x="146" y="4"/>
                  </a:lnTo>
                  <a:lnTo>
                    <a:pt x="148" y="4"/>
                  </a:lnTo>
                  <a:lnTo>
                    <a:pt x="146" y="2"/>
                  </a:lnTo>
                  <a:lnTo>
                    <a:pt x="146" y="2"/>
                  </a:lnTo>
                  <a:lnTo>
                    <a:pt x="146" y="0"/>
                  </a:lnTo>
                  <a:lnTo>
                    <a:pt x="140" y="2"/>
                  </a:lnTo>
                  <a:lnTo>
                    <a:pt x="136" y="6"/>
                  </a:lnTo>
                  <a:lnTo>
                    <a:pt x="134" y="6"/>
                  </a:lnTo>
                  <a:lnTo>
                    <a:pt x="118" y="8"/>
                  </a:lnTo>
                  <a:lnTo>
                    <a:pt x="105" y="8"/>
                  </a:lnTo>
                  <a:lnTo>
                    <a:pt x="101" y="8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1" y="2"/>
                  </a:lnTo>
                  <a:lnTo>
                    <a:pt x="91" y="4"/>
                  </a:lnTo>
                  <a:lnTo>
                    <a:pt x="89" y="4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5" y="15"/>
                  </a:lnTo>
                  <a:lnTo>
                    <a:pt x="83" y="17"/>
                  </a:lnTo>
                  <a:lnTo>
                    <a:pt x="58" y="37"/>
                  </a:lnTo>
                  <a:lnTo>
                    <a:pt x="56" y="39"/>
                  </a:lnTo>
                  <a:lnTo>
                    <a:pt x="50" y="52"/>
                  </a:lnTo>
                  <a:lnTo>
                    <a:pt x="48" y="56"/>
                  </a:lnTo>
                  <a:lnTo>
                    <a:pt x="39" y="60"/>
                  </a:lnTo>
                  <a:lnTo>
                    <a:pt x="43" y="68"/>
                  </a:lnTo>
                  <a:lnTo>
                    <a:pt x="48" y="80"/>
                  </a:lnTo>
                  <a:lnTo>
                    <a:pt x="50" y="87"/>
                  </a:lnTo>
                  <a:lnTo>
                    <a:pt x="50" y="99"/>
                  </a:lnTo>
                  <a:lnTo>
                    <a:pt x="48" y="115"/>
                  </a:lnTo>
                  <a:lnTo>
                    <a:pt x="45" y="120"/>
                  </a:lnTo>
                  <a:lnTo>
                    <a:pt x="43" y="126"/>
                  </a:lnTo>
                  <a:lnTo>
                    <a:pt x="43" y="132"/>
                  </a:lnTo>
                  <a:lnTo>
                    <a:pt x="43" y="134"/>
                  </a:lnTo>
                  <a:lnTo>
                    <a:pt x="41" y="140"/>
                  </a:lnTo>
                  <a:lnTo>
                    <a:pt x="39" y="148"/>
                  </a:lnTo>
                  <a:lnTo>
                    <a:pt x="37" y="153"/>
                  </a:lnTo>
                  <a:lnTo>
                    <a:pt x="37" y="157"/>
                  </a:lnTo>
                  <a:lnTo>
                    <a:pt x="37" y="159"/>
                  </a:lnTo>
                  <a:lnTo>
                    <a:pt x="33" y="155"/>
                  </a:lnTo>
                  <a:lnTo>
                    <a:pt x="31" y="155"/>
                  </a:lnTo>
                  <a:lnTo>
                    <a:pt x="29" y="153"/>
                  </a:lnTo>
                  <a:lnTo>
                    <a:pt x="29" y="150"/>
                  </a:lnTo>
                  <a:lnTo>
                    <a:pt x="31" y="148"/>
                  </a:lnTo>
                  <a:lnTo>
                    <a:pt x="31" y="146"/>
                  </a:lnTo>
                  <a:lnTo>
                    <a:pt x="29" y="144"/>
                  </a:lnTo>
                  <a:lnTo>
                    <a:pt x="25" y="144"/>
                  </a:lnTo>
                  <a:lnTo>
                    <a:pt x="23" y="148"/>
                  </a:lnTo>
                  <a:lnTo>
                    <a:pt x="19" y="146"/>
                  </a:lnTo>
                  <a:lnTo>
                    <a:pt x="17" y="148"/>
                  </a:lnTo>
                  <a:lnTo>
                    <a:pt x="19" y="150"/>
                  </a:lnTo>
                  <a:lnTo>
                    <a:pt x="17" y="153"/>
                  </a:lnTo>
                  <a:lnTo>
                    <a:pt x="15" y="159"/>
                  </a:lnTo>
                  <a:lnTo>
                    <a:pt x="12" y="161"/>
                  </a:lnTo>
                  <a:lnTo>
                    <a:pt x="12" y="167"/>
                  </a:lnTo>
                  <a:lnTo>
                    <a:pt x="17" y="167"/>
                  </a:lnTo>
                  <a:lnTo>
                    <a:pt x="21" y="169"/>
                  </a:lnTo>
                  <a:lnTo>
                    <a:pt x="23" y="167"/>
                  </a:lnTo>
                  <a:lnTo>
                    <a:pt x="25" y="169"/>
                  </a:lnTo>
                  <a:lnTo>
                    <a:pt x="27" y="167"/>
                  </a:lnTo>
                  <a:lnTo>
                    <a:pt x="27" y="165"/>
                  </a:lnTo>
                  <a:lnTo>
                    <a:pt x="29" y="163"/>
                  </a:lnTo>
                  <a:lnTo>
                    <a:pt x="29" y="163"/>
                  </a:lnTo>
                  <a:lnTo>
                    <a:pt x="31" y="165"/>
                  </a:lnTo>
                  <a:lnTo>
                    <a:pt x="31" y="167"/>
                  </a:lnTo>
                  <a:lnTo>
                    <a:pt x="31" y="167"/>
                  </a:lnTo>
                  <a:lnTo>
                    <a:pt x="29" y="169"/>
                  </a:lnTo>
                  <a:lnTo>
                    <a:pt x="31" y="171"/>
                  </a:lnTo>
                  <a:lnTo>
                    <a:pt x="33" y="173"/>
                  </a:lnTo>
                  <a:lnTo>
                    <a:pt x="35" y="175"/>
                  </a:lnTo>
                  <a:lnTo>
                    <a:pt x="35" y="181"/>
                  </a:lnTo>
                  <a:lnTo>
                    <a:pt x="33" y="181"/>
                  </a:lnTo>
                  <a:lnTo>
                    <a:pt x="33" y="183"/>
                  </a:lnTo>
                  <a:lnTo>
                    <a:pt x="35" y="185"/>
                  </a:lnTo>
                  <a:lnTo>
                    <a:pt x="35" y="188"/>
                  </a:lnTo>
                  <a:lnTo>
                    <a:pt x="33" y="190"/>
                  </a:lnTo>
                  <a:lnTo>
                    <a:pt x="35" y="192"/>
                  </a:lnTo>
                  <a:lnTo>
                    <a:pt x="33" y="194"/>
                  </a:lnTo>
                  <a:lnTo>
                    <a:pt x="33" y="196"/>
                  </a:lnTo>
                  <a:lnTo>
                    <a:pt x="31" y="198"/>
                  </a:lnTo>
                  <a:lnTo>
                    <a:pt x="33" y="202"/>
                  </a:lnTo>
                  <a:lnTo>
                    <a:pt x="33" y="208"/>
                  </a:lnTo>
                  <a:lnTo>
                    <a:pt x="31" y="212"/>
                  </a:lnTo>
                  <a:lnTo>
                    <a:pt x="35" y="218"/>
                  </a:lnTo>
                  <a:lnTo>
                    <a:pt x="37" y="212"/>
                  </a:lnTo>
                  <a:lnTo>
                    <a:pt x="39" y="210"/>
                  </a:lnTo>
                  <a:lnTo>
                    <a:pt x="43" y="212"/>
                  </a:lnTo>
                  <a:lnTo>
                    <a:pt x="48" y="212"/>
                  </a:lnTo>
                  <a:lnTo>
                    <a:pt x="48" y="214"/>
                  </a:lnTo>
                  <a:lnTo>
                    <a:pt x="50" y="218"/>
                  </a:lnTo>
                  <a:lnTo>
                    <a:pt x="50" y="220"/>
                  </a:lnTo>
                  <a:lnTo>
                    <a:pt x="54" y="223"/>
                  </a:lnTo>
                  <a:lnTo>
                    <a:pt x="56" y="223"/>
                  </a:lnTo>
                  <a:lnTo>
                    <a:pt x="58" y="227"/>
                  </a:lnTo>
                  <a:lnTo>
                    <a:pt x="60" y="231"/>
                  </a:lnTo>
                  <a:lnTo>
                    <a:pt x="60" y="233"/>
                  </a:lnTo>
                  <a:lnTo>
                    <a:pt x="62" y="235"/>
                  </a:lnTo>
                  <a:lnTo>
                    <a:pt x="64" y="237"/>
                  </a:lnTo>
                  <a:lnTo>
                    <a:pt x="64" y="239"/>
                  </a:lnTo>
                  <a:lnTo>
                    <a:pt x="62" y="241"/>
                  </a:lnTo>
                  <a:lnTo>
                    <a:pt x="58" y="241"/>
                  </a:lnTo>
                  <a:lnTo>
                    <a:pt x="58" y="247"/>
                  </a:lnTo>
                  <a:lnTo>
                    <a:pt x="60" y="249"/>
                  </a:lnTo>
                  <a:lnTo>
                    <a:pt x="62" y="249"/>
                  </a:lnTo>
                  <a:lnTo>
                    <a:pt x="66" y="249"/>
                  </a:lnTo>
                  <a:lnTo>
                    <a:pt x="68" y="251"/>
                  </a:lnTo>
                  <a:lnTo>
                    <a:pt x="70" y="253"/>
                  </a:lnTo>
                  <a:lnTo>
                    <a:pt x="74" y="258"/>
                  </a:lnTo>
                  <a:lnTo>
                    <a:pt x="76" y="260"/>
                  </a:lnTo>
                  <a:lnTo>
                    <a:pt x="80" y="264"/>
                  </a:lnTo>
                  <a:lnTo>
                    <a:pt x="85" y="266"/>
                  </a:lnTo>
                  <a:lnTo>
                    <a:pt x="87" y="270"/>
                  </a:lnTo>
                  <a:lnTo>
                    <a:pt x="89" y="272"/>
                  </a:lnTo>
                  <a:lnTo>
                    <a:pt x="87" y="274"/>
                  </a:lnTo>
                  <a:lnTo>
                    <a:pt x="87" y="276"/>
                  </a:lnTo>
                  <a:lnTo>
                    <a:pt x="87" y="278"/>
                  </a:lnTo>
                  <a:lnTo>
                    <a:pt x="89" y="278"/>
                  </a:lnTo>
                  <a:lnTo>
                    <a:pt x="91" y="282"/>
                  </a:lnTo>
                  <a:lnTo>
                    <a:pt x="93" y="286"/>
                  </a:lnTo>
                  <a:lnTo>
                    <a:pt x="95" y="290"/>
                  </a:lnTo>
                  <a:lnTo>
                    <a:pt x="95" y="295"/>
                  </a:lnTo>
                  <a:lnTo>
                    <a:pt x="95" y="299"/>
                  </a:lnTo>
                  <a:lnTo>
                    <a:pt x="97" y="303"/>
                  </a:lnTo>
                  <a:lnTo>
                    <a:pt x="103" y="305"/>
                  </a:lnTo>
                  <a:lnTo>
                    <a:pt x="105" y="307"/>
                  </a:lnTo>
                  <a:lnTo>
                    <a:pt x="107" y="307"/>
                  </a:lnTo>
                  <a:lnTo>
                    <a:pt x="107" y="309"/>
                  </a:lnTo>
                  <a:lnTo>
                    <a:pt x="109" y="311"/>
                  </a:lnTo>
                  <a:lnTo>
                    <a:pt x="109" y="313"/>
                  </a:lnTo>
                  <a:lnTo>
                    <a:pt x="111" y="313"/>
                  </a:lnTo>
                  <a:lnTo>
                    <a:pt x="113" y="315"/>
                  </a:lnTo>
                  <a:lnTo>
                    <a:pt x="116" y="315"/>
                  </a:lnTo>
                  <a:lnTo>
                    <a:pt x="116" y="317"/>
                  </a:lnTo>
                  <a:lnTo>
                    <a:pt x="118" y="317"/>
                  </a:lnTo>
                  <a:lnTo>
                    <a:pt x="126" y="321"/>
                  </a:lnTo>
                  <a:lnTo>
                    <a:pt x="134" y="328"/>
                  </a:lnTo>
                  <a:lnTo>
                    <a:pt x="138" y="330"/>
                  </a:lnTo>
                  <a:lnTo>
                    <a:pt x="140" y="332"/>
                  </a:lnTo>
                  <a:lnTo>
                    <a:pt x="146" y="336"/>
                  </a:lnTo>
                  <a:lnTo>
                    <a:pt x="161" y="342"/>
                  </a:lnTo>
                  <a:lnTo>
                    <a:pt x="167" y="348"/>
                  </a:lnTo>
                  <a:lnTo>
                    <a:pt x="169" y="350"/>
                  </a:lnTo>
                  <a:lnTo>
                    <a:pt x="169" y="354"/>
                  </a:lnTo>
                  <a:lnTo>
                    <a:pt x="169" y="356"/>
                  </a:lnTo>
                  <a:lnTo>
                    <a:pt x="171" y="358"/>
                  </a:lnTo>
                  <a:lnTo>
                    <a:pt x="177" y="363"/>
                  </a:lnTo>
                  <a:lnTo>
                    <a:pt x="177" y="365"/>
                  </a:lnTo>
                  <a:lnTo>
                    <a:pt x="179" y="369"/>
                  </a:lnTo>
                  <a:lnTo>
                    <a:pt x="188" y="379"/>
                  </a:lnTo>
                  <a:lnTo>
                    <a:pt x="190" y="383"/>
                  </a:lnTo>
                  <a:lnTo>
                    <a:pt x="190" y="387"/>
                  </a:lnTo>
                  <a:lnTo>
                    <a:pt x="194" y="389"/>
                  </a:lnTo>
                  <a:lnTo>
                    <a:pt x="202" y="389"/>
                  </a:lnTo>
                  <a:lnTo>
                    <a:pt x="206" y="391"/>
                  </a:lnTo>
                  <a:lnTo>
                    <a:pt x="214" y="400"/>
                  </a:lnTo>
                  <a:lnTo>
                    <a:pt x="216" y="402"/>
                  </a:lnTo>
                  <a:lnTo>
                    <a:pt x="216" y="404"/>
                  </a:lnTo>
                  <a:lnTo>
                    <a:pt x="216" y="406"/>
                  </a:lnTo>
                  <a:lnTo>
                    <a:pt x="216" y="408"/>
                  </a:lnTo>
                  <a:lnTo>
                    <a:pt x="214" y="408"/>
                  </a:lnTo>
                  <a:lnTo>
                    <a:pt x="210" y="408"/>
                  </a:lnTo>
                  <a:lnTo>
                    <a:pt x="214" y="412"/>
                  </a:lnTo>
                  <a:lnTo>
                    <a:pt x="223" y="416"/>
                  </a:lnTo>
                  <a:lnTo>
                    <a:pt x="227" y="418"/>
                  </a:lnTo>
                  <a:lnTo>
                    <a:pt x="231" y="422"/>
                  </a:lnTo>
                  <a:lnTo>
                    <a:pt x="229" y="424"/>
                  </a:lnTo>
                  <a:lnTo>
                    <a:pt x="227" y="426"/>
                  </a:lnTo>
                  <a:lnTo>
                    <a:pt x="223" y="428"/>
                  </a:lnTo>
                  <a:lnTo>
                    <a:pt x="223" y="428"/>
                  </a:lnTo>
                  <a:lnTo>
                    <a:pt x="223" y="430"/>
                  </a:lnTo>
                  <a:lnTo>
                    <a:pt x="227" y="430"/>
                  </a:lnTo>
                  <a:lnTo>
                    <a:pt x="227" y="430"/>
                  </a:lnTo>
                  <a:lnTo>
                    <a:pt x="229" y="435"/>
                  </a:lnTo>
                  <a:lnTo>
                    <a:pt x="231" y="435"/>
                  </a:lnTo>
                  <a:lnTo>
                    <a:pt x="235" y="435"/>
                  </a:lnTo>
                  <a:lnTo>
                    <a:pt x="237" y="437"/>
                  </a:lnTo>
                  <a:lnTo>
                    <a:pt x="239" y="439"/>
                  </a:lnTo>
                  <a:lnTo>
                    <a:pt x="243" y="441"/>
                  </a:lnTo>
                  <a:lnTo>
                    <a:pt x="243" y="441"/>
                  </a:lnTo>
                  <a:lnTo>
                    <a:pt x="254" y="426"/>
                  </a:lnTo>
                  <a:lnTo>
                    <a:pt x="254" y="424"/>
                  </a:lnTo>
                  <a:lnTo>
                    <a:pt x="256" y="420"/>
                  </a:lnTo>
                  <a:lnTo>
                    <a:pt x="256" y="418"/>
                  </a:lnTo>
                  <a:lnTo>
                    <a:pt x="264" y="406"/>
                  </a:lnTo>
                  <a:lnTo>
                    <a:pt x="268" y="402"/>
                  </a:lnTo>
                  <a:lnTo>
                    <a:pt x="305" y="379"/>
                  </a:lnTo>
                  <a:lnTo>
                    <a:pt x="309" y="363"/>
                  </a:lnTo>
                  <a:lnTo>
                    <a:pt x="311" y="360"/>
                  </a:lnTo>
                  <a:lnTo>
                    <a:pt x="311" y="354"/>
                  </a:lnTo>
                  <a:lnTo>
                    <a:pt x="309" y="3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356B649E-75C4-1941-885D-29172E76A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4150" y="3048000"/>
              <a:ext cx="777875" cy="577850"/>
            </a:xfrm>
            <a:custGeom>
              <a:avLst/>
              <a:gdLst>
                <a:gd name="T0" fmla="*/ 486 w 490"/>
                <a:gd name="T1" fmla="*/ 51 h 364"/>
                <a:gd name="T2" fmla="*/ 478 w 490"/>
                <a:gd name="T3" fmla="*/ 45 h 364"/>
                <a:gd name="T4" fmla="*/ 439 w 490"/>
                <a:gd name="T5" fmla="*/ 49 h 364"/>
                <a:gd name="T6" fmla="*/ 406 w 490"/>
                <a:gd name="T7" fmla="*/ 72 h 364"/>
                <a:gd name="T8" fmla="*/ 375 w 490"/>
                <a:gd name="T9" fmla="*/ 113 h 364"/>
                <a:gd name="T10" fmla="*/ 367 w 490"/>
                <a:gd name="T11" fmla="*/ 130 h 364"/>
                <a:gd name="T12" fmla="*/ 350 w 490"/>
                <a:gd name="T13" fmla="*/ 152 h 364"/>
                <a:gd name="T14" fmla="*/ 327 w 490"/>
                <a:gd name="T15" fmla="*/ 160 h 364"/>
                <a:gd name="T16" fmla="*/ 290 w 490"/>
                <a:gd name="T17" fmla="*/ 181 h 364"/>
                <a:gd name="T18" fmla="*/ 276 w 490"/>
                <a:gd name="T19" fmla="*/ 158 h 364"/>
                <a:gd name="T20" fmla="*/ 266 w 490"/>
                <a:gd name="T21" fmla="*/ 142 h 364"/>
                <a:gd name="T22" fmla="*/ 266 w 490"/>
                <a:gd name="T23" fmla="*/ 130 h 364"/>
                <a:gd name="T24" fmla="*/ 257 w 490"/>
                <a:gd name="T25" fmla="*/ 113 h 364"/>
                <a:gd name="T26" fmla="*/ 251 w 490"/>
                <a:gd name="T27" fmla="*/ 111 h 364"/>
                <a:gd name="T28" fmla="*/ 245 w 490"/>
                <a:gd name="T29" fmla="*/ 70 h 364"/>
                <a:gd name="T30" fmla="*/ 231 w 490"/>
                <a:gd name="T31" fmla="*/ 39 h 364"/>
                <a:gd name="T32" fmla="*/ 216 w 490"/>
                <a:gd name="T33" fmla="*/ 60 h 364"/>
                <a:gd name="T34" fmla="*/ 202 w 490"/>
                <a:gd name="T35" fmla="*/ 57 h 364"/>
                <a:gd name="T36" fmla="*/ 196 w 490"/>
                <a:gd name="T37" fmla="*/ 39 h 364"/>
                <a:gd name="T38" fmla="*/ 189 w 490"/>
                <a:gd name="T39" fmla="*/ 27 h 364"/>
                <a:gd name="T40" fmla="*/ 183 w 490"/>
                <a:gd name="T41" fmla="*/ 18 h 364"/>
                <a:gd name="T42" fmla="*/ 179 w 490"/>
                <a:gd name="T43" fmla="*/ 8 h 364"/>
                <a:gd name="T44" fmla="*/ 169 w 490"/>
                <a:gd name="T45" fmla="*/ 4 h 364"/>
                <a:gd name="T46" fmla="*/ 165 w 490"/>
                <a:gd name="T47" fmla="*/ 35 h 364"/>
                <a:gd name="T48" fmla="*/ 125 w 490"/>
                <a:gd name="T49" fmla="*/ 35 h 364"/>
                <a:gd name="T50" fmla="*/ 80 w 490"/>
                <a:gd name="T51" fmla="*/ 31 h 364"/>
                <a:gd name="T52" fmla="*/ 64 w 490"/>
                <a:gd name="T53" fmla="*/ 39 h 364"/>
                <a:gd name="T54" fmla="*/ 53 w 490"/>
                <a:gd name="T55" fmla="*/ 37 h 364"/>
                <a:gd name="T56" fmla="*/ 47 w 490"/>
                <a:gd name="T57" fmla="*/ 20 h 364"/>
                <a:gd name="T58" fmla="*/ 27 w 490"/>
                <a:gd name="T59" fmla="*/ 27 h 364"/>
                <a:gd name="T60" fmla="*/ 2 w 490"/>
                <a:gd name="T61" fmla="*/ 37 h 364"/>
                <a:gd name="T62" fmla="*/ 6 w 490"/>
                <a:gd name="T63" fmla="*/ 55 h 364"/>
                <a:gd name="T64" fmla="*/ 20 w 490"/>
                <a:gd name="T65" fmla="*/ 72 h 364"/>
                <a:gd name="T66" fmla="*/ 33 w 490"/>
                <a:gd name="T67" fmla="*/ 92 h 364"/>
                <a:gd name="T68" fmla="*/ 55 w 490"/>
                <a:gd name="T69" fmla="*/ 113 h 364"/>
                <a:gd name="T70" fmla="*/ 72 w 490"/>
                <a:gd name="T71" fmla="*/ 119 h 364"/>
                <a:gd name="T72" fmla="*/ 80 w 490"/>
                <a:gd name="T73" fmla="*/ 127 h 364"/>
                <a:gd name="T74" fmla="*/ 101 w 490"/>
                <a:gd name="T75" fmla="*/ 146 h 364"/>
                <a:gd name="T76" fmla="*/ 80 w 490"/>
                <a:gd name="T77" fmla="*/ 167 h 364"/>
                <a:gd name="T78" fmla="*/ 45 w 490"/>
                <a:gd name="T79" fmla="*/ 243 h 364"/>
                <a:gd name="T80" fmla="*/ 47 w 490"/>
                <a:gd name="T81" fmla="*/ 257 h 364"/>
                <a:gd name="T82" fmla="*/ 57 w 490"/>
                <a:gd name="T83" fmla="*/ 296 h 364"/>
                <a:gd name="T84" fmla="*/ 68 w 490"/>
                <a:gd name="T85" fmla="*/ 302 h 364"/>
                <a:gd name="T86" fmla="*/ 72 w 490"/>
                <a:gd name="T87" fmla="*/ 311 h 364"/>
                <a:gd name="T88" fmla="*/ 68 w 490"/>
                <a:gd name="T89" fmla="*/ 344 h 364"/>
                <a:gd name="T90" fmla="*/ 78 w 490"/>
                <a:gd name="T91" fmla="*/ 348 h 364"/>
                <a:gd name="T92" fmla="*/ 86 w 490"/>
                <a:gd name="T93" fmla="*/ 356 h 364"/>
                <a:gd name="T94" fmla="*/ 111 w 490"/>
                <a:gd name="T95" fmla="*/ 358 h 364"/>
                <a:gd name="T96" fmla="*/ 140 w 490"/>
                <a:gd name="T97" fmla="*/ 333 h 364"/>
                <a:gd name="T98" fmla="*/ 181 w 490"/>
                <a:gd name="T99" fmla="*/ 340 h 364"/>
                <a:gd name="T100" fmla="*/ 189 w 490"/>
                <a:gd name="T101" fmla="*/ 350 h 364"/>
                <a:gd name="T102" fmla="*/ 264 w 490"/>
                <a:gd name="T103" fmla="*/ 352 h 364"/>
                <a:gd name="T104" fmla="*/ 259 w 490"/>
                <a:gd name="T105" fmla="*/ 300 h 364"/>
                <a:gd name="T106" fmla="*/ 268 w 490"/>
                <a:gd name="T107" fmla="*/ 276 h 364"/>
                <a:gd name="T108" fmla="*/ 296 w 490"/>
                <a:gd name="T109" fmla="*/ 267 h 364"/>
                <a:gd name="T110" fmla="*/ 381 w 490"/>
                <a:gd name="T111" fmla="*/ 247 h 364"/>
                <a:gd name="T112" fmla="*/ 445 w 490"/>
                <a:gd name="T113" fmla="*/ 243 h 364"/>
                <a:gd name="T114" fmla="*/ 453 w 490"/>
                <a:gd name="T115" fmla="*/ 177 h 364"/>
                <a:gd name="T116" fmla="*/ 459 w 490"/>
                <a:gd name="T117" fmla="*/ 148 h 364"/>
                <a:gd name="T118" fmla="*/ 459 w 490"/>
                <a:gd name="T119" fmla="*/ 123 h 364"/>
                <a:gd name="T120" fmla="*/ 470 w 490"/>
                <a:gd name="T121" fmla="*/ 105 h 364"/>
                <a:gd name="T122" fmla="*/ 474 w 490"/>
                <a:gd name="T123" fmla="*/ 76 h 364"/>
                <a:gd name="T124" fmla="*/ 490 w 490"/>
                <a:gd name="T125" fmla="*/ 6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0" h="364">
                  <a:moveTo>
                    <a:pt x="490" y="62"/>
                  </a:moveTo>
                  <a:lnTo>
                    <a:pt x="490" y="60"/>
                  </a:lnTo>
                  <a:lnTo>
                    <a:pt x="488" y="55"/>
                  </a:lnTo>
                  <a:lnTo>
                    <a:pt x="488" y="53"/>
                  </a:lnTo>
                  <a:lnTo>
                    <a:pt x="486" y="51"/>
                  </a:lnTo>
                  <a:lnTo>
                    <a:pt x="486" y="49"/>
                  </a:lnTo>
                  <a:lnTo>
                    <a:pt x="484" y="47"/>
                  </a:lnTo>
                  <a:lnTo>
                    <a:pt x="484" y="47"/>
                  </a:lnTo>
                  <a:lnTo>
                    <a:pt x="480" y="45"/>
                  </a:lnTo>
                  <a:lnTo>
                    <a:pt x="478" y="45"/>
                  </a:lnTo>
                  <a:lnTo>
                    <a:pt x="476" y="43"/>
                  </a:lnTo>
                  <a:lnTo>
                    <a:pt x="461" y="43"/>
                  </a:lnTo>
                  <a:lnTo>
                    <a:pt x="457" y="43"/>
                  </a:lnTo>
                  <a:lnTo>
                    <a:pt x="451" y="45"/>
                  </a:lnTo>
                  <a:lnTo>
                    <a:pt x="439" y="49"/>
                  </a:lnTo>
                  <a:lnTo>
                    <a:pt x="437" y="51"/>
                  </a:lnTo>
                  <a:lnTo>
                    <a:pt x="420" y="64"/>
                  </a:lnTo>
                  <a:lnTo>
                    <a:pt x="420" y="66"/>
                  </a:lnTo>
                  <a:lnTo>
                    <a:pt x="410" y="70"/>
                  </a:lnTo>
                  <a:lnTo>
                    <a:pt x="406" y="72"/>
                  </a:lnTo>
                  <a:lnTo>
                    <a:pt x="397" y="82"/>
                  </a:lnTo>
                  <a:lnTo>
                    <a:pt x="391" y="88"/>
                  </a:lnTo>
                  <a:lnTo>
                    <a:pt x="381" y="105"/>
                  </a:lnTo>
                  <a:lnTo>
                    <a:pt x="377" y="111"/>
                  </a:lnTo>
                  <a:lnTo>
                    <a:pt x="375" y="113"/>
                  </a:lnTo>
                  <a:lnTo>
                    <a:pt x="375" y="115"/>
                  </a:lnTo>
                  <a:lnTo>
                    <a:pt x="373" y="119"/>
                  </a:lnTo>
                  <a:lnTo>
                    <a:pt x="371" y="121"/>
                  </a:lnTo>
                  <a:lnTo>
                    <a:pt x="367" y="127"/>
                  </a:lnTo>
                  <a:lnTo>
                    <a:pt x="367" y="130"/>
                  </a:lnTo>
                  <a:lnTo>
                    <a:pt x="362" y="138"/>
                  </a:lnTo>
                  <a:lnTo>
                    <a:pt x="362" y="140"/>
                  </a:lnTo>
                  <a:lnTo>
                    <a:pt x="356" y="144"/>
                  </a:lnTo>
                  <a:lnTo>
                    <a:pt x="352" y="150"/>
                  </a:lnTo>
                  <a:lnTo>
                    <a:pt x="350" y="152"/>
                  </a:lnTo>
                  <a:lnTo>
                    <a:pt x="346" y="154"/>
                  </a:lnTo>
                  <a:lnTo>
                    <a:pt x="338" y="158"/>
                  </a:lnTo>
                  <a:lnTo>
                    <a:pt x="336" y="158"/>
                  </a:lnTo>
                  <a:lnTo>
                    <a:pt x="329" y="158"/>
                  </a:lnTo>
                  <a:lnTo>
                    <a:pt x="327" y="160"/>
                  </a:lnTo>
                  <a:lnTo>
                    <a:pt x="307" y="177"/>
                  </a:lnTo>
                  <a:lnTo>
                    <a:pt x="305" y="179"/>
                  </a:lnTo>
                  <a:lnTo>
                    <a:pt x="301" y="181"/>
                  </a:lnTo>
                  <a:lnTo>
                    <a:pt x="296" y="181"/>
                  </a:lnTo>
                  <a:lnTo>
                    <a:pt x="290" y="181"/>
                  </a:lnTo>
                  <a:lnTo>
                    <a:pt x="288" y="179"/>
                  </a:lnTo>
                  <a:lnTo>
                    <a:pt x="286" y="177"/>
                  </a:lnTo>
                  <a:lnTo>
                    <a:pt x="278" y="160"/>
                  </a:lnTo>
                  <a:lnTo>
                    <a:pt x="278" y="160"/>
                  </a:lnTo>
                  <a:lnTo>
                    <a:pt x="276" y="158"/>
                  </a:lnTo>
                  <a:lnTo>
                    <a:pt x="270" y="154"/>
                  </a:lnTo>
                  <a:lnTo>
                    <a:pt x="270" y="152"/>
                  </a:lnTo>
                  <a:lnTo>
                    <a:pt x="268" y="150"/>
                  </a:lnTo>
                  <a:lnTo>
                    <a:pt x="268" y="148"/>
                  </a:lnTo>
                  <a:lnTo>
                    <a:pt x="266" y="142"/>
                  </a:lnTo>
                  <a:lnTo>
                    <a:pt x="266" y="140"/>
                  </a:lnTo>
                  <a:lnTo>
                    <a:pt x="266" y="136"/>
                  </a:lnTo>
                  <a:lnTo>
                    <a:pt x="266" y="134"/>
                  </a:lnTo>
                  <a:lnTo>
                    <a:pt x="266" y="132"/>
                  </a:lnTo>
                  <a:lnTo>
                    <a:pt x="266" y="130"/>
                  </a:lnTo>
                  <a:lnTo>
                    <a:pt x="266" y="125"/>
                  </a:lnTo>
                  <a:lnTo>
                    <a:pt x="264" y="123"/>
                  </a:lnTo>
                  <a:lnTo>
                    <a:pt x="261" y="117"/>
                  </a:lnTo>
                  <a:lnTo>
                    <a:pt x="259" y="115"/>
                  </a:lnTo>
                  <a:lnTo>
                    <a:pt x="257" y="113"/>
                  </a:lnTo>
                  <a:lnTo>
                    <a:pt x="255" y="113"/>
                  </a:lnTo>
                  <a:lnTo>
                    <a:pt x="253" y="113"/>
                  </a:lnTo>
                  <a:lnTo>
                    <a:pt x="253" y="111"/>
                  </a:lnTo>
                  <a:lnTo>
                    <a:pt x="251" y="111"/>
                  </a:lnTo>
                  <a:lnTo>
                    <a:pt x="251" y="111"/>
                  </a:lnTo>
                  <a:lnTo>
                    <a:pt x="251" y="109"/>
                  </a:lnTo>
                  <a:lnTo>
                    <a:pt x="249" y="107"/>
                  </a:lnTo>
                  <a:lnTo>
                    <a:pt x="247" y="78"/>
                  </a:lnTo>
                  <a:lnTo>
                    <a:pt x="247" y="74"/>
                  </a:lnTo>
                  <a:lnTo>
                    <a:pt x="245" y="70"/>
                  </a:lnTo>
                  <a:lnTo>
                    <a:pt x="237" y="60"/>
                  </a:lnTo>
                  <a:lnTo>
                    <a:pt x="235" y="53"/>
                  </a:lnTo>
                  <a:lnTo>
                    <a:pt x="235" y="47"/>
                  </a:lnTo>
                  <a:lnTo>
                    <a:pt x="239" y="33"/>
                  </a:lnTo>
                  <a:lnTo>
                    <a:pt x="231" y="39"/>
                  </a:lnTo>
                  <a:lnTo>
                    <a:pt x="228" y="41"/>
                  </a:lnTo>
                  <a:lnTo>
                    <a:pt x="224" y="43"/>
                  </a:lnTo>
                  <a:lnTo>
                    <a:pt x="220" y="53"/>
                  </a:lnTo>
                  <a:lnTo>
                    <a:pt x="218" y="57"/>
                  </a:lnTo>
                  <a:lnTo>
                    <a:pt x="216" y="60"/>
                  </a:lnTo>
                  <a:lnTo>
                    <a:pt x="212" y="64"/>
                  </a:lnTo>
                  <a:lnTo>
                    <a:pt x="206" y="64"/>
                  </a:lnTo>
                  <a:lnTo>
                    <a:pt x="204" y="62"/>
                  </a:lnTo>
                  <a:lnTo>
                    <a:pt x="202" y="60"/>
                  </a:lnTo>
                  <a:lnTo>
                    <a:pt x="202" y="57"/>
                  </a:lnTo>
                  <a:lnTo>
                    <a:pt x="200" y="55"/>
                  </a:lnTo>
                  <a:lnTo>
                    <a:pt x="200" y="49"/>
                  </a:lnTo>
                  <a:lnTo>
                    <a:pt x="196" y="41"/>
                  </a:lnTo>
                  <a:lnTo>
                    <a:pt x="196" y="39"/>
                  </a:lnTo>
                  <a:lnTo>
                    <a:pt x="196" y="39"/>
                  </a:lnTo>
                  <a:lnTo>
                    <a:pt x="193" y="35"/>
                  </a:lnTo>
                  <a:lnTo>
                    <a:pt x="193" y="33"/>
                  </a:lnTo>
                  <a:lnTo>
                    <a:pt x="191" y="31"/>
                  </a:lnTo>
                  <a:lnTo>
                    <a:pt x="189" y="29"/>
                  </a:lnTo>
                  <a:lnTo>
                    <a:pt x="189" y="27"/>
                  </a:lnTo>
                  <a:lnTo>
                    <a:pt x="187" y="27"/>
                  </a:lnTo>
                  <a:lnTo>
                    <a:pt x="187" y="23"/>
                  </a:lnTo>
                  <a:lnTo>
                    <a:pt x="187" y="23"/>
                  </a:lnTo>
                  <a:lnTo>
                    <a:pt x="185" y="20"/>
                  </a:lnTo>
                  <a:lnTo>
                    <a:pt x="183" y="18"/>
                  </a:lnTo>
                  <a:lnTo>
                    <a:pt x="181" y="16"/>
                  </a:lnTo>
                  <a:lnTo>
                    <a:pt x="181" y="14"/>
                  </a:lnTo>
                  <a:lnTo>
                    <a:pt x="181" y="10"/>
                  </a:lnTo>
                  <a:lnTo>
                    <a:pt x="181" y="8"/>
                  </a:lnTo>
                  <a:lnTo>
                    <a:pt x="179" y="8"/>
                  </a:lnTo>
                  <a:lnTo>
                    <a:pt x="177" y="2"/>
                  </a:lnTo>
                  <a:lnTo>
                    <a:pt x="175" y="0"/>
                  </a:lnTo>
                  <a:lnTo>
                    <a:pt x="173" y="0"/>
                  </a:lnTo>
                  <a:lnTo>
                    <a:pt x="171" y="2"/>
                  </a:lnTo>
                  <a:lnTo>
                    <a:pt x="169" y="4"/>
                  </a:lnTo>
                  <a:lnTo>
                    <a:pt x="167" y="6"/>
                  </a:lnTo>
                  <a:lnTo>
                    <a:pt x="167" y="10"/>
                  </a:lnTo>
                  <a:lnTo>
                    <a:pt x="167" y="23"/>
                  </a:lnTo>
                  <a:lnTo>
                    <a:pt x="167" y="31"/>
                  </a:lnTo>
                  <a:lnTo>
                    <a:pt x="165" y="35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56" y="39"/>
                  </a:lnTo>
                  <a:lnTo>
                    <a:pt x="150" y="39"/>
                  </a:lnTo>
                  <a:lnTo>
                    <a:pt x="125" y="35"/>
                  </a:lnTo>
                  <a:lnTo>
                    <a:pt x="121" y="35"/>
                  </a:lnTo>
                  <a:lnTo>
                    <a:pt x="107" y="31"/>
                  </a:lnTo>
                  <a:lnTo>
                    <a:pt x="101" y="29"/>
                  </a:lnTo>
                  <a:lnTo>
                    <a:pt x="95" y="29"/>
                  </a:lnTo>
                  <a:lnTo>
                    <a:pt x="80" y="31"/>
                  </a:lnTo>
                  <a:lnTo>
                    <a:pt x="78" y="35"/>
                  </a:lnTo>
                  <a:lnTo>
                    <a:pt x="76" y="41"/>
                  </a:lnTo>
                  <a:lnTo>
                    <a:pt x="74" y="41"/>
                  </a:lnTo>
                  <a:lnTo>
                    <a:pt x="72" y="41"/>
                  </a:lnTo>
                  <a:lnTo>
                    <a:pt x="64" y="39"/>
                  </a:lnTo>
                  <a:lnTo>
                    <a:pt x="62" y="39"/>
                  </a:lnTo>
                  <a:lnTo>
                    <a:pt x="60" y="39"/>
                  </a:lnTo>
                  <a:lnTo>
                    <a:pt x="55" y="39"/>
                  </a:lnTo>
                  <a:lnTo>
                    <a:pt x="55" y="39"/>
                  </a:lnTo>
                  <a:lnTo>
                    <a:pt x="53" y="37"/>
                  </a:lnTo>
                  <a:lnTo>
                    <a:pt x="53" y="29"/>
                  </a:lnTo>
                  <a:lnTo>
                    <a:pt x="51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7" y="20"/>
                  </a:lnTo>
                  <a:lnTo>
                    <a:pt x="45" y="20"/>
                  </a:lnTo>
                  <a:lnTo>
                    <a:pt x="37" y="25"/>
                  </a:lnTo>
                  <a:lnTo>
                    <a:pt x="33" y="27"/>
                  </a:lnTo>
                  <a:lnTo>
                    <a:pt x="31" y="27"/>
                  </a:lnTo>
                  <a:lnTo>
                    <a:pt x="27" y="27"/>
                  </a:lnTo>
                  <a:lnTo>
                    <a:pt x="10" y="2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2" y="37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4" y="51"/>
                  </a:lnTo>
                  <a:lnTo>
                    <a:pt x="4" y="53"/>
                  </a:lnTo>
                  <a:lnTo>
                    <a:pt x="6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8" y="68"/>
                  </a:lnTo>
                  <a:lnTo>
                    <a:pt x="18" y="70"/>
                  </a:lnTo>
                  <a:lnTo>
                    <a:pt x="20" y="72"/>
                  </a:lnTo>
                  <a:lnTo>
                    <a:pt x="18" y="74"/>
                  </a:lnTo>
                  <a:lnTo>
                    <a:pt x="18" y="76"/>
                  </a:lnTo>
                  <a:lnTo>
                    <a:pt x="18" y="78"/>
                  </a:lnTo>
                  <a:lnTo>
                    <a:pt x="22" y="82"/>
                  </a:lnTo>
                  <a:lnTo>
                    <a:pt x="33" y="92"/>
                  </a:lnTo>
                  <a:lnTo>
                    <a:pt x="35" y="92"/>
                  </a:lnTo>
                  <a:lnTo>
                    <a:pt x="43" y="97"/>
                  </a:lnTo>
                  <a:lnTo>
                    <a:pt x="43" y="99"/>
                  </a:lnTo>
                  <a:lnTo>
                    <a:pt x="51" y="105"/>
                  </a:lnTo>
                  <a:lnTo>
                    <a:pt x="55" y="113"/>
                  </a:lnTo>
                  <a:lnTo>
                    <a:pt x="57" y="113"/>
                  </a:lnTo>
                  <a:lnTo>
                    <a:pt x="60" y="115"/>
                  </a:lnTo>
                  <a:lnTo>
                    <a:pt x="70" y="117"/>
                  </a:lnTo>
                  <a:lnTo>
                    <a:pt x="70" y="117"/>
                  </a:lnTo>
                  <a:lnTo>
                    <a:pt x="72" y="119"/>
                  </a:lnTo>
                  <a:lnTo>
                    <a:pt x="72" y="121"/>
                  </a:lnTo>
                  <a:lnTo>
                    <a:pt x="72" y="121"/>
                  </a:lnTo>
                  <a:lnTo>
                    <a:pt x="74" y="121"/>
                  </a:lnTo>
                  <a:lnTo>
                    <a:pt x="76" y="125"/>
                  </a:lnTo>
                  <a:lnTo>
                    <a:pt x="80" y="127"/>
                  </a:lnTo>
                  <a:lnTo>
                    <a:pt x="88" y="132"/>
                  </a:lnTo>
                  <a:lnTo>
                    <a:pt x="95" y="134"/>
                  </a:lnTo>
                  <a:lnTo>
                    <a:pt x="99" y="138"/>
                  </a:lnTo>
                  <a:lnTo>
                    <a:pt x="101" y="140"/>
                  </a:lnTo>
                  <a:lnTo>
                    <a:pt x="101" y="146"/>
                  </a:lnTo>
                  <a:lnTo>
                    <a:pt x="99" y="148"/>
                  </a:lnTo>
                  <a:lnTo>
                    <a:pt x="99" y="150"/>
                  </a:lnTo>
                  <a:lnTo>
                    <a:pt x="95" y="152"/>
                  </a:lnTo>
                  <a:lnTo>
                    <a:pt x="82" y="165"/>
                  </a:lnTo>
                  <a:lnTo>
                    <a:pt x="80" y="167"/>
                  </a:lnTo>
                  <a:lnTo>
                    <a:pt x="62" y="208"/>
                  </a:lnTo>
                  <a:lnTo>
                    <a:pt x="62" y="218"/>
                  </a:lnTo>
                  <a:lnTo>
                    <a:pt x="60" y="224"/>
                  </a:lnTo>
                  <a:lnTo>
                    <a:pt x="47" y="239"/>
                  </a:lnTo>
                  <a:lnTo>
                    <a:pt x="45" y="243"/>
                  </a:lnTo>
                  <a:lnTo>
                    <a:pt x="43" y="247"/>
                  </a:lnTo>
                  <a:lnTo>
                    <a:pt x="43" y="249"/>
                  </a:lnTo>
                  <a:lnTo>
                    <a:pt x="43" y="249"/>
                  </a:lnTo>
                  <a:lnTo>
                    <a:pt x="43" y="251"/>
                  </a:lnTo>
                  <a:lnTo>
                    <a:pt x="47" y="257"/>
                  </a:lnTo>
                  <a:lnTo>
                    <a:pt x="53" y="270"/>
                  </a:lnTo>
                  <a:lnTo>
                    <a:pt x="55" y="278"/>
                  </a:lnTo>
                  <a:lnTo>
                    <a:pt x="55" y="288"/>
                  </a:lnTo>
                  <a:lnTo>
                    <a:pt x="57" y="294"/>
                  </a:lnTo>
                  <a:lnTo>
                    <a:pt x="57" y="296"/>
                  </a:lnTo>
                  <a:lnTo>
                    <a:pt x="60" y="298"/>
                  </a:lnTo>
                  <a:lnTo>
                    <a:pt x="62" y="300"/>
                  </a:lnTo>
                  <a:lnTo>
                    <a:pt x="64" y="302"/>
                  </a:lnTo>
                  <a:lnTo>
                    <a:pt x="66" y="302"/>
                  </a:lnTo>
                  <a:lnTo>
                    <a:pt x="68" y="302"/>
                  </a:lnTo>
                  <a:lnTo>
                    <a:pt x="70" y="305"/>
                  </a:lnTo>
                  <a:lnTo>
                    <a:pt x="72" y="307"/>
                  </a:lnTo>
                  <a:lnTo>
                    <a:pt x="72" y="307"/>
                  </a:lnTo>
                  <a:lnTo>
                    <a:pt x="72" y="309"/>
                  </a:lnTo>
                  <a:lnTo>
                    <a:pt x="72" y="311"/>
                  </a:lnTo>
                  <a:lnTo>
                    <a:pt x="68" y="317"/>
                  </a:lnTo>
                  <a:lnTo>
                    <a:pt x="68" y="319"/>
                  </a:lnTo>
                  <a:lnTo>
                    <a:pt x="68" y="327"/>
                  </a:lnTo>
                  <a:lnTo>
                    <a:pt x="68" y="337"/>
                  </a:lnTo>
                  <a:lnTo>
                    <a:pt x="68" y="344"/>
                  </a:lnTo>
                  <a:lnTo>
                    <a:pt x="70" y="346"/>
                  </a:lnTo>
                  <a:lnTo>
                    <a:pt x="72" y="348"/>
                  </a:lnTo>
                  <a:lnTo>
                    <a:pt x="72" y="348"/>
                  </a:lnTo>
                  <a:lnTo>
                    <a:pt x="74" y="348"/>
                  </a:lnTo>
                  <a:lnTo>
                    <a:pt x="78" y="348"/>
                  </a:lnTo>
                  <a:lnTo>
                    <a:pt x="80" y="348"/>
                  </a:lnTo>
                  <a:lnTo>
                    <a:pt x="84" y="350"/>
                  </a:lnTo>
                  <a:lnTo>
                    <a:pt x="84" y="350"/>
                  </a:lnTo>
                  <a:lnTo>
                    <a:pt x="86" y="352"/>
                  </a:lnTo>
                  <a:lnTo>
                    <a:pt x="86" y="356"/>
                  </a:lnTo>
                  <a:lnTo>
                    <a:pt x="88" y="360"/>
                  </a:lnTo>
                  <a:lnTo>
                    <a:pt x="95" y="364"/>
                  </a:lnTo>
                  <a:lnTo>
                    <a:pt x="97" y="364"/>
                  </a:lnTo>
                  <a:lnTo>
                    <a:pt x="99" y="364"/>
                  </a:lnTo>
                  <a:lnTo>
                    <a:pt x="111" y="358"/>
                  </a:lnTo>
                  <a:lnTo>
                    <a:pt x="115" y="354"/>
                  </a:lnTo>
                  <a:lnTo>
                    <a:pt x="128" y="337"/>
                  </a:lnTo>
                  <a:lnTo>
                    <a:pt x="130" y="335"/>
                  </a:lnTo>
                  <a:lnTo>
                    <a:pt x="132" y="335"/>
                  </a:lnTo>
                  <a:lnTo>
                    <a:pt x="140" y="333"/>
                  </a:lnTo>
                  <a:lnTo>
                    <a:pt x="163" y="333"/>
                  </a:lnTo>
                  <a:lnTo>
                    <a:pt x="169" y="333"/>
                  </a:lnTo>
                  <a:lnTo>
                    <a:pt x="175" y="337"/>
                  </a:lnTo>
                  <a:lnTo>
                    <a:pt x="179" y="340"/>
                  </a:lnTo>
                  <a:lnTo>
                    <a:pt x="181" y="340"/>
                  </a:lnTo>
                  <a:lnTo>
                    <a:pt x="183" y="344"/>
                  </a:lnTo>
                  <a:lnTo>
                    <a:pt x="183" y="346"/>
                  </a:lnTo>
                  <a:lnTo>
                    <a:pt x="185" y="350"/>
                  </a:lnTo>
                  <a:lnTo>
                    <a:pt x="187" y="350"/>
                  </a:lnTo>
                  <a:lnTo>
                    <a:pt x="189" y="350"/>
                  </a:lnTo>
                  <a:lnTo>
                    <a:pt x="189" y="352"/>
                  </a:lnTo>
                  <a:lnTo>
                    <a:pt x="224" y="354"/>
                  </a:lnTo>
                  <a:lnTo>
                    <a:pt x="233" y="356"/>
                  </a:lnTo>
                  <a:lnTo>
                    <a:pt x="239" y="362"/>
                  </a:lnTo>
                  <a:lnTo>
                    <a:pt x="264" y="352"/>
                  </a:lnTo>
                  <a:lnTo>
                    <a:pt x="268" y="348"/>
                  </a:lnTo>
                  <a:lnTo>
                    <a:pt x="270" y="346"/>
                  </a:lnTo>
                  <a:lnTo>
                    <a:pt x="266" y="335"/>
                  </a:lnTo>
                  <a:lnTo>
                    <a:pt x="259" y="305"/>
                  </a:lnTo>
                  <a:lnTo>
                    <a:pt x="259" y="300"/>
                  </a:lnTo>
                  <a:lnTo>
                    <a:pt x="259" y="296"/>
                  </a:lnTo>
                  <a:lnTo>
                    <a:pt x="261" y="286"/>
                  </a:lnTo>
                  <a:lnTo>
                    <a:pt x="264" y="282"/>
                  </a:lnTo>
                  <a:lnTo>
                    <a:pt x="266" y="280"/>
                  </a:lnTo>
                  <a:lnTo>
                    <a:pt x="268" y="276"/>
                  </a:lnTo>
                  <a:lnTo>
                    <a:pt x="274" y="274"/>
                  </a:lnTo>
                  <a:lnTo>
                    <a:pt x="276" y="272"/>
                  </a:lnTo>
                  <a:lnTo>
                    <a:pt x="282" y="270"/>
                  </a:lnTo>
                  <a:lnTo>
                    <a:pt x="284" y="270"/>
                  </a:lnTo>
                  <a:lnTo>
                    <a:pt x="296" y="267"/>
                  </a:lnTo>
                  <a:lnTo>
                    <a:pt x="317" y="270"/>
                  </a:lnTo>
                  <a:lnTo>
                    <a:pt x="329" y="267"/>
                  </a:lnTo>
                  <a:lnTo>
                    <a:pt x="342" y="265"/>
                  </a:lnTo>
                  <a:lnTo>
                    <a:pt x="348" y="263"/>
                  </a:lnTo>
                  <a:lnTo>
                    <a:pt x="381" y="247"/>
                  </a:lnTo>
                  <a:lnTo>
                    <a:pt x="383" y="247"/>
                  </a:lnTo>
                  <a:lnTo>
                    <a:pt x="387" y="247"/>
                  </a:lnTo>
                  <a:lnTo>
                    <a:pt x="408" y="249"/>
                  </a:lnTo>
                  <a:lnTo>
                    <a:pt x="408" y="249"/>
                  </a:lnTo>
                  <a:lnTo>
                    <a:pt x="445" y="243"/>
                  </a:lnTo>
                  <a:lnTo>
                    <a:pt x="484" y="224"/>
                  </a:lnTo>
                  <a:lnTo>
                    <a:pt x="461" y="191"/>
                  </a:lnTo>
                  <a:lnTo>
                    <a:pt x="459" y="187"/>
                  </a:lnTo>
                  <a:lnTo>
                    <a:pt x="457" y="183"/>
                  </a:lnTo>
                  <a:lnTo>
                    <a:pt x="453" y="177"/>
                  </a:lnTo>
                  <a:lnTo>
                    <a:pt x="453" y="175"/>
                  </a:lnTo>
                  <a:lnTo>
                    <a:pt x="453" y="173"/>
                  </a:lnTo>
                  <a:lnTo>
                    <a:pt x="453" y="171"/>
                  </a:lnTo>
                  <a:lnTo>
                    <a:pt x="455" y="162"/>
                  </a:lnTo>
                  <a:lnTo>
                    <a:pt x="459" y="148"/>
                  </a:lnTo>
                  <a:lnTo>
                    <a:pt x="461" y="140"/>
                  </a:lnTo>
                  <a:lnTo>
                    <a:pt x="461" y="136"/>
                  </a:lnTo>
                  <a:lnTo>
                    <a:pt x="461" y="134"/>
                  </a:lnTo>
                  <a:lnTo>
                    <a:pt x="459" y="125"/>
                  </a:lnTo>
                  <a:lnTo>
                    <a:pt x="459" y="123"/>
                  </a:lnTo>
                  <a:lnTo>
                    <a:pt x="461" y="121"/>
                  </a:lnTo>
                  <a:lnTo>
                    <a:pt x="461" y="119"/>
                  </a:lnTo>
                  <a:lnTo>
                    <a:pt x="461" y="119"/>
                  </a:lnTo>
                  <a:lnTo>
                    <a:pt x="465" y="113"/>
                  </a:lnTo>
                  <a:lnTo>
                    <a:pt x="470" y="105"/>
                  </a:lnTo>
                  <a:lnTo>
                    <a:pt x="470" y="99"/>
                  </a:lnTo>
                  <a:lnTo>
                    <a:pt x="472" y="80"/>
                  </a:lnTo>
                  <a:lnTo>
                    <a:pt x="472" y="78"/>
                  </a:lnTo>
                  <a:lnTo>
                    <a:pt x="472" y="76"/>
                  </a:lnTo>
                  <a:lnTo>
                    <a:pt x="474" y="76"/>
                  </a:lnTo>
                  <a:lnTo>
                    <a:pt x="476" y="74"/>
                  </a:lnTo>
                  <a:lnTo>
                    <a:pt x="486" y="70"/>
                  </a:lnTo>
                  <a:lnTo>
                    <a:pt x="488" y="68"/>
                  </a:lnTo>
                  <a:lnTo>
                    <a:pt x="490" y="66"/>
                  </a:lnTo>
                  <a:lnTo>
                    <a:pt x="490" y="64"/>
                  </a:lnTo>
                  <a:lnTo>
                    <a:pt x="490" y="6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FAA0926-F0B3-4948-8307-959FE7C46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3250" y="4060825"/>
              <a:ext cx="420687" cy="614363"/>
            </a:xfrm>
            <a:custGeom>
              <a:avLst/>
              <a:gdLst>
                <a:gd name="T0" fmla="*/ 257 w 265"/>
                <a:gd name="T1" fmla="*/ 159 h 387"/>
                <a:gd name="T2" fmla="*/ 261 w 265"/>
                <a:gd name="T3" fmla="*/ 152 h 387"/>
                <a:gd name="T4" fmla="*/ 261 w 265"/>
                <a:gd name="T5" fmla="*/ 148 h 387"/>
                <a:gd name="T6" fmla="*/ 261 w 265"/>
                <a:gd name="T7" fmla="*/ 138 h 387"/>
                <a:gd name="T8" fmla="*/ 257 w 265"/>
                <a:gd name="T9" fmla="*/ 117 h 387"/>
                <a:gd name="T10" fmla="*/ 243 w 265"/>
                <a:gd name="T11" fmla="*/ 93 h 387"/>
                <a:gd name="T12" fmla="*/ 232 w 265"/>
                <a:gd name="T13" fmla="*/ 84 h 387"/>
                <a:gd name="T14" fmla="*/ 226 w 265"/>
                <a:gd name="T15" fmla="*/ 84 h 387"/>
                <a:gd name="T16" fmla="*/ 230 w 265"/>
                <a:gd name="T17" fmla="*/ 45 h 387"/>
                <a:gd name="T18" fmla="*/ 224 w 265"/>
                <a:gd name="T19" fmla="*/ 10 h 387"/>
                <a:gd name="T20" fmla="*/ 195 w 265"/>
                <a:gd name="T21" fmla="*/ 0 h 387"/>
                <a:gd name="T22" fmla="*/ 189 w 265"/>
                <a:gd name="T23" fmla="*/ 6 h 387"/>
                <a:gd name="T24" fmla="*/ 168 w 265"/>
                <a:gd name="T25" fmla="*/ 10 h 387"/>
                <a:gd name="T26" fmla="*/ 148 w 265"/>
                <a:gd name="T27" fmla="*/ 12 h 387"/>
                <a:gd name="T28" fmla="*/ 135 w 265"/>
                <a:gd name="T29" fmla="*/ 6 h 387"/>
                <a:gd name="T30" fmla="*/ 127 w 265"/>
                <a:gd name="T31" fmla="*/ 4 h 387"/>
                <a:gd name="T32" fmla="*/ 119 w 265"/>
                <a:gd name="T33" fmla="*/ 14 h 387"/>
                <a:gd name="T34" fmla="*/ 129 w 265"/>
                <a:gd name="T35" fmla="*/ 27 h 387"/>
                <a:gd name="T36" fmla="*/ 123 w 265"/>
                <a:gd name="T37" fmla="*/ 52 h 387"/>
                <a:gd name="T38" fmla="*/ 111 w 265"/>
                <a:gd name="T39" fmla="*/ 56 h 387"/>
                <a:gd name="T40" fmla="*/ 117 w 265"/>
                <a:gd name="T41" fmla="*/ 70 h 387"/>
                <a:gd name="T42" fmla="*/ 98 w 265"/>
                <a:gd name="T43" fmla="*/ 82 h 387"/>
                <a:gd name="T44" fmla="*/ 74 w 265"/>
                <a:gd name="T45" fmla="*/ 103 h 387"/>
                <a:gd name="T46" fmla="*/ 65 w 265"/>
                <a:gd name="T47" fmla="*/ 115 h 387"/>
                <a:gd name="T48" fmla="*/ 59 w 265"/>
                <a:gd name="T49" fmla="*/ 126 h 387"/>
                <a:gd name="T50" fmla="*/ 35 w 265"/>
                <a:gd name="T51" fmla="*/ 159 h 387"/>
                <a:gd name="T52" fmla="*/ 32 w 265"/>
                <a:gd name="T53" fmla="*/ 183 h 387"/>
                <a:gd name="T54" fmla="*/ 18 w 265"/>
                <a:gd name="T55" fmla="*/ 196 h 387"/>
                <a:gd name="T56" fmla="*/ 18 w 265"/>
                <a:gd name="T57" fmla="*/ 216 h 387"/>
                <a:gd name="T58" fmla="*/ 10 w 265"/>
                <a:gd name="T59" fmla="*/ 229 h 387"/>
                <a:gd name="T60" fmla="*/ 2 w 265"/>
                <a:gd name="T61" fmla="*/ 247 h 387"/>
                <a:gd name="T62" fmla="*/ 8 w 265"/>
                <a:gd name="T63" fmla="*/ 255 h 387"/>
                <a:gd name="T64" fmla="*/ 45 w 265"/>
                <a:gd name="T65" fmla="*/ 262 h 387"/>
                <a:gd name="T66" fmla="*/ 49 w 265"/>
                <a:gd name="T67" fmla="*/ 282 h 387"/>
                <a:gd name="T68" fmla="*/ 51 w 265"/>
                <a:gd name="T69" fmla="*/ 303 h 387"/>
                <a:gd name="T70" fmla="*/ 45 w 265"/>
                <a:gd name="T71" fmla="*/ 327 h 387"/>
                <a:gd name="T72" fmla="*/ 45 w 265"/>
                <a:gd name="T73" fmla="*/ 340 h 387"/>
                <a:gd name="T74" fmla="*/ 67 w 265"/>
                <a:gd name="T75" fmla="*/ 352 h 387"/>
                <a:gd name="T76" fmla="*/ 86 w 265"/>
                <a:gd name="T77" fmla="*/ 360 h 387"/>
                <a:gd name="T78" fmla="*/ 119 w 265"/>
                <a:gd name="T79" fmla="*/ 379 h 387"/>
                <a:gd name="T80" fmla="*/ 142 w 265"/>
                <a:gd name="T81" fmla="*/ 377 h 387"/>
                <a:gd name="T82" fmla="*/ 187 w 265"/>
                <a:gd name="T83" fmla="*/ 364 h 387"/>
                <a:gd name="T84" fmla="*/ 177 w 265"/>
                <a:gd name="T85" fmla="*/ 288 h 387"/>
                <a:gd name="T86" fmla="*/ 168 w 265"/>
                <a:gd name="T87" fmla="*/ 278 h 387"/>
                <a:gd name="T88" fmla="*/ 164 w 265"/>
                <a:gd name="T89" fmla="*/ 270 h 387"/>
                <a:gd name="T90" fmla="*/ 158 w 265"/>
                <a:gd name="T91" fmla="*/ 245 h 387"/>
                <a:gd name="T92" fmla="*/ 179 w 265"/>
                <a:gd name="T93" fmla="*/ 239 h 387"/>
                <a:gd name="T94" fmla="*/ 189 w 265"/>
                <a:gd name="T95" fmla="*/ 249 h 387"/>
                <a:gd name="T96" fmla="*/ 210 w 265"/>
                <a:gd name="T97" fmla="*/ 245 h 387"/>
                <a:gd name="T98" fmla="*/ 197 w 265"/>
                <a:gd name="T99" fmla="*/ 237 h 387"/>
                <a:gd name="T100" fmla="*/ 212 w 265"/>
                <a:gd name="T101" fmla="*/ 218 h 387"/>
                <a:gd name="T102" fmla="*/ 222 w 265"/>
                <a:gd name="T103" fmla="*/ 218 h 387"/>
                <a:gd name="T104" fmla="*/ 243 w 265"/>
                <a:gd name="T105" fmla="*/ 212 h 387"/>
                <a:gd name="T106" fmla="*/ 243 w 265"/>
                <a:gd name="T107" fmla="*/ 198 h 387"/>
                <a:gd name="T108" fmla="*/ 245 w 265"/>
                <a:gd name="T109" fmla="*/ 187 h 387"/>
                <a:gd name="T110" fmla="*/ 261 w 265"/>
                <a:gd name="T111" fmla="*/ 19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5" h="387">
                  <a:moveTo>
                    <a:pt x="265" y="185"/>
                  </a:moveTo>
                  <a:lnTo>
                    <a:pt x="265" y="183"/>
                  </a:lnTo>
                  <a:lnTo>
                    <a:pt x="259" y="171"/>
                  </a:lnTo>
                  <a:lnTo>
                    <a:pt x="255" y="167"/>
                  </a:lnTo>
                  <a:lnTo>
                    <a:pt x="257" y="161"/>
                  </a:lnTo>
                  <a:lnTo>
                    <a:pt x="257" y="159"/>
                  </a:lnTo>
                  <a:lnTo>
                    <a:pt x="255" y="152"/>
                  </a:lnTo>
                  <a:lnTo>
                    <a:pt x="257" y="152"/>
                  </a:lnTo>
                  <a:lnTo>
                    <a:pt x="257" y="152"/>
                  </a:lnTo>
                  <a:lnTo>
                    <a:pt x="259" y="152"/>
                  </a:lnTo>
                  <a:lnTo>
                    <a:pt x="261" y="152"/>
                  </a:lnTo>
                  <a:lnTo>
                    <a:pt x="261" y="152"/>
                  </a:lnTo>
                  <a:lnTo>
                    <a:pt x="261" y="152"/>
                  </a:lnTo>
                  <a:lnTo>
                    <a:pt x="261" y="150"/>
                  </a:lnTo>
                  <a:lnTo>
                    <a:pt x="261" y="150"/>
                  </a:lnTo>
                  <a:lnTo>
                    <a:pt x="261" y="148"/>
                  </a:lnTo>
                  <a:lnTo>
                    <a:pt x="261" y="148"/>
                  </a:lnTo>
                  <a:lnTo>
                    <a:pt x="261" y="148"/>
                  </a:lnTo>
                  <a:lnTo>
                    <a:pt x="263" y="146"/>
                  </a:lnTo>
                  <a:lnTo>
                    <a:pt x="263" y="144"/>
                  </a:lnTo>
                  <a:lnTo>
                    <a:pt x="263" y="144"/>
                  </a:lnTo>
                  <a:lnTo>
                    <a:pt x="263" y="142"/>
                  </a:lnTo>
                  <a:lnTo>
                    <a:pt x="263" y="140"/>
                  </a:lnTo>
                  <a:lnTo>
                    <a:pt x="261" y="138"/>
                  </a:lnTo>
                  <a:lnTo>
                    <a:pt x="257" y="130"/>
                  </a:lnTo>
                  <a:lnTo>
                    <a:pt x="257" y="128"/>
                  </a:lnTo>
                  <a:lnTo>
                    <a:pt x="257" y="126"/>
                  </a:lnTo>
                  <a:lnTo>
                    <a:pt x="257" y="124"/>
                  </a:lnTo>
                  <a:lnTo>
                    <a:pt x="257" y="122"/>
                  </a:lnTo>
                  <a:lnTo>
                    <a:pt x="257" y="117"/>
                  </a:lnTo>
                  <a:lnTo>
                    <a:pt x="257" y="115"/>
                  </a:lnTo>
                  <a:lnTo>
                    <a:pt x="257" y="113"/>
                  </a:lnTo>
                  <a:lnTo>
                    <a:pt x="255" y="109"/>
                  </a:lnTo>
                  <a:lnTo>
                    <a:pt x="247" y="99"/>
                  </a:lnTo>
                  <a:lnTo>
                    <a:pt x="243" y="95"/>
                  </a:lnTo>
                  <a:lnTo>
                    <a:pt x="243" y="93"/>
                  </a:lnTo>
                  <a:lnTo>
                    <a:pt x="241" y="87"/>
                  </a:lnTo>
                  <a:lnTo>
                    <a:pt x="239" y="87"/>
                  </a:lnTo>
                  <a:lnTo>
                    <a:pt x="239" y="87"/>
                  </a:lnTo>
                  <a:lnTo>
                    <a:pt x="236" y="84"/>
                  </a:lnTo>
                  <a:lnTo>
                    <a:pt x="234" y="84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30" y="84"/>
                  </a:lnTo>
                  <a:lnTo>
                    <a:pt x="230" y="87"/>
                  </a:lnTo>
                  <a:lnTo>
                    <a:pt x="228" y="87"/>
                  </a:lnTo>
                  <a:lnTo>
                    <a:pt x="228" y="87"/>
                  </a:lnTo>
                  <a:lnTo>
                    <a:pt x="226" y="84"/>
                  </a:lnTo>
                  <a:lnTo>
                    <a:pt x="224" y="84"/>
                  </a:lnTo>
                  <a:lnTo>
                    <a:pt x="218" y="74"/>
                  </a:lnTo>
                  <a:lnTo>
                    <a:pt x="222" y="64"/>
                  </a:lnTo>
                  <a:lnTo>
                    <a:pt x="226" y="49"/>
                  </a:lnTo>
                  <a:lnTo>
                    <a:pt x="228" y="47"/>
                  </a:lnTo>
                  <a:lnTo>
                    <a:pt x="230" y="45"/>
                  </a:lnTo>
                  <a:lnTo>
                    <a:pt x="236" y="39"/>
                  </a:lnTo>
                  <a:lnTo>
                    <a:pt x="247" y="31"/>
                  </a:lnTo>
                  <a:lnTo>
                    <a:pt x="239" y="23"/>
                  </a:lnTo>
                  <a:lnTo>
                    <a:pt x="226" y="12"/>
                  </a:lnTo>
                  <a:lnTo>
                    <a:pt x="226" y="10"/>
                  </a:lnTo>
                  <a:lnTo>
                    <a:pt x="224" y="10"/>
                  </a:lnTo>
                  <a:lnTo>
                    <a:pt x="220" y="10"/>
                  </a:lnTo>
                  <a:lnTo>
                    <a:pt x="212" y="4"/>
                  </a:lnTo>
                  <a:lnTo>
                    <a:pt x="208" y="2"/>
                  </a:lnTo>
                  <a:lnTo>
                    <a:pt x="203" y="2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93" y="0"/>
                  </a:lnTo>
                  <a:lnTo>
                    <a:pt x="193" y="2"/>
                  </a:lnTo>
                  <a:lnTo>
                    <a:pt x="191" y="2"/>
                  </a:lnTo>
                  <a:lnTo>
                    <a:pt x="191" y="2"/>
                  </a:lnTo>
                  <a:lnTo>
                    <a:pt x="189" y="4"/>
                  </a:lnTo>
                  <a:lnTo>
                    <a:pt x="189" y="6"/>
                  </a:lnTo>
                  <a:lnTo>
                    <a:pt x="187" y="8"/>
                  </a:lnTo>
                  <a:lnTo>
                    <a:pt x="187" y="8"/>
                  </a:lnTo>
                  <a:lnTo>
                    <a:pt x="179" y="10"/>
                  </a:lnTo>
                  <a:lnTo>
                    <a:pt x="175" y="10"/>
                  </a:lnTo>
                  <a:lnTo>
                    <a:pt x="171" y="10"/>
                  </a:lnTo>
                  <a:lnTo>
                    <a:pt x="168" y="10"/>
                  </a:lnTo>
                  <a:lnTo>
                    <a:pt x="166" y="10"/>
                  </a:lnTo>
                  <a:lnTo>
                    <a:pt x="164" y="8"/>
                  </a:lnTo>
                  <a:lnTo>
                    <a:pt x="162" y="8"/>
                  </a:lnTo>
                  <a:lnTo>
                    <a:pt x="156" y="10"/>
                  </a:lnTo>
                  <a:lnTo>
                    <a:pt x="150" y="12"/>
                  </a:lnTo>
                  <a:lnTo>
                    <a:pt x="148" y="12"/>
                  </a:lnTo>
                  <a:lnTo>
                    <a:pt x="146" y="12"/>
                  </a:lnTo>
                  <a:lnTo>
                    <a:pt x="142" y="10"/>
                  </a:lnTo>
                  <a:lnTo>
                    <a:pt x="140" y="8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35" y="6"/>
                  </a:lnTo>
                  <a:lnTo>
                    <a:pt x="133" y="2"/>
                  </a:lnTo>
                  <a:lnTo>
                    <a:pt x="13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7" y="2"/>
                  </a:lnTo>
                  <a:lnTo>
                    <a:pt x="127" y="4"/>
                  </a:lnTo>
                  <a:lnTo>
                    <a:pt x="125" y="6"/>
                  </a:lnTo>
                  <a:lnTo>
                    <a:pt x="125" y="6"/>
                  </a:lnTo>
                  <a:lnTo>
                    <a:pt x="121" y="10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19" y="14"/>
                  </a:lnTo>
                  <a:lnTo>
                    <a:pt x="119" y="17"/>
                  </a:lnTo>
                  <a:lnTo>
                    <a:pt x="121" y="19"/>
                  </a:lnTo>
                  <a:lnTo>
                    <a:pt x="123" y="21"/>
                  </a:lnTo>
                  <a:lnTo>
                    <a:pt x="127" y="25"/>
                  </a:lnTo>
                  <a:lnTo>
                    <a:pt x="127" y="25"/>
                  </a:lnTo>
                  <a:lnTo>
                    <a:pt x="129" y="27"/>
                  </a:lnTo>
                  <a:lnTo>
                    <a:pt x="129" y="29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3" y="49"/>
                  </a:lnTo>
                  <a:lnTo>
                    <a:pt x="123" y="52"/>
                  </a:lnTo>
                  <a:lnTo>
                    <a:pt x="121" y="52"/>
                  </a:lnTo>
                  <a:lnTo>
                    <a:pt x="119" y="54"/>
                  </a:lnTo>
                  <a:lnTo>
                    <a:pt x="115" y="56"/>
                  </a:lnTo>
                  <a:lnTo>
                    <a:pt x="113" y="56"/>
                  </a:lnTo>
                  <a:lnTo>
                    <a:pt x="113" y="56"/>
                  </a:lnTo>
                  <a:lnTo>
                    <a:pt x="111" y="56"/>
                  </a:lnTo>
                  <a:lnTo>
                    <a:pt x="113" y="58"/>
                  </a:lnTo>
                  <a:lnTo>
                    <a:pt x="113" y="58"/>
                  </a:lnTo>
                  <a:lnTo>
                    <a:pt x="115" y="62"/>
                  </a:lnTo>
                  <a:lnTo>
                    <a:pt x="115" y="66"/>
                  </a:lnTo>
                  <a:lnTo>
                    <a:pt x="115" y="66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9" y="70"/>
                  </a:lnTo>
                  <a:lnTo>
                    <a:pt x="109" y="72"/>
                  </a:lnTo>
                  <a:lnTo>
                    <a:pt x="105" y="76"/>
                  </a:lnTo>
                  <a:lnTo>
                    <a:pt x="98" y="82"/>
                  </a:lnTo>
                  <a:lnTo>
                    <a:pt x="96" y="84"/>
                  </a:lnTo>
                  <a:lnTo>
                    <a:pt x="94" y="87"/>
                  </a:lnTo>
                  <a:lnTo>
                    <a:pt x="92" y="87"/>
                  </a:lnTo>
                  <a:lnTo>
                    <a:pt x="88" y="87"/>
                  </a:lnTo>
                  <a:lnTo>
                    <a:pt x="86" y="89"/>
                  </a:lnTo>
                  <a:lnTo>
                    <a:pt x="74" y="103"/>
                  </a:lnTo>
                  <a:lnTo>
                    <a:pt x="72" y="105"/>
                  </a:lnTo>
                  <a:lnTo>
                    <a:pt x="70" y="107"/>
                  </a:lnTo>
                  <a:lnTo>
                    <a:pt x="70" y="111"/>
                  </a:lnTo>
                  <a:lnTo>
                    <a:pt x="67" y="113"/>
                  </a:lnTo>
                  <a:lnTo>
                    <a:pt x="67" y="115"/>
                  </a:lnTo>
                  <a:lnTo>
                    <a:pt x="65" y="115"/>
                  </a:lnTo>
                  <a:lnTo>
                    <a:pt x="63" y="117"/>
                  </a:lnTo>
                  <a:lnTo>
                    <a:pt x="61" y="117"/>
                  </a:lnTo>
                  <a:lnTo>
                    <a:pt x="61" y="119"/>
                  </a:lnTo>
                  <a:lnTo>
                    <a:pt x="59" y="122"/>
                  </a:lnTo>
                  <a:lnTo>
                    <a:pt x="59" y="124"/>
                  </a:lnTo>
                  <a:lnTo>
                    <a:pt x="59" y="126"/>
                  </a:lnTo>
                  <a:lnTo>
                    <a:pt x="59" y="132"/>
                  </a:lnTo>
                  <a:lnTo>
                    <a:pt x="55" y="140"/>
                  </a:lnTo>
                  <a:lnTo>
                    <a:pt x="51" y="146"/>
                  </a:lnTo>
                  <a:lnTo>
                    <a:pt x="43" y="152"/>
                  </a:lnTo>
                  <a:lnTo>
                    <a:pt x="37" y="157"/>
                  </a:lnTo>
                  <a:lnTo>
                    <a:pt x="35" y="159"/>
                  </a:lnTo>
                  <a:lnTo>
                    <a:pt x="35" y="163"/>
                  </a:lnTo>
                  <a:lnTo>
                    <a:pt x="32" y="173"/>
                  </a:lnTo>
                  <a:lnTo>
                    <a:pt x="30" y="179"/>
                  </a:lnTo>
                  <a:lnTo>
                    <a:pt x="30" y="181"/>
                  </a:lnTo>
                  <a:lnTo>
                    <a:pt x="30" y="181"/>
                  </a:lnTo>
                  <a:lnTo>
                    <a:pt x="32" y="183"/>
                  </a:lnTo>
                  <a:lnTo>
                    <a:pt x="30" y="183"/>
                  </a:lnTo>
                  <a:lnTo>
                    <a:pt x="30" y="185"/>
                  </a:lnTo>
                  <a:lnTo>
                    <a:pt x="28" y="189"/>
                  </a:lnTo>
                  <a:lnTo>
                    <a:pt x="26" y="192"/>
                  </a:lnTo>
                  <a:lnTo>
                    <a:pt x="24" y="194"/>
                  </a:lnTo>
                  <a:lnTo>
                    <a:pt x="18" y="196"/>
                  </a:lnTo>
                  <a:lnTo>
                    <a:pt x="18" y="198"/>
                  </a:lnTo>
                  <a:lnTo>
                    <a:pt x="16" y="200"/>
                  </a:lnTo>
                  <a:lnTo>
                    <a:pt x="16" y="202"/>
                  </a:lnTo>
                  <a:lnTo>
                    <a:pt x="18" y="212"/>
                  </a:lnTo>
                  <a:lnTo>
                    <a:pt x="18" y="214"/>
                  </a:lnTo>
                  <a:lnTo>
                    <a:pt x="18" y="216"/>
                  </a:lnTo>
                  <a:lnTo>
                    <a:pt x="18" y="220"/>
                  </a:lnTo>
                  <a:lnTo>
                    <a:pt x="16" y="222"/>
                  </a:lnTo>
                  <a:lnTo>
                    <a:pt x="14" y="224"/>
                  </a:lnTo>
                  <a:lnTo>
                    <a:pt x="12" y="227"/>
                  </a:lnTo>
                  <a:lnTo>
                    <a:pt x="10" y="227"/>
                  </a:lnTo>
                  <a:lnTo>
                    <a:pt x="10" y="229"/>
                  </a:lnTo>
                  <a:lnTo>
                    <a:pt x="8" y="231"/>
                  </a:lnTo>
                  <a:lnTo>
                    <a:pt x="8" y="235"/>
                  </a:lnTo>
                  <a:lnTo>
                    <a:pt x="8" y="237"/>
                  </a:lnTo>
                  <a:lnTo>
                    <a:pt x="6" y="239"/>
                  </a:lnTo>
                  <a:lnTo>
                    <a:pt x="4" y="243"/>
                  </a:lnTo>
                  <a:lnTo>
                    <a:pt x="2" y="247"/>
                  </a:lnTo>
                  <a:lnTo>
                    <a:pt x="2" y="247"/>
                  </a:lnTo>
                  <a:lnTo>
                    <a:pt x="0" y="249"/>
                  </a:lnTo>
                  <a:lnTo>
                    <a:pt x="2" y="251"/>
                  </a:lnTo>
                  <a:lnTo>
                    <a:pt x="2" y="253"/>
                  </a:lnTo>
                  <a:lnTo>
                    <a:pt x="4" y="255"/>
                  </a:lnTo>
                  <a:lnTo>
                    <a:pt x="8" y="255"/>
                  </a:lnTo>
                  <a:lnTo>
                    <a:pt x="20" y="255"/>
                  </a:lnTo>
                  <a:lnTo>
                    <a:pt x="22" y="255"/>
                  </a:lnTo>
                  <a:lnTo>
                    <a:pt x="26" y="255"/>
                  </a:lnTo>
                  <a:lnTo>
                    <a:pt x="32" y="257"/>
                  </a:lnTo>
                  <a:lnTo>
                    <a:pt x="41" y="262"/>
                  </a:lnTo>
                  <a:lnTo>
                    <a:pt x="45" y="262"/>
                  </a:lnTo>
                  <a:lnTo>
                    <a:pt x="51" y="262"/>
                  </a:lnTo>
                  <a:lnTo>
                    <a:pt x="53" y="264"/>
                  </a:lnTo>
                  <a:lnTo>
                    <a:pt x="55" y="264"/>
                  </a:lnTo>
                  <a:lnTo>
                    <a:pt x="55" y="266"/>
                  </a:lnTo>
                  <a:lnTo>
                    <a:pt x="51" y="278"/>
                  </a:lnTo>
                  <a:lnTo>
                    <a:pt x="49" y="282"/>
                  </a:lnTo>
                  <a:lnTo>
                    <a:pt x="47" y="284"/>
                  </a:lnTo>
                  <a:lnTo>
                    <a:pt x="45" y="286"/>
                  </a:lnTo>
                  <a:lnTo>
                    <a:pt x="49" y="294"/>
                  </a:lnTo>
                  <a:lnTo>
                    <a:pt x="49" y="299"/>
                  </a:lnTo>
                  <a:lnTo>
                    <a:pt x="51" y="301"/>
                  </a:lnTo>
                  <a:lnTo>
                    <a:pt x="51" y="303"/>
                  </a:lnTo>
                  <a:lnTo>
                    <a:pt x="45" y="313"/>
                  </a:lnTo>
                  <a:lnTo>
                    <a:pt x="43" y="317"/>
                  </a:lnTo>
                  <a:lnTo>
                    <a:pt x="43" y="319"/>
                  </a:lnTo>
                  <a:lnTo>
                    <a:pt x="43" y="321"/>
                  </a:lnTo>
                  <a:lnTo>
                    <a:pt x="43" y="321"/>
                  </a:lnTo>
                  <a:lnTo>
                    <a:pt x="45" y="327"/>
                  </a:lnTo>
                  <a:lnTo>
                    <a:pt x="47" y="329"/>
                  </a:lnTo>
                  <a:lnTo>
                    <a:pt x="45" y="329"/>
                  </a:lnTo>
                  <a:lnTo>
                    <a:pt x="45" y="334"/>
                  </a:lnTo>
                  <a:lnTo>
                    <a:pt x="43" y="336"/>
                  </a:lnTo>
                  <a:lnTo>
                    <a:pt x="45" y="336"/>
                  </a:lnTo>
                  <a:lnTo>
                    <a:pt x="45" y="340"/>
                  </a:lnTo>
                  <a:lnTo>
                    <a:pt x="47" y="342"/>
                  </a:lnTo>
                  <a:lnTo>
                    <a:pt x="49" y="344"/>
                  </a:lnTo>
                  <a:lnTo>
                    <a:pt x="59" y="348"/>
                  </a:lnTo>
                  <a:lnTo>
                    <a:pt x="61" y="348"/>
                  </a:lnTo>
                  <a:lnTo>
                    <a:pt x="65" y="352"/>
                  </a:lnTo>
                  <a:lnTo>
                    <a:pt x="67" y="352"/>
                  </a:lnTo>
                  <a:lnTo>
                    <a:pt x="70" y="354"/>
                  </a:lnTo>
                  <a:lnTo>
                    <a:pt x="74" y="354"/>
                  </a:lnTo>
                  <a:lnTo>
                    <a:pt x="80" y="354"/>
                  </a:lnTo>
                  <a:lnTo>
                    <a:pt x="82" y="356"/>
                  </a:lnTo>
                  <a:lnTo>
                    <a:pt x="84" y="356"/>
                  </a:lnTo>
                  <a:lnTo>
                    <a:pt x="86" y="360"/>
                  </a:lnTo>
                  <a:lnTo>
                    <a:pt x="96" y="367"/>
                  </a:lnTo>
                  <a:lnTo>
                    <a:pt x="105" y="375"/>
                  </a:lnTo>
                  <a:lnTo>
                    <a:pt x="109" y="377"/>
                  </a:lnTo>
                  <a:lnTo>
                    <a:pt x="115" y="377"/>
                  </a:lnTo>
                  <a:lnTo>
                    <a:pt x="117" y="377"/>
                  </a:lnTo>
                  <a:lnTo>
                    <a:pt x="119" y="379"/>
                  </a:lnTo>
                  <a:lnTo>
                    <a:pt x="121" y="379"/>
                  </a:lnTo>
                  <a:lnTo>
                    <a:pt x="125" y="383"/>
                  </a:lnTo>
                  <a:lnTo>
                    <a:pt x="129" y="387"/>
                  </a:lnTo>
                  <a:lnTo>
                    <a:pt x="131" y="383"/>
                  </a:lnTo>
                  <a:lnTo>
                    <a:pt x="135" y="381"/>
                  </a:lnTo>
                  <a:lnTo>
                    <a:pt x="142" y="377"/>
                  </a:lnTo>
                  <a:lnTo>
                    <a:pt x="171" y="373"/>
                  </a:lnTo>
                  <a:lnTo>
                    <a:pt x="181" y="373"/>
                  </a:lnTo>
                  <a:lnTo>
                    <a:pt x="183" y="373"/>
                  </a:lnTo>
                  <a:lnTo>
                    <a:pt x="185" y="371"/>
                  </a:lnTo>
                  <a:lnTo>
                    <a:pt x="185" y="369"/>
                  </a:lnTo>
                  <a:lnTo>
                    <a:pt x="187" y="364"/>
                  </a:lnTo>
                  <a:lnTo>
                    <a:pt x="189" y="344"/>
                  </a:lnTo>
                  <a:lnTo>
                    <a:pt x="187" y="336"/>
                  </a:lnTo>
                  <a:lnTo>
                    <a:pt x="183" y="323"/>
                  </a:lnTo>
                  <a:lnTo>
                    <a:pt x="177" y="309"/>
                  </a:lnTo>
                  <a:lnTo>
                    <a:pt x="177" y="303"/>
                  </a:lnTo>
                  <a:lnTo>
                    <a:pt x="177" y="288"/>
                  </a:lnTo>
                  <a:lnTo>
                    <a:pt x="175" y="286"/>
                  </a:lnTo>
                  <a:lnTo>
                    <a:pt x="175" y="284"/>
                  </a:lnTo>
                  <a:lnTo>
                    <a:pt x="173" y="282"/>
                  </a:lnTo>
                  <a:lnTo>
                    <a:pt x="173" y="282"/>
                  </a:lnTo>
                  <a:lnTo>
                    <a:pt x="171" y="280"/>
                  </a:lnTo>
                  <a:lnTo>
                    <a:pt x="168" y="278"/>
                  </a:lnTo>
                  <a:lnTo>
                    <a:pt x="166" y="278"/>
                  </a:lnTo>
                  <a:lnTo>
                    <a:pt x="166" y="276"/>
                  </a:lnTo>
                  <a:lnTo>
                    <a:pt x="166" y="274"/>
                  </a:lnTo>
                  <a:lnTo>
                    <a:pt x="164" y="272"/>
                  </a:lnTo>
                  <a:lnTo>
                    <a:pt x="164" y="272"/>
                  </a:lnTo>
                  <a:lnTo>
                    <a:pt x="164" y="270"/>
                  </a:lnTo>
                  <a:lnTo>
                    <a:pt x="160" y="268"/>
                  </a:lnTo>
                  <a:lnTo>
                    <a:pt x="156" y="266"/>
                  </a:lnTo>
                  <a:lnTo>
                    <a:pt x="154" y="266"/>
                  </a:lnTo>
                  <a:lnTo>
                    <a:pt x="154" y="264"/>
                  </a:lnTo>
                  <a:lnTo>
                    <a:pt x="152" y="262"/>
                  </a:lnTo>
                  <a:lnTo>
                    <a:pt x="158" y="245"/>
                  </a:lnTo>
                  <a:lnTo>
                    <a:pt x="158" y="245"/>
                  </a:lnTo>
                  <a:lnTo>
                    <a:pt x="160" y="243"/>
                  </a:lnTo>
                  <a:lnTo>
                    <a:pt x="168" y="241"/>
                  </a:lnTo>
                  <a:lnTo>
                    <a:pt x="175" y="239"/>
                  </a:lnTo>
                  <a:lnTo>
                    <a:pt x="177" y="239"/>
                  </a:lnTo>
                  <a:lnTo>
                    <a:pt x="179" y="239"/>
                  </a:lnTo>
                  <a:lnTo>
                    <a:pt x="181" y="239"/>
                  </a:lnTo>
                  <a:lnTo>
                    <a:pt x="181" y="241"/>
                  </a:lnTo>
                  <a:lnTo>
                    <a:pt x="185" y="247"/>
                  </a:lnTo>
                  <a:lnTo>
                    <a:pt x="185" y="247"/>
                  </a:lnTo>
                  <a:lnTo>
                    <a:pt x="187" y="249"/>
                  </a:lnTo>
                  <a:lnTo>
                    <a:pt x="189" y="249"/>
                  </a:lnTo>
                  <a:lnTo>
                    <a:pt x="195" y="249"/>
                  </a:lnTo>
                  <a:lnTo>
                    <a:pt x="197" y="251"/>
                  </a:lnTo>
                  <a:lnTo>
                    <a:pt x="199" y="251"/>
                  </a:lnTo>
                  <a:lnTo>
                    <a:pt x="203" y="251"/>
                  </a:lnTo>
                  <a:lnTo>
                    <a:pt x="210" y="245"/>
                  </a:lnTo>
                  <a:lnTo>
                    <a:pt x="210" y="245"/>
                  </a:lnTo>
                  <a:lnTo>
                    <a:pt x="210" y="243"/>
                  </a:lnTo>
                  <a:lnTo>
                    <a:pt x="206" y="243"/>
                  </a:lnTo>
                  <a:lnTo>
                    <a:pt x="203" y="243"/>
                  </a:lnTo>
                  <a:lnTo>
                    <a:pt x="201" y="241"/>
                  </a:lnTo>
                  <a:lnTo>
                    <a:pt x="201" y="241"/>
                  </a:lnTo>
                  <a:lnTo>
                    <a:pt x="197" y="237"/>
                  </a:lnTo>
                  <a:lnTo>
                    <a:pt x="195" y="235"/>
                  </a:lnTo>
                  <a:lnTo>
                    <a:pt x="195" y="233"/>
                  </a:lnTo>
                  <a:lnTo>
                    <a:pt x="197" y="231"/>
                  </a:lnTo>
                  <a:lnTo>
                    <a:pt x="208" y="227"/>
                  </a:lnTo>
                  <a:lnTo>
                    <a:pt x="210" y="222"/>
                  </a:lnTo>
                  <a:lnTo>
                    <a:pt x="212" y="218"/>
                  </a:lnTo>
                  <a:lnTo>
                    <a:pt x="214" y="216"/>
                  </a:lnTo>
                  <a:lnTo>
                    <a:pt x="214" y="216"/>
                  </a:lnTo>
                  <a:lnTo>
                    <a:pt x="216" y="216"/>
                  </a:lnTo>
                  <a:lnTo>
                    <a:pt x="218" y="218"/>
                  </a:lnTo>
                  <a:lnTo>
                    <a:pt x="220" y="218"/>
                  </a:lnTo>
                  <a:lnTo>
                    <a:pt x="222" y="218"/>
                  </a:lnTo>
                  <a:lnTo>
                    <a:pt x="226" y="218"/>
                  </a:lnTo>
                  <a:lnTo>
                    <a:pt x="228" y="216"/>
                  </a:lnTo>
                  <a:lnTo>
                    <a:pt x="232" y="216"/>
                  </a:lnTo>
                  <a:lnTo>
                    <a:pt x="239" y="216"/>
                  </a:lnTo>
                  <a:lnTo>
                    <a:pt x="241" y="214"/>
                  </a:lnTo>
                  <a:lnTo>
                    <a:pt x="243" y="212"/>
                  </a:lnTo>
                  <a:lnTo>
                    <a:pt x="245" y="210"/>
                  </a:lnTo>
                  <a:lnTo>
                    <a:pt x="245" y="208"/>
                  </a:lnTo>
                  <a:lnTo>
                    <a:pt x="245" y="206"/>
                  </a:lnTo>
                  <a:lnTo>
                    <a:pt x="245" y="206"/>
                  </a:lnTo>
                  <a:lnTo>
                    <a:pt x="243" y="202"/>
                  </a:lnTo>
                  <a:lnTo>
                    <a:pt x="243" y="198"/>
                  </a:lnTo>
                  <a:lnTo>
                    <a:pt x="243" y="196"/>
                  </a:lnTo>
                  <a:lnTo>
                    <a:pt x="243" y="194"/>
                  </a:lnTo>
                  <a:lnTo>
                    <a:pt x="243" y="192"/>
                  </a:lnTo>
                  <a:lnTo>
                    <a:pt x="243" y="189"/>
                  </a:lnTo>
                  <a:lnTo>
                    <a:pt x="243" y="187"/>
                  </a:lnTo>
                  <a:lnTo>
                    <a:pt x="245" y="187"/>
                  </a:lnTo>
                  <a:lnTo>
                    <a:pt x="247" y="185"/>
                  </a:lnTo>
                  <a:lnTo>
                    <a:pt x="249" y="185"/>
                  </a:lnTo>
                  <a:lnTo>
                    <a:pt x="251" y="185"/>
                  </a:lnTo>
                  <a:lnTo>
                    <a:pt x="253" y="185"/>
                  </a:lnTo>
                  <a:lnTo>
                    <a:pt x="257" y="187"/>
                  </a:lnTo>
                  <a:lnTo>
                    <a:pt x="261" y="192"/>
                  </a:lnTo>
                  <a:lnTo>
                    <a:pt x="263" y="192"/>
                  </a:lnTo>
                  <a:lnTo>
                    <a:pt x="265" y="192"/>
                  </a:lnTo>
                  <a:lnTo>
                    <a:pt x="265" y="189"/>
                  </a:lnTo>
                  <a:lnTo>
                    <a:pt x="265" y="18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7AD789A-EE8F-9D48-8D23-8A7FF8632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838" y="3841750"/>
              <a:ext cx="1000125" cy="1173163"/>
            </a:xfrm>
            <a:custGeom>
              <a:avLst/>
              <a:gdLst>
                <a:gd name="T0" fmla="*/ 593 w 630"/>
                <a:gd name="T1" fmla="*/ 321 h 739"/>
                <a:gd name="T2" fmla="*/ 600 w 630"/>
                <a:gd name="T3" fmla="*/ 340 h 739"/>
                <a:gd name="T4" fmla="*/ 459 w 630"/>
                <a:gd name="T5" fmla="*/ 309 h 739"/>
                <a:gd name="T6" fmla="*/ 410 w 630"/>
                <a:gd name="T7" fmla="*/ 297 h 739"/>
                <a:gd name="T8" fmla="*/ 358 w 630"/>
                <a:gd name="T9" fmla="*/ 253 h 739"/>
                <a:gd name="T10" fmla="*/ 344 w 630"/>
                <a:gd name="T11" fmla="*/ 200 h 739"/>
                <a:gd name="T12" fmla="*/ 315 w 630"/>
                <a:gd name="T13" fmla="*/ 169 h 739"/>
                <a:gd name="T14" fmla="*/ 278 w 630"/>
                <a:gd name="T15" fmla="*/ 140 h 739"/>
                <a:gd name="T16" fmla="*/ 311 w 630"/>
                <a:gd name="T17" fmla="*/ 31 h 739"/>
                <a:gd name="T18" fmla="*/ 290 w 630"/>
                <a:gd name="T19" fmla="*/ 17 h 739"/>
                <a:gd name="T20" fmla="*/ 253 w 630"/>
                <a:gd name="T21" fmla="*/ 35 h 739"/>
                <a:gd name="T22" fmla="*/ 225 w 630"/>
                <a:gd name="T23" fmla="*/ 33 h 739"/>
                <a:gd name="T24" fmla="*/ 210 w 630"/>
                <a:gd name="T25" fmla="*/ 29 h 739"/>
                <a:gd name="T26" fmla="*/ 179 w 630"/>
                <a:gd name="T27" fmla="*/ 19 h 739"/>
                <a:gd name="T28" fmla="*/ 171 w 630"/>
                <a:gd name="T29" fmla="*/ 0 h 739"/>
                <a:gd name="T30" fmla="*/ 121 w 630"/>
                <a:gd name="T31" fmla="*/ 19 h 739"/>
                <a:gd name="T32" fmla="*/ 51 w 630"/>
                <a:gd name="T33" fmla="*/ 76 h 739"/>
                <a:gd name="T34" fmla="*/ 66 w 630"/>
                <a:gd name="T35" fmla="*/ 85 h 739"/>
                <a:gd name="T36" fmla="*/ 82 w 630"/>
                <a:gd name="T37" fmla="*/ 101 h 739"/>
                <a:gd name="T38" fmla="*/ 62 w 630"/>
                <a:gd name="T39" fmla="*/ 167 h 739"/>
                <a:gd name="T40" fmla="*/ 18 w 630"/>
                <a:gd name="T41" fmla="*/ 192 h 739"/>
                <a:gd name="T42" fmla="*/ 18 w 630"/>
                <a:gd name="T43" fmla="*/ 222 h 739"/>
                <a:gd name="T44" fmla="*/ 37 w 630"/>
                <a:gd name="T45" fmla="*/ 255 h 739"/>
                <a:gd name="T46" fmla="*/ 58 w 630"/>
                <a:gd name="T47" fmla="*/ 278 h 739"/>
                <a:gd name="T48" fmla="*/ 68 w 630"/>
                <a:gd name="T49" fmla="*/ 311 h 739"/>
                <a:gd name="T50" fmla="*/ 72 w 630"/>
                <a:gd name="T51" fmla="*/ 338 h 739"/>
                <a:gd name="T52" fmla="*/ 113 w 630"/>
                <a:gd name="T53" fmla="*/ 381 h 739"/>
                <a:gd name="T54" fmla="*/ 140 w 630"/>
                <a:gd name="T55" fmla="*/ 400 h 739"/>
                <a:gd name="T56" fmla="*/ 163 w 630"/>
                <a:gd name="T57" fmla="*/ 395 h 739"/>
                <a:gd name="T58" fmla="*/ 185 w 630"/>
                <a:gd name="T59" fmla="*/ 391 h 739"/>
                <a:gd name="T60" fmla="*/ 220 w 630"/>
                <a:gd name="T61" fmla="*/ 410 h 739"/>
                <a:gd name="T62" fmla="*/ 255 w 630"/>
                <a:gd name="T63" fmla="*/ 426 h 739"/>
                <a:gd name="T64" fmla="*/ 278 w 630"/>
                <a:gd name="T65" fmla="*/ 441 h 739"/>
                <a:gd name="T66" fmla="*/ 317 w 630"/>
                <a:gd name="T67" fmla="*/ 465 h 739"/>
                <a:gd name="T68" fmla="*/ 319 w 630"/>
                <a:gd name="T69" fmla="*/ 544 h 739"/>
                <a:gd name="T70" fmla="*/ 295 w 630"/>
                <a:gd name="T71" fmla="*/ 575 h 739"/>
                <a:gd name="T72" fmla="*/ 270 w 630"/>
                <a:gd name="T73" fmla="*/ 587 h 739"/>
                <a:gd name="T74" fmla="*/ 255 w 630"/>
                <a:gd name="T75" fmla="*/ 601 h 739"/>
                <a:gd name="T76" fmla="*/ 257 w 630"/>
                <a:gd name="T77" fmla="*/ 628 h 739"/>
                <a:gd name="T78" fmla="*/ 309 w 630"/>
                <a:gd name="T79" fmla="*/ 647 h 739"/>
                <a:gd name="T80" fmla="*/ 325 w 630"/>
                <a:gd name="T81" fmla="*/ 657 h 739"/>
                <a:gd name="T82" fmla="*/ 338 w 630"/>
                <a:gd name="T83" fmla="*/ 642 h 739"/>
                <a:gd name="T84" fmla="*/ 336 w 630"/>
                <a:gd name="T85" fmla="*/ 624 h 739"/>
                <a:gd name="T86" fmla="*/ 356 w 630"/>
                <a:gd name="T87" fmla="*/ 638 h 739"/>
                <a:gd name="T88" fmla="*/ 375 w 630"/>
                <a:gd name="T89" fmla="*/ 655 h 739"/>
                <a:gd name="T90" fmla="*/ 367 w 630"/>
                <a:gd name="T91" fmla="*/ 669 h 739"/>
                <a:gd name="T92" fmla="*/ 396 w 630"/>
                <a:gd name="T93" fmla="*/ 698 h 739"/>
                <a:gd name="T94" fmla="*/ 418 w 630"/>
                <a:gd name="T95" fmla="*/ 694 h 739"/>
                <a:gd name="T96" fmla="*/ 428 w 630"/>
                <a:gd name="T97" fmla="*/ 686 h 739"/>
                <a:gd name="T98" fmla="*/ 459 w 630"/>
                <a:gd name="T99" fmla="*/ 700 h 739"/>
                <a:gd name="T100" fmla="*/ 478 w 630"/>
                <a:gd name="T101" fmla="*/ 692 h 739"/>
                <a:gd name="T102" fmla="*/ 486 w 630"/>
                <a:gd name="T103" fmla="*/ 710 h 739"/>
                <a:gd name="T104" fmla="*/ 509 w 630"/>
                <a:gd name="T105" fmla="*/ 737 h 739"/>
                <a:gd name="T106" fmla="*/ 521 w 630"/>
                <a:gd name="T107" fmla="*/ 710 h 739"/>
                <a:gd name="T108" fmla="*/ 517 w 630"/>
                <a:gd name="T109" fmla="*/ 688 h 739"/>
                <a:gd name="T110" fmla="*/ 517 w 630"/>
                <a:gd name="T111" fmla="*/ 653 h 739"/>
                <a:gd name="T112" fmla="*/ 505 w 630"/>
                <a:gd name="T113" fmla="*/ 634 h 739"/>
                <a:gd name="T114" fmla="*/ 505 w 630"/>
                <a:gd name="T115" fmla="*/ 616 h 739"/>
                <a:gd name="T116" fmla="*/ 519 w 630"/>
                <a:gd name="T117" fmla="*/ 601 h 739"/>
                <a:gd name="T118" fmla="*/ 536 w 630"/>
                <a:gd name="T119" fmla="*/ 577 h 739"/>
                <a:gd name="T120" fmla="*/ 546 w 630"/>
                <a:gd name="T121" fmla="*/ 507 h 739"/>
                <a:gd name="T122" fmla="*/ 573 w 630"/>
                <a:gd name="T123" fmla="*/ 461 h 739"/>
                <a:gd name="T124" fmla="*/ 626 w 630"/>
                <a:gd name="T125" fmla="*/ 371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0" h="739">
                  <a:moveTo>
                    <a:pt x="624" y="352"/>
                  </a:moveTo>
                  <a:lnTo>
                    <a:pt x="624" y="344"/>
                  </a:lnTo>
                  <a:lnTo>
                    <a:pt x="630" y="325"/>
                  </a:lnTo>
                  <a:lnTo>
                    <a:pt x="624" y="323"/>
                  </a:lnTo>
                  <a:lnTo>
                    <a:pt x="618" y="323"/>
                  </a:lnTo>
                  <a:lnTo>
                    <a:pt x="610" y="323"/>
                  </a:lnTo>
                  <a:lnTo>
                    <a:pt x="602" y="321"/>
                  </a:lnTo>
                  <a:lnTo>
                    <a:pt x="595" y="321"/>
                  </a:lnTo>
                  <a:lnTo>
                    <a:pt x="593" y="321"/>
                  </a:lnTo>
                  <a:lnTo>
                    <a:pt x="591" y="323"/>
                  </a:lnTo>
                  <a:lnTo>
                    <a:pt x="589" y="325"/>
                  </a:lnTo>
                  <a:lnTo>
                    <a:pt x="591" y="327"/>
                  </a:lnTo>
                  <a:lnTo>
                    <a:pt x="593" y="330"/>
                  </a:lnTo>
                  <a:lnTo>
                    <a:pt x="595" y="332"/>
                  </a:lnTo>
                  <a:lnTo>
                    <a:pt x="600" y="334"/>
                  </a:lnTo>
                  <a:lnTo>
                    <a:pt x="602" y="336"/>
                  </a:lnTo>
                  <a:lnTo>
                    <a:pt x="602" y="338"/>
                  </a:lnTo>
                  <a:lnTo>
                    <a:pt x="600" y="340"/>
                  </a:lnTo>
                  <a:lnTo>
                    <a:pt x="595" y="342"/>
                  </a:lnTo>
                  <a:lnTo>
                    <a:pt x="573" y="342"/>
                  </a:lnTo>
                  <a:lnTo>
                    <a:pt x="525" y="334"/>
                  </a:lnTo>
                  <a:lnTo>
                    <a:pt x="519" y="334"/>
                  </a:lnTo>
                  <a:lnTo>
                    <a:pt x="513" y="334"/>
                  </a:lnTo>
                  <a:lnTo>
                    <a:pt x="511" y="334"/>
                  </a:lnTo>
                  <a:lnTo>
                    <a:pt x="490" y="319"/>
                  </a:lnTo>
                  <a:lnTo>
                    <a:pt x="486" y="317"/>
                  </a:lnTo>
                  <a:lnTo>
                    <a:pt x="459" y="309"/>
                  </a:lnTo>
                  <a:lnTo>
                    <a:pt x="441" y="303"/>
                  </a:lnTo>
                  <a:lnTo>
                    <a:pt x="439" y="301"/>
                  </a:lnTo>
                  <a:lnTo>
                    <a:pt x="435" y="299"/>
                  </a:lnTo>
                  <a:lnTo>
                    <a:pt x="433" y="297"/>
                  </a:lnTo>
                  <a:lnTo>
                    <a:pt x="431" y="297"/>
                  </a:lnTo>
                  <a:lnTo>
                    <a:pt x="426" y="297"/>
                  </a:lnTo>
                  <a:lnTo>
                    <a:pt x="418" y="297"/>
                  </a:lnTo>
                  <a:lnTo>
                    <a:pt x="414" y="297"/>
                  </a:lnTo>
                  <a:lnTo>
                    <a:pt x="410" y="297"/>
                  </a:lnTo>
                  <a:lnTo>
                    <a:pt x="377" y="286"/>
                  </a:lnTo>
                  <a:lnTo>
                    <a:pt x="373" y="284"/>
                  </a:lnTo>
                  <a:lnTo>
                    <a:pt x="369" y="280"/>
                  </a:lnTo>
                  <a:lnTo>
                    <a:pt x="365" y="276"/>
                  </a:lnTo>
                  <a:lnTo>
                    <a:pt x="361" y="266"/>
                  </a:lnTo>
                  <a:lnTo>
                    <a:pt x="358" y="264"/>
                  </a:lnTo>
                  <a:lnTo>
                    <a:pt x="358" y="262"/>
                  </a:lnTo>
                  <a:lnTo>
                    <a:pt x="358" y="255"/>
                  </a:lnTo>
                  <a:lnTo>
                    <a:pt x="358" y="253"/>
                  </a:lnTo>
                  <a:lnTo>
                    <a:pt x="363" y="245"/>
                  </a:lnTo>
                  <a:lnTo>
                    <a:pt x="363" y="241"/>
                  </a:lnTo>
                  <a:lnTo>
                    <a:pt x="361" y="235"/>
                  </a:lnTo>
                  <a:lnTo>
                    <a:pt x="358" y="227"/>
                  </a:lnTo>
                  <a:lnTo>
                    <a:pt x="352" y="214"/>
                  </a:lnTo>
                  <a:lnTo>
                    <a:pt x="348" y="206"/>
                  </a:lnTo>
                  <a:lnTo>
                    <a:pt x="346" y="204"/>
                  </a:lnTo>
                  <a:lnTo>
                    <a:pt x="344" y="200"/>
                  </a:lnTo>
                  <a:lnTo>
                    <a:pt x="344" y="200"/>
                  </a:lnTo>
                  <a:lnTo>
                    <a:pt x="342" y="200"/>
                  </a:lnTo>
                  <a:lnTo>
                    <a:pt x="340" y="198"/>
                  </a:lnTo>
                  <a:lnTo>
                    <a:pt x="336" y="198"/>
                  </a:lnTo>
                  <a:lnTo>
                    <a:pt x="332" y="198"/>
                  </a:lnTo>
                  <a:lnTo>
                    <a:pt x="325" y="196"/>
                  </a:lnTo>
                  <a:lnTo>
                    <a:pt x="323" y="194"/>
                  </a:lnTo>
                  <a:lnTo>
                    <a:pt x="323" y="192"/>
                  </a:lnTo>
                  <a:lnTo>
                    <a:pt x="321" y="187"/>
                  </a:lnTo>
                  <a:lnTo>
                    <a:pt x="315" y="169"/>
                  </a:lnTo>
                  <a:lnTo>
                    <a:pt x="315" y="165"/>
                  </a:lnTo>
                  <a:lnTo>
                    <a:pt x="313" y="163"/>
                  </a:lnTo>
                  <a:lnTo>
                    <a:pt x="311" y="161"/>
                  </a:lnTo>
                  <a:lnTo>
                    <a:pt x="299" y="155"/>
                  </a:lnTo>
                  <a:lnTo>
                    <a:pt x="284" y="146"/>
                  </a:lnTo>
                  <a:lnTo>
                    <a:pt x="280" y="142"/>
                  </a:lnTo>
                  <a:lnTo>
                    <a:pt x="280" y="142"/>
                  </a:lnTo>
                  <a:lnTo>
                    <a:pt x="280" y="140"/>
                  </a:lnTo>
                  <a:lnTo>
                    <a:pt x="278" y="140"/>
                  </a:lnTo>
                  <a:lnTo>
                    <a:pt x="276" y="124"/>
                  </a:lnTo>
                  <a:lnTo>
                    <a:pt x="276" y="122"/>
                  </a:lnTo>
                  <a:lnTo>
                    <a:pt x="278" y="115"/>
                  </a:lnTo>
                  <a:lnTo>
                    <a:pt x="278" y="109"/>
                  </a:lnTo>
                  <a:lnTo>
                    <a:pt x="280" y="99"/>
                  </a:lnTo>
                  <a:lnTo>
                    <a:pt x="282" y="93"/>
                  </a:lnTo>
                  <a:lnTo>
                    <a:pt x="284" y="82"/>
                  </a:lnTo>
                  <a:lnTo>
                    <a:pt x="307" y="39"/>
                  </a:lnTo>
                  <a:lnTo>
                    <a:pt x="311" y="31"/>
                  </a:lnTo>
                  <a:lnTo>
                    <a:pt x="311" y="19"/>
                  </a:lnTo>
                  <a:lnTo>
                    <a:pt x="309" y="19"/>
                  </a:lnTo>
                  <a:lnTo>
                    <a:pt x="307" y="19"/>
                  </a:lnTo>
                  <a:lnTo>
                    <a:pt x="305" y="19"/>
                  </a:lnTo>
                  <a:lnTo>
                    <a:pt x="301" y="19"/>
                  </a:lnTo>
                  <a:lnTo>
                    <a:pt x="299" y="19"/>
                  </a:lnTo>
                  <a:lnTo>
                    <a:pt x="297" y="19"/>
                  </a:lnTo>
                  <a:lnTo>
                    <a:pt x="293" y="17"/>
                  </a:lnTo>
                  <a:lnTo>
                    <a:pt x="290" y="17"/>
                  </a:lnTo>
                  <a:lnTo>
                    <a:pt x="290" y="17"/>
                  </a:lnTo>
                  <a:lnTo>
                    <a:pt x="278" y="21"/>
                  </a:lnTo>
                  <a:lnTo>
                    <a:pt x="272" y="23"/>
                  </a:lnTo>
                  <a:lnTo>
                    <a:pt x="268" y="25"/>
                  </a:lnTo>
                  <a:lnTo>
                    <a:pt x="262" y="31"/>
                  </a:lnTo>
                  <a:lnTo>
                    <a:pt x="260" y="33"/>
                  </a:lnTo>
                  <a:lnTo>
                    <a:pt x="255" y="33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1" y="37"/>
                  </a:lnTo>
                  <a:lnTo>
                    <a:pt x="249" y="39"/>
                  </a:lnTo>
                  <a:lnTo>
                    <a:pt x="247" y="39"/>
                  </a:lnTo>
                  <a:lnTo>
                    <a:pt x="241" y="39"/>
                  </a:lnTo>
                  <a:lnTo>
                    <a:pt x="235" y="39"/>
                  </a:lnTo>
                  <a:lnTo>
                    <a:pt x="233" y="37"/>
                  </a:lnTo>
                  <a:lnTo>
                    <a:pt x="231" y="37"/>
                  </a:lnTo>
                  <a:lnTo>
                    <a:pt x="227" y="33"/>
                  </a:lnTo>
                  <a:lnTo>
                    <a:pt x="225" y="33"/>
                  </a:lnTo>
                  <a:lnTo>
                    <a:pt x="222" y="33"/>
                  </a:lnTo>
                  <a:lnTo>
                    <a:pt x="220" y="33"/>
                  </a:lnTo>
                  <a:lnTo>
                    <a:pt x="220" y="31"/>
                  </a:lnTo>
                  <a:lnTo>
                    <a:pt x="220" y="29"/>
                  </a:lnTo>
                  <a:lnTo>
                    <a:pt x="218" y="27"/>
                  </a:lnTo>
                  <a:lnTo>
                    <a:pt x="216" y="27"/>
                  </a:lnTo>
                  <a:lnTo>
                    <a:pt x="214" y="27"/>
                  </a:lnTo>
                  <a:lnTo>
                    <a:pt x="212" y="27"/>
                  </a:lnTo>
                  <a:lnTo>
                    <a:pt x="210" y="29"/>
                  </a:lnTo>
                  <a:lnTo>
                    <a:pt x="208" y="29"/>
                  </a:lnTo>
                  <a:lnTo>
                    <a:pt x="206" y="29"/>
                  </a:lnTo>
                  <a:lnTo>
                    <a:pt x="204" y="29"/>
                  </a:lnTo>
                  <a:lnTo>
                    <a:pt x="200" y="29"/>
                  </a:lnTo>
                  <a:lnTo>
                    <a:pt x="198" y="29"/>
                  </a:lnTo>
                  <a:lnTo>
                    <a:pt x="194" y="25"/>
                  </a:lnTo>
                  <a:lnTo>
                    <a:pt x="192" y="25"/>
                  </a:lnTo>
                  <a:lnTo>
                    <a:pt x="183" y="23"/>
                  </a:lnTo>
                  <a:lnTo>
                    <a:pt x="179" y="19"/>
                  </a:lnTo>
                  <a:lnTo>
                    <a:pt x="179" y="17"/>
                  </a:lnTo>
                  <a:lnTo>
                    <a:pt x="179" y="12"/>
                  </a:lnTo>
                  <a:lnTo>
                    <a:pt x="177" y="12"/>
                  </a:lnTo>
                  <a:lnTo>
                    <a:pt x="175" y="10"/>
                  </a:lnTo>
                  <a:lnTo>
                    <a:pt x="175" y="8"/>
                  </a:lnTo>
                  <a:lnTo>
                    <a:pt x="173" y="6"/>
                  </a:lnTo>
                  <a:lnTo>
                    <a:pt x="173" y="4"/>
                  </a:lnTo>
                  <a:lnTo>
                    <a:pt x="173" y="2"/>
                  </a:lnTo>
                  <a:lnTo>
                    <a:pt x="171" y="0"/>
                  </a:lnTo>
                  <a:lnTo>
                    <a:pt x="169" y="0"/>
                  </a:lnTo>
                  <a:lnTo>
                    <a:pt x="167" y="0"/>
                  </a:lnTo>
                  <a:lnTo>
                    <a:pt x="167" y="2"/>
                  </a:lnTo>
                  <a:lnTo>
                    <a:pt x="161" y="10"/>
                  </a:lnTo>
                  <a:lnTo>
                    <a:pt x="159" y="10"/>
                  </a:lnTo>
                  <a:lnTo>
                    <a:pt x="157" y="12"/>
                  </a:lnTo>
                  <a:lnTo>
                    <a:pt x="152" y="15"/>
                  </a:lnTo>
                  <a:lnTo>
                    <a:pt x="144" y="17"/>
                  </a:lnTo>
                  <a:lnTo>
                    <a:pt x="121" y="19"/>
                  </a:lnTo>
                  <a:lnTo>
                    <a:pt x="109" y="19"/>
                  </a:lnTo>
                  <a:lnTo>
                    <a:pt x="105" y="21"/>
                  </a:lnTo>
                  <a:lnTo>
                    <a:pt x="97" y="23"/>
                  </a:lnTo>
                  <a:lnTo>
                    <a:pt x="93" y="21"/>
                  </a:lnTo>
                  <a:lnTo>
                    <a:pt x="91" y="27"/>
                  </a:lnTo>
                  <a:lnTo>
                    <a:pt x="82" y="43"/>
                  </a:lnTo>
                  <a:lnTo>
                    <a:pt x="74" y="58"/>
                  </a:lnTo>
                  <a:lnTo>
                    <a:pt x="58" y="72"/>
                  </a:lnTo>
                  <a:lnTo>
                    <a:pt x="51" y="76"/>
                  </a:lnTo>
                  <a:lnTo>
                    <a:pt x="49" y="76"/>
                  </a:lnTo>
                  <a:lnTo>
                    <a:pt x="49" y="78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1" y="80"/>
                  </a:lnTo>
                  <a:lnTo>
                    <a:pt x="56" y="80"/>
                  </a:lnTo>
                  <a:lnTo>
                    <a:pt x="58" y="80"/>
                  </a:lnTo>
                  <a:lnTo>
                    <a:pt x="60" y="82"/>
                  </a:lnTo>
                  <a:lnTo>
                    <a:pt x="66" y="85"/>
                  </a:lnTo>
                  <a:lnTo>
                    <a:pt x="72" y="87"/>
                  </a:lnTo>
                  <a:lnTo>
                    <a:pt x="74" y="87"/>
                  </a:lnTo>
                  <a:lnTo>
                    <a:pt x="76" y="89"/>
                  </a:lnTo>
                  <a:lnTo>
                    <a:pt x="80" y="93"/>
                  </a:lnTo>
                  <a:lnTo>
                    <a:pt x="82" y="93"/>
                  </a:lnTo>
                  <a:lnTo>
                    <a:pt x="82" y="95"/>
                  </a:lnTo>
                  <a:lnTo>
                    <a:pt x="82" y="97"/>
                  </a:lnTo>
                  <a:lnTo>
                    <a:pt x="82" y="99"/>
                  </a:lnTo>
                  <a:lnTo>
                    <a:pt x="82" y="101"/>
                  </a:lnTo>
                  <a:lnTo>
                    <a:pt x="80" y="117"/>
                  </a:lnTo>
                  <a:lnTo>
                    <a:pt x="80" y="117"/>
                  </a:lnTo>
                  <a:lnTo>
                    <a:pt x="64" y="144"/>
                  </a:lnTo>
                  <a:lnTo>
                    <a:pt x="62" y="144"/>
                  </a:lnTo>
                  <a:lnTo>
                    <a:pt x="62" y="148"/>
                  </a:lnTo>
                  <a:lnTo>
                    <a:pt x="62" y="150"/>
                  </a:lnTo>
                  <a:lnTo>
                    <a:pt x="62" y="159"/>
                  </a:lnTo>
                  <a:lnTo>
                    <a:pt x="62" y="163"/>
                  </a:lnTo>
                  <a:lnTo>
                    <a:pt x="62" y="167"/>
                  </a:lnTo>
                  <a:lnTo>
                    <a:pt x="60" y="169"/>
                  </a:lnTo>
                  <a:lnTo>
                    <a:pt x="58" y="177"/>
                  </a:lnTo>
                  <a:lnTo>
                    <a:pt x="56" y="177"/>
                  </a:lnTo>
                  <a:lnTo>
                    <a:pt x="53" y="179"/>
                  </a:lnTo>
                  <a:lnTo>
                    <a:pt x="51" y="181"/>
                  </a:lnTo>
                  <a:lnTo>
                    <a:pt x="51" y="181"/>
                  </a:lnTo>
                  <a:lnTo>
                    <a:pt x="45" y="185"/>
                  </a:lnTo>
                  <a:lnTo>
                    <a:pt x="25" y="190"/>
                  </a:lnTo>
                  <a:lnTo>
                    <a:pt x="18" y="192"/>
                  </a:lnTo>
                  <a:lnTo>
                    <a:pt x="0" y="192"/>
                  </a:lnTo>
                  <a:lnTo>
                    <a:pt x="6" y="200"/>
                  </a:lnTo>
                  <a:lnTo>
                    <a:pt x="12" y="208"/>
                  </a:lnTo>
                  <a:lnTo>
                    <a:pt x="12" y="210"/>
                  </a:lnTo>
                  <a:lnTo>
                    <a:pt x="14" y="214"/>
                  </a:lnTo>
                  <a:lnTo>
                    <a:pt x="14" y="216"/>
                  </a:lnTo>
                  <a:lnTo>
                    <a:pt x="16" y="218"/>
                  </a:lnTo>
                  <a:lnTo>
                    <a:pt x="18" y="220"/>
                  </a:lnTo>
                  <a:lnTo>
                    <a:pt x="18" y="222"/>
                  </a:lnTo>
                  <a:lnTo>
                    <a:pt x="18" y="225"/>
                  </a:lnTo>
                  <a:lnTo>
                    <a:pt x="18" y="231"/>
                  </a:lnTo>
                  <a:lnTo>
                    <a:pt x="18" y="233"/>
                  </a:lnTo>
                  <a:lnTo>
                    <a:pt x="23" y="233"/>
                  </a:lnTo>
                  <a:lnTo>
                    <a:pt x="23" y="233"/>
                  </a:lnTo>
                  <a:lnTo>
                    <a:pt x="25" y="237"/>
                  </a:lnTo>
                  <a:lnTo>
                    <a:pt x="27" y="241"/>
                  </a:lnTo>
                  <a:lnTo>
                    <a:pt x="35" y="253"/>
                  </a:lnTo>
                  <a:lnTo>
                    <a:pt x="37" y="255"/>
                  </a:lnTo>
                  <a:lnTo>
                    <a:pt x="37" y="255"/>
                  </a:lnTo>
                  <a:lnTo>
                    <a:pt x="39" y="253"/>
                  </a:lnTo>
                  <a:lnTo>
                    <a:pt x="39" y="251"/>
                  </a:lnTo>
                  <a:lnTo>
                    <a:pt x="41" y="253"/>
                  </a:lnTo>
                  <a:lnTo>
                    <a:pt x="49" y="264"/>
                  </a:lnTo>
                  <a:lnTo>
                    <a:pt x="51" y="266"/>
                  </a:lnTo>
                  <a:lnTo>
                    <a:pt x="53" y="272"/>
                  </a:lnTo>
                  <a:lnTo>
                    <a:pt x="53" y="274"/>
                  </a:lnTo>
                  <a:lnTo>
                    <a:pt x="58" y="278"/>
                  </a:lnTo>
                  <a:lnTo>
                    <a:pt x="58" y="280"/>
                  </a:lnTo>
                  <a:lnTo>
                    <a:pt x="58" y="288"/>
                  </a:lnTo>
                  <a:lnTo>
                    <a:pt x="60" y="295"/>
                  </a:lnTo>
                  <a:lnTo>
                    <a:pt x="62" y="295"/>
                  </a:lnTo>
                  <a:lnTo>
                    <a:pt x="62" y="297"/>
                  </a:lnTo>
                  <a:lnTo>
                    <a:pt x="64" y="299"/>
                  </a:lnTo>
                  <a:lnTo>
                    <a:pt x="66" y="309"/>
                  </a:lnTo>
                  <a:lnTo>
                    <a:pt x="66" y="311"/>
                  </a:lnTo>
                  <a:lnTo>
                    <a:pt x="68" y="311"/>
                  </a:lnTo>
                  <a:lnTo>
                    <a:pt x="70" y="311"/>
                  </a:lnTo>
                  <a:lnTo>
                    <a:pt x="70" y="313"/>
                  </a:lnTo>
                  <a:lnTo>
                    <a:pt x="72" y="315"/>
                  </a:lnTo>
                  <a:lnTo>
                    <a:pt x="70" y="315"/>
                  </a:lnTo>
                  <a:lnTo>
                    <a:pt x="70" y="317"/>
                  </a:lnTo>
                  <a:lnTo>
                    <a:pt x="72" y="332"/>
                  </a:lnTo>
                  <a:lnTo>
                    <a:pt x="70" y="336"/>
                  </a:lnTo>
                  <a:lnTo>
                    <a:pt x="70" y="338"/>
                  </a:lnTo>
                  <a:lnTo>
                    <a:pt x="72" y="338"/>
                  </a:lnTo>
                  <a:lnTo>
                    <a:pt x="78" y="342"/>
                  </a:lnTo>
                  <a:lnTo>
                    <a:pt x="82" y="344"/>
                  </a:lnTo>
                  <a:lnTo>
                    <a:pt x="84" y="350"/>
                  </a:lnTo>
                  <a:lnTo>
                    <a:pt x="86" y="352"/>
                  </a:lnTo>
                  <a:lnTo>
                    <a:pt x="91" y="354"/>
                  </a:lnTo>
                  <a:lnTo>
                    <a:pt x="97" y="358"/>
                  </a:lnTo>
                  <a:lnTo>
                    <a:pt x="105" y="369"/>
                  </a:lnTo>
                  <a:lnTo>
                    <a:pt x="109" y="377"/>
                  </a:lnTo>
                  <a:lnTo>
                    <a:pt x="113" y="381"/>
                  </a:lnTo>
                  <a:lnTo>
                    <a:pt x="113" y="383"/>
                  </a:lnTo>
                  <a:lnTo>
                    <a:pt x="115" y="385"/>
                  </a:lnTo>
                  <a:lnTo>
                    <a:pt x="124" y="389"/>
                  </a:lnTo>
                  <a:lnTo>
                    <a:pt x="128" y="393"/>
                  </a:lnTo>
                  <a:lnTo>
                    <a:pt x="130" y="395"/>
                  </a:lnTo>
                  <a:lnTo>
                    <a:pt x="136" y="397"/>
                  </a:lnTo>
                  <a:lnTo>
                    <a:pt x="138" y="400"/>
                  </a:lnTo>
                  <a:lnTo>
                    <a:pt x="138" y="400"/>
                  </a:lnTo>
                  <a:lnTo>
                    <a:pt x="140" y="400"/>
                  </a:lnTo>
                  <a:lnTo>
                    <a:pt x="142" y="397"/>
                  </a:lnTo>
                  <a:lnTo>
                    <a:pt x="142" y="397"/>
                  </a:lnTo>
                  <a:lnTo>
                    <a:pt x="146" y="397"/>
                  </a:lnTo>
                  <a:lnTo>
                    <a:pt x="148" y="402"/>
                  </a:lnTo>
                  <a:lnTo>
                    <a:pt x="152" y="402"/>
                  </a:lnTo>
                  <a:lnTo>
                    <a:pt x="154" y="400"/>
                  </a:lnTo>
                  <a:lnTo>
                    <a:pt x="159" y="397"/>
                  </a:lnTo>
                  <a:lnTo>
                    <a:pt x="161" y="397"/>
                  </a:lnTo>
                  <a:lnTo>
                    <a:pt x="163" y="395"/>
                  </a:lnTo>
                  <a:lnTo>
                    <a:pt x="163" y="395"/>
                  </a:lnTo>
                  <a:lnTo>
                    <a:pt x="165" y="397"/>
                  </a:lnTo>
                  <a:lnTo>
                    <a:pt x="165" y="397"/>
                  </a:lnTo>
                  <a:lnTo>
                    <a:pt x="167" y="397"/>
                  </a:lnTo>
                  <a:lnTo>
                    <a:pt x="167" y="397"/>
                  </a:lnTo>
                  <a:lnTo>
                    <a:pt x="173" y="393"/>
                  </a:lnTo>
                  <a:lnTo>
                    <a:pt x="175" y="391"/>
                  </a:lnTo>
                  <a:lnTo>
                    <a:pt x="181" y="391"/>
                  </a:lnTo>
                  <a:lnTo>
                    <a:pt x="185" y="391"/>
                  </a:lnTo>
                  <a:lnTo>
                    <a:pt x="185" y="391"/>
                  </a:lnTo>
                  <a:lnTo>
                    <a:pt x="185" y="393"/>
                  </a:lnTo>
                  <a:lnTo>
                    <a:pt x="187" y="395"/>
                  </a:lnTo>
                  <a:lnTo>
                    <a:pt x="187" y="397"/>
                  </a:lnTo>
                  <a:lnTo>
                    <a:pt x="189" y="397"/>
                  </a:lnTo>
                  <a:lnTo>
                    <a:pt x="196" y="397"/>
                  </a:lnTo>
                  <a:lnTo>
                    <a:pt x="202" y="397"/>
                  </a:lnTo>
                  <a:lnTo>
                    <a:pt x="208" y="402"/>
                  </a:lnTo>
                  <a:lnTo>
                    <a:pt x="220" y="410"/>
                  </a:lnTo>
                  <a:lnTo>
                    <a:pt x="233" y="418"/>
                  </a:lnTo>
                  <a:lnTo>
                    <a:pt x="235" y="418"/>
                  </a:lnTo>
                  <a:lnTo>
                    <a:pt x="235" y="418"/>
                  </a:lnTo>
                  <a:lnTo>
                    <a:pt x="237" y="420"/>
                  </a:lnTo>
                  <a:lnTo>
                    <a:pt x="239" y="422"/>
                  </a:lnTo>
                  <a:lnTo>
                    <a:pt x="247" y="422"/>
                  </a:lnTo>
                  <a:lnTo>
                    <a:pt x="253" y="424"/>
                  </a:lnTo>
                  <a:lnTo>
                    <a:pt x="253" y="424"/>
                  </a:lnTo>
                  <a:lnTo>
                    <a:pt x="255" y="426"/>
                  </a:lnTo>
                  <a:lnTo>
                    <a:pt x="255" y="426"/>
                  </a:lnTo>
                  <a:lnTo>
                    <a:pt x="257" y="426"/>
                  </a:lnTo>
                  <a:lnTo>
                    <a:pt x="266" y="426"/>
                  </a:lnTo>
                  <a:lnTo>
                    <a:pt x="268" y="428"/>
                  </a:lnTo>
                  <a:lnTo>
                    <a:pt x="270" y="430"/>
                  </a:lnTo>
                  <a:lnTo>
                    <a:pt x="274" y="435"/>
                  </a:lnTo>
                  <a:lnTo>
                    <a:pt x="272" y="437"/>
                  </a:lnTo>
                  <a:lnTo>
                    <a:pt x="274" y="439"/>
                  </a:lnTo>
                  <a:lnTo>
                    <a:pt x="278" y="441"/>
                  </a:lnTo>
                  <a:lnTo>
                    <a:pt x="284" y="445"/>
                  </a:lnTo>
                  <a:lnTo>
                    <a:pt x="286" y="445"/>
                  </a:lnTo>
                  <a:lnTo>
                    <a:pt x="295" y="445"/>
                  </a:lnTo>
                  <a:lnTo>
                    <a:pt x="297" y="447"/>
                  </a:lnTo>
                  <a:lnTo>
                    <a:pt x="301" y="451"/>
                  </a:lnTo>
                  <a:lnTo>
                    <a:pt x="303" y="451"/>
                  </a:lnTo>
                  <a:lnTo>
                    <a:pt x="305" y="453"/>
                  </a:lnTo>
                  <a:lnTo>
                    <a:pt x="313" y="461"/>
                  </a:lnTo>
                  <a:lnTo>
                    <a:pt x="317" y="465"/>
                  </a:lnTo>
                  <a:lnTo>
                    <a:pt x="319" y="470"/>
                  </a:lnTo>
                  <a:lnTo>
                    <a:pt x="321" y="476"/>
                  </a:lnTo>
                  <a:lnTo>
                    <a:pt x="323" y="478"/>
                  </a:lnTo>
                  <a:lnTo>
                    <a:pt x="325" y="484"/>
                  </a:lnTo>
                  <a:lnTo>
                    <a:pt x="328" y="488"/>
                  </a:lnTo>
                  <a:lnTo>
                    <a:pt x="328" y="519"/>
                  </a:lnTo>
                  <a:lnTo>
                    <a:pt x="323" y="540"/>
                  </a:lnTo>
                  <a:lnTo>
                    <a:pt x="321" y="542"/>
                  </a:lnTo>
                  <a:lnTo>
                    <a:pt x="319" y="544"/>
                  </a:lnTo>
                  <a:lnTo>
                    <a:pt x="319" y="546"/>
                  </a:lnTo>
                  <a:lnTo>
                    <a:pt x="313" y="548"/>
                  </a:lnTo>
                  <a:lnTo>
                    <a:pt x="311" y="550"/>
                  </a:lnTo>
                  <a:lnTo>
                    <a:pt x="311" y="552"/>
                  </a:lnTo>
                  <a:lnTo>
                    <a:pt x="307" y="556"/>
                  </a:lnTo>
                  <a:lnTo>
                    <a:pt x="303" y="560"/>
                  </a:lnTo>
                  <a:lnTo>
                    <a:pt x="301" y="564"/>
                  </a:lnTo>
                  <a:lnTo>
                    <a:pt x="297" y="572"/>
                  </a:lnTo>
                  <a:lnTo>
                    <a:pt x="295" y="575"/>
                  </a:lnTo>
                  <a:lnTo>
                    <a:pt x="288" y="577"/>
                  </a:lnTo>
                  <a:lnTo>
                    <a:pt x="286" y="577"/>
                  </a:lnTo>
                  <a:lnTo>
                    <a:pt x="282" y="579"/>
                  </a:lnTo>
                  <a:lnTo>
                    <a:pt x="278" y="579"/>
                  </a:lnTo>
                  <a:lnTo>
                    <a:pt x="278" y="581"/>
                  </a:lnTo>
                  <a:lnTo>
                    <a:pt x="276" y="581"/>
                  </a:lnTo>
                  <a:lnTo>
                    <a:pt x="274" y="583"/>
                  </a:lnTo>
                  <a:lnTo>
                    <a:pt x="274" y="585"/>
                  </a:lnTo>
                  <a:lnTo>
                    <a:pt x="270" y="587"/>
                  </a:lnTo>
                  <a:lnTo>
                    <a:pt x="268" y="589"/>
                  </a:lnTo>
                  <a:lnTo>
                    <a:pt x="264" y="591"/>
                  </a:lnTo>
                  <a:lnTo>
                    <a:pt x="262" y="591"/>
                  </a:lnTo>
                  <a:lnTo>
                    <a:pt x="260" y="593"/>
                  </a:lnTo>
                  <a:lnTo>
                    <a:pt x="257" y="595"/>
                  </a:lnTo>
                  <a:lnTo>
                    <a:pt x="255" y="597"/>
                  </a:lnTo>
                  <a:lnTo>
                    <a:pt x="255" y="597"/>
                  </a:lnTo>
                  <a:lnTo>
                    <a:pt x="255" y="599"/>
                  </a:lnTo>
                  <a:lnTo>
                    <a:pt x="255" y="601"/>
                  </a:lnTo>
                  <a:lnTo>
                    <a:pt x="255" y="603"/>
                  </a:lnTo>
                  <a:lnTo>
                    <a:pt x="257" y="607"/>
                  </a:lnTo>
                  <a:lnTo>
                    <a:pt x="260" y="610"/>
                  </a:lnTo>
                  <a:lnTo>
                    <a:pt x="260" y="612"/>
                  </a:lnTo>
                  <a:lnTo>
                    <a:pt x="260" y="616"/>
                  </a:lnTo>
                  <a:lnTo>
                    <a:pt x="257" y="622"/>
                  </a:lnTo>
                  <a:lnTo>
                    <a:pt x="257" y="624"/>
                  </a:lnTo>
                  <a:lnTo>
                    <a:pt x="257" y="628"/>
                  </a:lnTo>
                  <a:lnTo>
                    <a:pt x="257" y="628"/>
                  </a:lnTo>
                  <a:lnTo>
                    <a:pt x="257" y="630"/>
                  </a:lnTo>
                  <a:lnTo>
                    <a:pt x="257" y="632"/>
                  </a:lnTo>
                  <a:lnTo>
                    <a:pt x="270" y="647"/>
                  </a:lnTo>
                  <a:lnTo>
                    <a:pt x="274" y="649"/>
                  </a:lnTo>
                  <a:lnTo>
                    <a:pt x="284" y="651"/>
                  </a:lnTo>
                  <a:lnTo>
                    <a:pt x="297" y="649"/>
                  </a:lnTo>
                  <a:lnTo>
                    <a:pt x="301" y="649"/>
                  </a:lnTo>
                  <a:lnTo>
                    <a:pt x="305" y="647"/>
                  </a:lnTo>
                  <a:lnTo>
                    <a:pt x="309" y="647"/>
                  </a:lnTo>
                  <a:lnTo>
                    <a:pt x="313" y="642"/>
                  </a:lnTo>
                  <a:lnTo>
                    <a:pt x="315" y="642"/>
                  </a:lnTo>
                  <a:lnTo>
                    <a:pt x="317" y="645"/>
                  </a:lnTo>
                  <a:lnTo>
                    <a:pt x="319" y="645"/>
                  </a:lnTo>
                  <a:lnTo>
                    <a:pt x="319" y="647"/>
                  </a:lnTo>
                  <a:lnTo>
                    <a:pt x="321" y="647"/>
                  </a:lnTo>
                  <a:lnTo>
                    <a:pt x="323" y="653"/>
                  </a:lnTo>
                  <a:lnTo>
                    <a:pt x="323" y="655"/>
                  </a:lnTo>
                  <a:lnTo>
                    <a:pt x="325" y="657"/>
                  </a:lnTo>
                  <a:lnTo>
                    <a:pt x="325" y="657"/>
                  </a:lnTo>
                  <a:lnTo>
                    <a:pt x="328" y="659"/>
                  </a:lnTo>
                  <a:lnTo>
                    <a:pt x="330" y="659"/>
                  </a:lnTo>
                  <a:lnTo>
                    <a:pt x="332" y="657"/>
                  </a:lnTo>
                  <a:lnTo>
                    <a:pt x="336" y="651"/>
                  </a:lnTo>
                  <a:lnTo>
                    <a:pt x="336" y="651"/>
                  </a:lnTo>
                  <a:lnTo>
                    <a:pt x="336" y="649"/>
                  </a:lnTo>
                  <a:lnTo>
                    <a:pt x="336" y="647"/>
                  </a:lnTo>
                  <a:lnTo>
                    <a:pt x="338" y="642"/>
                  </a:lnTo>
                  <a:lnTo>
                    <a:pt x="338" y="640"/>
                  </a:lnTo>
                  <a:lnTo>
                    <a:pt x="338" y="636"/>
                  </a:lnTo>
                  <a:lnTo>
                    <a:pt x="338" y="634"/>
                  </a:lnTo>
                  <a:lnTo>
                    <a:pt x="338" y="632"/>
                  </a:lnTo>
                  <a:lnTo>
                    <a:pt x="338" y="632"/>
                  </a:lnTo>
                  <a:lnTo>
                    <a:pt x="336" y="628"/>
                  </a:lnTo>
                  <a:lnTo>
                    <a:pt x="334" y="626"/>
                  </a:lnTo>
                  <a:lnTo>
                    <a:pt x="336" y="626"/>
                  </a:lnTo>
                  <a:lnTo>
                    <a:pt x="336" y="624"/>
                  </a:lnTo>
                  <a:lnTo>
                    <a:pt x="336" y="622"/>
                  </a:lnTo>
                  <a:lnTo>
                    <a:pt x="338" y="620"/>
                  </a:lnTo>
                  <a:lnTo>
                    <a:pt x="340" y="620"/>
                  </a:lnTo>
                  <a:lnTo>
                    <a:pt x="340" y="620"/>
                  </a:lnTo>
                  <a:lnTo>
                    <a:pt x="342" y="620"/>
                  </a:lnTo>
                  <a:lnTo>
                    <a:pt x="344" y="622"/>
                  </a:lnTo>
                  <a:lnTo>
                    <a:pt x="344" y="622"/>
                  </a:lnTo>
                  <a:lnTo>
                    <a:pt x="348" y="626"/>
                  </a:lnTo>
                  <a:lnTo>
                    <a:pt x="356" y="638"/>
                  </a:lnTo>
                  <a:lnTo>
                    <a:pt x="361" y="642"/>
                  </a:lnTo>
                  <a:lnTo>
                    <a:pt x="363" y="649"/>
                  </a:lnTo>
                  <a:lnTo>
                    <a:pt x="363" y="651"/>
                  </a:lnTo>
                  <a:lnTo>
                    <a:pt x="365" y="651"/>
                  </a:lnTo>
                  <a:lnTo>
                    <a:pt x="367" y="653"/>
                  </a:lnTo>
                  <a:lnTo>
                    <a:pt x="369" y="653"/>
                  </a:lnTo>
                  <a:lnTo>
                    <a:pt x="371" y="655"/>
                  </a:lnTo>
                  <a:lnTo>
                    <a:pt x="375" y="655"/>
                  </a:lnTo>
                  <a:lnTo>
                    <a:pt x="375" y="655"/>
                  </a:lnTo>
                  <a:lnTo>
                    <a:pt x="377" y="657"/>
                  </a:lnTo>
                  <a:lnTo>
                    <a:pt x="377" y="659"/>
                  </a:lnTo>
                  <a:lnTo>
                    <a:pt x="375" y="661"/>
                  </a:lnTo>
                  <a:lnTo>
                    <a:pt x="375" y="661"/>
                  </a:lnTo>
                  <a:lnTo>
                    <a:pt x="373" y="663"/>
                  </a:lnTo>
                  <a:lnTo>
                    <a:pt x="371" y="665"/>
                  </a:lnTo>
                  <a:lnTo>
                    <a:pt x="369" y="665"/>
                  </a:lnTo>
                  <a:lnTo>
                    <a:pt x="369" y="667"/>
                  </a:lnTo>
                  <a:lnTo>
                    <a:pt x="367" y="669"/>
                  </a:lnTo>
                  <a:lnTo>
                    <a:pt x="369" y="677"/>
                  </a:lnTo>
                  <a:lnTo>
                    <a:pt x="369" y="680"/>
                  </a:lnTo>
                  <a:lnTo>
                    <a:pt x="369" y="682"/>
                  </a:lnTo>
                  <a:lnTo>
                    <a:pt x="369" y="682"/>
                  </a:lnTo>
                  <a:lnTo>
                    <a:pt x="367" y="686"/>
                  </a:lnTo>
                  <a:lnTo>
                    <a:pt x="367" y="688"/>
                  </a:lnTo>
                  <a:lnTo>
                    <a:pt x="369" y="690"/>
                  </a:lnTo>
                  <a:lnTo>
                    <a:pt x="373" y="692"/>
                  </a:lnTo>
                  <a:lnTo>
                    <a:pt x="396" y="698"/>
                  </a:lnTo>
                  <a:lnTo>
                    <a:pt x="398" y="698"/>
                  </a:lnTo>
                  <a:lnTo>
                    <a:pt x="400" y="700"/>
                  </a:lnTo>
                  <a:lnTo>
                    <a:pt x="402" y="700"/>
                  </a:lnTo>
                  <a:lnTo>
                    <a:pt x="402" y="700"/>
                  </a:lnTo>
                  <a:lnTo>
                    <a:pt x="408" y="696"/>
                  </a:lnTo>
                  <a:lnTo>
                    <a:pt x="410" y="694"/>
                  </a:lnTo>
                  <a:lnTo>
                    <a:pt x="412" y="694"/>
                  </a:lnTo>
                  <a:lnTo>
                    <a:pt x="416" y="694"/>
                  </a:lnTo>
                  <a:lnTo>
                    <a:pt x="418" y="694"/>
                  </a:lnTo>
                  <a:lnTo>
                    <a:pt x="422" y="694"/>
                  </a:lnTo>
                  <a:lnTo>
                    <a:pt x="424" y="694"/>
                  </a:lnTo>
                  <a:lnTo>
                    <a:pt x="426" y="694"/>
                  </a:lnTo>
                  <a:lnTo>
                    <a:pt x="428" y="692"/>
                  </a:lnTo>
                  <a:lnTo>
                    <a:pt x="428" y="692"/>
                  </a:lnTo>
                  <a:lnTo>
                    <a:pt x="428" y="690"/>
                  </a:lnTo>
                  <a:lnTo>
                    <a:pt x="428" y="688"/>
                  </a:lnTo>
                  <a:lnTo>
                    <a:pt x="428" y="688"/>
                  </a:lnTo>
                  <a:lnTo>
                    <a:pt x="428" y="686"/>
                  </a:lnTo>
                  <a:lnTo>
                    <a:pt x="428" y="684"/>
                  </a:lnTo>
                  <a:lnTo>
                    <a:pt x="428" y="684"/>
                  </a:lnTo>
                  <a:lnTo>
                    <a:pt x="431" y="684"/>
                  </a:lnTo>
                  <a:lnTo>
                    <a:pt x="437" y="688"/>
                  </a:lnTo>
                  <a:lnTo>
                    <a:pt x="439" y="688"/>
                  </a:lnTo>
                  <a:lnTo>
                    <a:pt x="443" y="688"/>
                  </a:lnTo>
                  <a:lnTo>
                    <a:pt x="445" y="688"/>
                  </a:lnTo>
                  <a:lnTo>
                    <a:pt x="449" y="690"/>
                  </a:lnTo>
                  <a:lnTo>
                    <a:pt x="459" y="700"/>
                  </a:lnTo>
                  <a:lnTo>
                    <a:pt x="461" y="700"/>
                  </a:lnTo>
                  <a:lnTo>
                    <a:pt x="464" y="700"/>
                  </a:lnTo>
                  <a:lnTo>
                    <a:pt x="466" y="700"/>
                  </a:lnTo>
                  <a:lnTo>
                    <a:pt x="466" y="700"/>
                  </a:lnTo>
                  <a:lnTo>
                    <a:pt x="472" y="694"/>
                  </a:lnTo>
                  <a:lnTo>
                    <a:pt x="474" y="694"/>
                  </a:lnTo>
                  <a:lnTo>
                    <a:pt x="474" y="694"/>
                  </a:lnTo>
                  <a:lnTo>
                    <a:pt x="476" y="692"/>
                  </a:lnTo>
                  <a:lnTo>
                    <a:pt x="478" y="692"/>
                  </a:lnTo>
                  <a:lnTo>
                    <a:pt x="480" y="694"/>
                  </a:lnTo>
                  <a:lnTo>
                    <a:pt x="482" y="694"/>
                  </a:lnTo>
                  <a:lnTo>
                    <a:pt x="482" y="694"/>
                  </a:lnTo>
                  <a:lnTo>
                    <a:pt x="484" y="696"/>
                  </a:lnTo>
                  <a:lnTo>
                    <a:pt x="486" y="698"/>
                  </a:lnTo>
                  <a:lnTo>
                    <a:pt x="486" y="702"/>
                  </a:lnTo>
                  <a:lnTo>
                    <a:pt x="486" y="704"/>
                  </a:lnTo>
                  <a:lnTo>
                    <a:pt x="486" y="706"/>
                  </a:lnTo>
                  <a:lnTo>
                    <a:pt x="486" y="710"/>
                  </a:lnTo>
                  <a:lnTo>
                    <a:pt x="486" y="717"/>
                  </a:lnTo>
                  <a:lnTo>
                    <a:pt x="486" y="719"/>
                  </a:lnTo>
                  <a:lnTo>
                    <a:pt x="488" y="721"/>
                  </a:lnTo>
                  <a:lnTo>
                    <a:pt x="490" y="723"/>
                  </a:lnTo>
                  <a:lnTo>
                    <a:pt x="494" y="723"/>
                  </a:lnTo>
                  <a:lnTo>
                    <a:pt x="499" y="725"/>
                  </a:lnTo>
                  <a:lnTo>
                    <a:pt x="503" y="729"/>
                  </a:lnTo>
                  <a:lnTo>
                    <a:pt x="505" y="731"/>
                  </a:lnTo>
                  <a:lnTo>
                    <a:pt x="509" y="737"/>
                  </a:lnTo>
                  <a:lnTo>
                    <a:pt x="513" y="739"/>
                  </a:lnTo>
                  <a:lnTo>
                    <a:pt x="515" y="739"/>
                  </a:lnTo>
                  <a:lnTo>
                    <a:pt x="515" y="737"/>
                  </a:lnTo>
                  <a:lnTo>
                    <a:pt x="519" y="737"/>
                  </a:lnTo>
                  <a:lnTo>
                    <a:pt x="519" y="737"/>
                  </a:lnTo>
                  <a:lnTo>
                    <a:pt x="521" y="735"/>
                  </a:lnTo>
                  <a:lnTo>
                    <a:pt x="521" y="731"/>
                  </a:lnTo>
                  <a:lnTo>
                    <a:pt x="521" y="717"/>
                  </a:lnTo>
                  <a:lnTo>
                    <a:pt x="521" y="710"/>
                  </a:lnTo>
                  <a:lnTo>
                    <a:pt x="519" y="706"/>
                  </a:lnTo>
                  <a:lnTo>
                    <a:pt x="517" y="704"/>
                  </a:lnTo>
                  <a:lnTo>
                    <a:pt x="515" y="702"/>
                  </a:lnTo>
                  <a:lnTo>
                    <a:pt x="515" y="700"/>
                  </a:lnTo>
                  <a:lnTo>
                    <a:pt x="515" y="698"/>
                  </a:lnTo>
                  <a:lnTo>
                    <a:pt x="515" y="694"/>
                  </a:lnTo>
                  <a:lnTo>
                    <a:pt x="517" y="692"/>
                  </a:lnTo>
                  <a:lnTo>
                    <a:pt x="517" y="688"/>
                  </a:lnTo>
                  <a:lnTo>
                    <a:pt x="517" y="688"/>
                  </a:lnTo>
                  <a:lnTo>
                    <a:pt x="517" y="688"/>
                  </a:lnTo>
                  <a:lnTo>
                    <a:pt x="515" y="684"/>
                  </a:lnTo>
                  <a:lnTo>
                    <a:pt x="515" y="677"/>
                  </a:lnTo>
                  <a:lnTo>
                    <a:pt x="515" y="675"/>
                  </a:lnTo>
                  <a:lnTo>
                    <a:pt x="519" y="667"/>
                  </a:lnTo>
                  <a:lnTo>
                    <a:pt x="519" y="665"/>
                  </a:lnTo>
                  <a:lnTo>
                    <a:pt x="519" y="663"/>
                  </a:lnTo>
                  <a:lnTo>
                    <a:pt x="517" y="657"/>
                  </a:lnTo>
                  <a:lnTo>
                    <a:pt x="517" y="653"/>
                  </a:lnTo>
                  <a:lnTo>
                    <a:pt x="517" y="651"/>
                  </a:lnTo>
                  <a:lnTo>
                    <a:pt x="519" y="642"/>
                  </a:lnTo>
                  <a:lnTo>
                    <a:pt x="519" y="640"/>
                  </a:lnTo>
                  <a:lnTo>
                    <a:pt x="517" y="638"/>
                  </a:lnTo>
                  <a:lnTo>
                    <a:pt x="513" y="636"/>
                  </a:lnTo>
                  <a:lnTo>
                    <a:pt x="511" y="636"/>
                  </a:lnTo>
                  <a:lnTo>
                    <a:pt x="509" y="636"/>
                  </a:lnTo>
                  <a:lnTo>
                    <a:pt x="507" y="636"/>
                  </a:lnTo>
                  <a:lnTo>
                    <a:pt x="505" y="634"/>
                  </a:lnTo>
                  <a:lnTo>
                    <a:pt x="505" y="634"/>
                  </a:lnTo>
                  <a:lnTo>
                    <a:pt x="501" y="630"/>
                  </a:lnTo>
                  <a:lnTo>
                    <a:pt x="496" y="624"/>
                  </a:lnTo>
                  <a:lnTo>
                    <a:pt x="496" y="622"/>
                  </a:lnTo>
                  <a:lnTo>
                    <a:pt x="494" y="620"/>
                  </a:lnTo>
                  <a:lnTo>
                    <a:pt x="494" y="620"/>
                  </a:lnTo>
                  <a:lnTo>
                    <a:pt x="496" y="616"/>
                  </a:lnTo>
                  <a:lnTo>
                    <a:pt x="499" y="616"/>
                  </a:lnTo>
                  <a:lnTo>
                    <a:pt x="505" y="616"/>
                  </a:lnTo>
                  <a:lnTo>
                    <a:pt x="507" y="616"/>
                  </a:lnTo>
                  <a:lnTo>
                    <a:pt x="509" y="614"/>
                  </a:lnTo>
                  <a:lnTo>
                    <a:pt x="509" y="612"/>
                  </a:lnTo>
                  <a:lnTo>
                    <a:pt x="511" y="610"/>
                  </a:lnTo>
                  <a:lnTo>
                    <a:pt x="515" y="607"/>
                  </a:lnTo>
                  <a:lnTo>
                    <a:pt x="517" y="605"/>
                  </a:lnTo>
                  <a:lnTo>
                    <a:pt x="517" y="603"/>
                  </a:lnTo>
                  <a:lnTo>
                    <a:pt x="519" y="603"/>
                  </a:lnTo>
                  <a:lnTo>
                    <a:pt x="519" y="601"/>
                  </a:lnTo>
                  <a:lnTo>
                    <a:pt x="519" y="599"/>
                  </a:lnTo>
                  <a:lnTo>
                    <a:pt x="517" y="595"/>
                  </a:lnTo>
                  <a:lnTo>
                    <a:pt x="517" y="593"/>
                  </a:lnTo>
                  <a:lnTo>
                    <a:pt x="517" y="587"/>
                  </a:lnTo>
                  <a:lnTo>
                    <a:pt x="521" y="579"/>
                  </a:lnTo>
                  <a:lnTo>
                    <a:pt x="523" y="579"/>
                  </a:lnTo>
                  <a:lnTo>
                    <a:pt x="523" y="577"/>
                  </a:lnTo>
                  <a:lnTo>
                    <a:pt x="534" y="577"/>
                  </a:lnTo>
                  <a:lnTo>
                    <a:pt x="536" y="577"/>
                  </a:lnTo>
                  <a:lnTo>
                    <a:pt x="536" y="575"/>
                  </a:lnTo>
                  <a:lnTo>
                    <a:pt x="536" y="572"/>
                  </a:lnTo>
                  <a:lnTo>
                    <a:pt x="542" y="552"/>
                  </a:lnTo>
                  <a:lnTo>
                    <a:pt x="546" y="544"/>
                  </a:lnTo>
                  <a:lnTo>
                    <a:pt x="546" y="540"/>
                  </a:lnTo>
                  <a:lnTo>
                    <a:pt x="550" y="517"/>
                  </a:lnTo>
                  <a:lnTo>
                    <a:pt x="550" y="513"/>
                  </a:lnTo>
                  <a:lnTo>
                    <a:pt x="548" y="509"/>
                  </a:lnTo>
                  <a:lnTo>
                    <a:pt x="546" y="507"/>
                  </a:lnTo>
                  <a:lnTo>
                    <a:pt x="544" y="505"/>
                  </a:lnTo>
                  <a:lnTo>
                    <a:pt x="544" y="502"/>
                  </a:lnTo>
                  <a:lnTo>
                    <a:pt x="546" y="486"/>
                  </a:lnTo>
                  <a:lnTo>
                    <a:pt x="548" y="478"/>
                  </a:lnTo>
                  <a:lnTo>
                    <a:pt x="550" y="467"/>
                  </a:lnTo>
                  <a:lnTo>
                    <a:pt x="552" y="467"/>
                  </a:lnTo>
                  <a:lnTo>
                    <a:pt x="567" y="465"/>
                  </a:lnTo>
                  <a:lnTo>
                    <a:pt x="571" y="463"/>
                  </a:lnTo>
                  <a:lnTo>
                    <a:pt x="573" y="461"/>
                  </a:lnTo>
                  <a:lnTo>
                    <a:pt x="575" y="457"/>
                  </a:lnTo>
                  <a:lnTo>
                    <a:pt x="591" y="416"/>
                  </a:lnTo>
                  <a:lnTo>
                    <a:pt x="597" y="408"/>
                  </a:lnTo>
                  <a:lnTo>
                    <a:pt x="600" y="404"/>
                  </a:lnTo>
                  <a:lnTo>
                    <a:pt x="604" y="400"/>
                  </a:lnTo>
                  <a:lnTo>
                    <a:pt x="608" y="395"/>
                  </a:lnTo>
                  <a:lnTo>
                    <a:pt x="618" y="385"/>
                  </a:lnTo>
                  <a:lnTo>
                    <a:pt x="622" y="381"/>
                  </a:lnTo>
                  <a:lnTo>
                    <a:pt x="626" y="371"/>
                  </a:lnTo>
                  <a:lnTo>
                    <a:pt x="626" y="367"/>
                  </a:lnTo>
                  <a:lnTo>
                    <a:pt x="628" y="365"/>
                  </a:lnTo>
                  <a:lnTo>
                    <a:pt x="626" y="362"/>
                  </a:lnTo>
                  <a:lnTo>
                    <a:pt x="624" y="35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26A777E5-8E0F-2F44-A105-194D38CD6A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3200" y="4067175"/>
              <a:ext cx="39687" cy="33338"/>
            </a:xfrm>
            <a:custGeom>
              <a:avLst/>
              <a:gdLst>
                <a:gd name="T0" fmla="*/ 10 w 25"/>
                <a:gd name="T1" fmla="*/ 17 h 21"/>
                <a:gd name="T2" fmla="*/ 2 w 25"/>
                <a:gd name="T3" fmla="*/ 10 h 21"/>
                <a:gd name="T4" fmla="*/ 0 w 25"/>
                <a:gd name="T5" fmla="*/ 10 h 21"/>
                <a:gd name="T6" fmla="*/ 0 w 25"/>
                <a:gd name="T7" fmla="*/ 10 h 21"/>
                <a:gd name="T8" fmla="*/ 0 w 25"/>
                <a:gd name="T9" fmla="*/ 15 h 21"/>
                <a:gd name="T10" fmla="*/ 2 w 25"/>
                <a:gd name="T11" fmla="*/ 17 h 21"/>
                <a:gd name="T12" fmla="*/ 6 w 25"/>
                <a:gd name="T13" fmla="*/ 19 h 21"/>
                <a:gd name="T14" fmla="*/ 8 w 25"/>
                <a:gd name="T15" fmla="*/ 21 h 21"/>
                <a:gd name="T16" fmla="*/ 10 w 25"/>
                <a:gd name="T17" fmla="*/ 21 h 21"/>
                <a:gd name="T18" fmla="*/ 12 w 25"/>
                <a:gd name="T19" fmla="*/ 21 h 21"/>
                <a:gd name="T20" fmla="*/ 10 w 25"/>
                <a:gd name="T21" fmla="*/ 19 h 21"/>
                <a:gd name="T22" fmla="*/ 10 w 25"/>
                <a:gd name="T23" fmla="*/ 17 h 21"/>
                <a:gd name="T24" fmla="*/ 25 w 25"/>
                <a:gd name="T25" fmla="*/ 2 h 21"/>
                <a:gd name="T26" fmla="*/ 19 w 25"/>
                <a:gd name="T27" fmla="*/ 0 h 21"/>
                <a:gd name="T28" fmla="*/ 19 w 25"/>
                <a:gd name="T29" fmla="*/ 0 h 21"/>
                <a:gd name="T30" fmla="*/ 19 w 25"/>
                <a:gd name="T31" fmla="*/ 0 h 21"/>
                <a:gd name="T32" fmla="*/ 19 w 25"/>
                <a:gd name="T33" fmla="*/ 4 h 21"/>
                <a:gd name="T34" fmla="*/ 17 w 25"/>
                <a:gd name="T35" fmla="*/ 6 h 21"/>
                <a:gd name="T36" fmla="*/ 15 w 25"/>
                <a:gd name="T37" fmla="*/ 8 h 21"/>
                <a:gd name="T38" fmla="*/ 12 w 25"/>
                <a:gd name="T39" fmla="*/ 13 h 21"/>
                <a:gd name="T40" fmla="*/ 21 w 25"/>
                <a:gd name="T41" fmla="*/ 13 h 21"/>
                <a:gd name="T42" fmla="*/ 23 w 25"/>
                <a:gd name="T43" fmla="*/ 15 h 21"/>
                <a:gd name="T44" fmla="*/ 25 w 25"/>
                <a:gd name="T45" fmla="*/ 13 h 21"/>
                <a:gd name="T46" fmla="*/ 25 w 25"/>
                <a:gd name="T47" fmla="*/ 6 h 21"/>
                <a:gd name="T48" fmla="*/ 25 w 25"/>
                <a:gd name="T4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21">
                  <a:moveTo>
                    <a:pt x="10" y="17"/>
                  </a:move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2" y="21"/>
                  </a:lnTo>
                  <a:lnTo>
                    <a:pt x="10" y="19"/>
                  </a:lnTo>
                  <a:lnTo>
                    <a:pt x="10" y="17"/>
                  </a:lnTo>
                  <a:close/>
                  <a:moveTo>
                    <a:pt x="25" y="2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5" y="8"/>
                  </a:lnTo>
                  <a:lnTo>
                    <a:pt x="12" y="13"/>
                  </a:lnTo>
                  <a:lnTo>
                    <a:pt x="21" y="13"/>
                  </a:lnTo>
                  <a:lnTo>
                    <a:pt x="23" y="15"/>
                  </a:lnTo>
                  <a:lnTo>
                    <a:pt x="25" y="13"/>
                  </a:lnTo>
                  <a:lnTo>
                    <a:pt x="25" y="6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537F3006-E12E-4144-8DE8-FA9864B01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838" y="1992313"/>
              <a:ext cx="474662" cy="885825"/>
            </a:xfrm>
            <a:custGeom>
              <a:avLst/>
              <a:gdLst>
                <a:gd name="T0" fmla="*/ 282 w 299"/>
                <a:gd name="T1" fmla="*/ 478 h 558"/>
                <a:gd name="T2" fmla="*/ 278 w 299"/>
                <a:gd name="T3" fmla="*/ 467 h 558"/>
                <a:gd name="T4" fmla="*/ 274 w 299"/>
                <a:gd name="T5" fmla="*/ 459 h 558"/>
                <a:gd name="T6" fmla="*/ 261 w 299"/>
                <a:gd name="T7" fmla="*/ 430 h 558"/>
                <a:gd name="T8" fmla="*/ 253 w 299"/>
                <a:gd name="T9" fmla="*/ 408 h 558"/>
                <a:gd name="T10" fmla="*/ 253 w 299"/>
                <a:gd name="T11" fmla="*/ 393 h 558"/>
                <a:gd name="T12" fmla="*/ 235 w 299"/>
                <a:gd name="T13" fmla="*/ 342 h 558"/>
                <a:gd name="T14" fmla="*/ 214 w 299"/>
                <a:gd name="T15" fmla="*/ 323 h 558"/>
                <a:gd name="T16" fmla="*/ 177 w 299"/>
                <a:gd name="T17" fmla="*/ 274 h 558"/>
                <a:gd name="T18" fmla="*/ 154 w 299"/>
                <a:gd name="T19" fmla="*/ 261 h 558"/>
                <a:gd name="T20" fmla="*/ 146 w 299"/>
                <a:gd name="T21" fmla="*/ 253 h 558"/>
                <a:gd name="T22" fmla="*/ 125 w 299"/>
                <a:gd name="T23" fmla="*/ 224 h 558"/>
                <a:gd name="T24" fmla="*/ 123 w 299"/>
                <a:gd name="T25" fmla="*/ 206 h 558"/>
                <a:gd name="T26" fmla="*/ 130 w 299"/>
                <a:gd name="T27" fmla="*/ 198 h 558"/>
                <a:gd name="T28" fmla="*/ 125 w 299"/>
                <a:gd name="T29" fmla="*/ 193 h 558"/>
                <a:gd name="T30" fmla="*/ 144 w 299"/>
                <a:gd name="T31" fmla="*/ 171 h 558"/>
                <a:gd name="T32" fmla="*/ 150 w 299"/>
                <a:gd name="T33" fmla="*/ 156 h 558"/>
                <a:gd name="T34" fmla="*/ 142 w 299"/>
                <a:gd name="T35" fmla="*/ 101 h 558"/>
                <a:gd name="T36" fmla="*/ 154 w 299"/>
                <a:gd name="T37" fmla="*/ 72 h 558"/>
                <a:gd name="T38" fmla="*/ 146 w 299"/>
                <a:gd name="T39" fmla="*/ 41 h 558"/>
                <a:gd name="T40" fmla="*/ 107 w 299"/>
                <a:gd name="T41" fmla="*/ 12 h 558"/>
                <a:gd name="T42" fmla="*/ 97 w 299"/>
                <a:gd name="T43" fmla="*/ 49 h 558"/>
                <a:gd name="T44" fmla="*/ 76 w 299"/>
                <a:gd name="T45" fmla="*/ 70 h 558"/>
                <a:gd name="T46" fmla="*/ 57 w 299"/>
                <a:gd name="T47" fmla="*/ 70 h 558"/>
                <a:gd name="T48" fmla="*/ 35 w 299"/>
                <a:gd name="T49" fmla="*/ 78 h 558"/>
                <a:gd name="T50" fmla="*/ 20 w 299"/>
                <a:gd name="T51" fmla="*/ 95 h 558"/>
                <a:gd name="T52" fmla="*/ 18 w 299"/>
                <a:gd name="T53" fmla="*/ 123 h 558"/>
                <a:gd name="T54" fmla="*/ 24 w 299"/>
                <a:gd name="T55" fmla="*/ 160 h 558"/>
                <a:gd name="T56" fmla="*/ 10 w 299"/>
                <a:gd name="T57" fmla="*/ 165 h 558"/>
                <a:gd name="T58" fmla="*/ 12 w 299"/>
                <a:gd name="T59" fmla="*/ 175 h 558"/>
                <a:gd name="T60" fmla="*/ 12 w 299"/>
                <a:gd name="T61" fmla="*/ 212 h 558"/>
                <a:gd name="T62" fmla="*/ 16 w 299"/>
                <a:gd name="T63" fmla="*/ 222 h 558"/>
                <a:gd name="T64" fmla="*/ 6 w 299"/>
                <a:gd name="T65" fmla="*/ 243 h 558"/>
                <a:gd name="T66" fmla="*/ 16 w 299"/>
                <a:gd name="T67" fmla="*/ 245 h 558"/>
                <a:gd name="T68" fmla="*/ 27 w 299"/>
                <a:gd name="T69" fmla="*/ 245 h 558"/>
                <a:gd name="T70" fmla="*/ 41 w 299"/>
                <a:gd name="T71" fmla="*/ 251 h 558"/>
                <a:gd name="T72" fmla="*/ 31 w 299"/>
                <a:gd name="T73" fmla="*/ 270 h 558"/>
                <a:gd name="T74" fmla="*/ 37 w 299"/>
                <a:gd name="T75" fmla="*/ 282 h 558"/>
                <a:gd name="T76" fmla="*/ 10 w 299"/>
                <a:gd name="T77" fmla="*/ 303 h 558"/>
                <a:gd name="T78" fmla="*/ 2 w 299"/>
                <a:gd name="T79" fmla="*/ 317 h 558"/>
                <a:gd name="T80" fmla="*/ 4 w 299"/>
                <a:gd name="T81" fmla="*/ 340 h 558"/>
                <a:gd name="T82" fmla="*/ 16 w 299"/>
                <a:gd name="T83" fmla="*/ 346 h 558"/>
                <a:gd name="T84" fmla="*/ 41 w 299"/>
                <a:gd name="T85" fmla="*/ 368 h 558"/>
                <a:gd name="T86" fmla="*/ 53 w 299"/>
                <a:gd name="T87" fmla="*/ 381 h 558"/>
                <a:gd name="T88" fmla="*/ 31 w 299"/>
                <a:gd name="T89" fmla="*/ 399 h 558"/>
                <a:gd name="T90" fmla="*/ 24 w 299"/>
                <a:gd name="T91" fmla="*/ 424 h 558"/>
                <a:gd name="T92" fmla="*/ 22 w 299"/>
                <a:gd name="T93" fmla="*/ 463 h 558"/>
                <a:gd name="T94" fmla="*/ 14 w 299"/>
                <a:gd name="T95" fmla="*/ 482 h 558"/>
                <a:gd name="T96" fmla="*/ 47 w 299"/>
                <a:gd name="T97" fmla="*/ 494 h 558"/>
                <a:gd name="T98" fmla="*/ 70 w 299"/>
                <a:gd name="T99" fmla="*/ 521 h 558"/>
                <a:gd name="T100" fmla="*/ 70 w 299"/>
                <a:gd name="T101" fmla="*/ 537 h 558"/>
                <a:gd name="T102" fmla="*/ 86 w 299"/>
                <a:gd name="T103" fmla="*/ 541 h 558"/>
                <a:gd name="T104" fmla="*/ 88 w 299"/>
                <a:gd name="T105" fmla="*/ 533 h 558"/>
                <a:gd name="T106" fmla="*/ 105 w 299"/>
                <a:gd name="T107" fmla="*/ 527 h 558"/>
                <a:gd name="T108" fmla="*/ 132 w 299"/>
                <a:gd name="T109" fmla="*/ 525 h 558"/>
                <a:gd name="T110" fmla="*/ 152 w 299"/>
                <a:gd name="T111" fmla="*/ 523 h 558"/>
                <a:gd name="T112" fmla="*/ 187 w 299"/>
                <a:gd name="T113" fmla="*/ 537 h 558"/>
                <a:gd name="T114" fmla="*/ 202 w 299"/>
                <a:gd name="T115" fmla="*/ 545 h 558"/>
                <a:gd name="T116" fmla="*/ 214 w 299"/>
                <a:gd name="T117" fmla="*/ 556 h 558"/>
                <a:gd name="T118" fmla="*/ 239 w 299"/>
                <a:gd name="T119" fmla="*/ 543 h 558"/>
                <a:gd name="T120" fmla="*/ 266 w 299"/>
                <a:gd name="T121" fmla="*/ 541 h 558"/>
                <a:gd name="T122" fmla="*/ 270 w 299"/>
                <a:gd name="T123" fmla="*/ 515 h 558"/>
                <a:gd name="T124" fmla="*/ 294 w 299"/>
                <a:gd name="T125" fmla="*/ 504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9" h="558">
                  <a:moveTo>
                    <a:pt x="296" y="502"/>
                  </a:moveTo>
                  <a:lnTo>
                    <a:pt x="296" y="498"/>
                  </a:lnTo>
                  <a:lnTo>
                    <a:pt x="292" y="496"/>
                  </a:lnTo>
                  <a:lnTo>
                    <a:pt x="288" y="492"/>
                  </a:lnTo>
                  <a:lnTo>
                    <a:pt x="284" y="490"/>
                  </a:lnTo>
                  <a:lnTo>
                    <a:pt x="282" y="482"/>
                  </a:lnTo>
                  <a:lnTo>
                    <a:pt x="282" y="478"/>
                  </a:lnTo>
                  <a:lnTo>
                    <a:pt x="282" y="475"/>
                  </a:lnTo>
                  <a:lnTo>
                    <a:pt x="282" y="473"/>
                  </a:lnTo>
                  <a:lnTo>
                    <a:pt x="280" y="473"/>
                  </a:lnTo>
                  <a:lnTo>
                    <a:pt x="280" y="473"/>
                  </a:lnTo>
                  <a:lnTo>
                    <a:pt x="278" y="471"/>
                  </a:lnTo>
                  <a:lnTo>
                    <a:pt x="278" y="471"/>
                  </a:lnTo>
                  <a:lnTo>
                    <a:pt x="278" y="467"/>
                  </a:lnTo>
                  <a:lnTo>
                    <a:pt x="278" y="465"/>
                  </a:lnTo>
                  <a:lnTo>
                    <a:pt x="278" y="463"/>
                  </a:lnTo>
                  <a:lnTo>
                    <a:pt x="278" y="461"/>
                  </a:lnTo>
                  <a:lnTo>
                    <a:pt x="276" y="461"/>
                  </a:lnTo>
                  <a:lnTo>
                    <a:pt x="274" y="461"/>
                  </a:lnTo>
                  <a:lnTo>
                    <a:pt x="274" y="459"/>
                  </a:lnTo>
                  <a:lnTo>
                    <a:pt x="274" y="459"/>
                  </a:lnTo>
                  <a:lnTo>
                    <a:pt x="272" y="455"/>
                  </a:lnTo>
                  <a:lnTo>
                    <a:pt x="270" y="453"/>
                  </a:lnTo>
                  <a:lnTo>
                    <a:pt x="270" y="453"/>
                  </a:lnTo>
                  <a:lnTo>
                    <a:pt x="268" y="451"/>
                  </a:lnTo>
                  <a:lnTo>
                    <a:pt x="266" y="449"/>
                  </a:lnTo>
                  <a:lnTo>
                    <a:pt x="264" y="436"/>
                  </a:lnTo>
                  <a:lnTo>
                    <a:pt x="261" y="430"/>
                  </a:lnTo>
                  <a:lnTo>
                    <a:pt x="259" y="428"/>
                  </a:lnTo>
                  <a:lnTo>
                    <a:pt x="257" y="426"/>
                  </a:lnTo>
                  <a:lnTo>
                    <a:pt x="255" y="422"/>
                  </a:lnTo>
                  <a:lnTo>
                    <a:pt x="255" y="422"/>
                  </a:lnTo>
                  <a:lnTo>
                    <a:pt x="255" y="416"/>
                  </a:lnTo>
                  <a:lnTo>
                    <a:pt x="253" y="412"/>
                  </a:lnTo>
                  <a:lnTo>
                    <a:pt x="253" y="408"/>
                  </a:lnTo>
                  <a:lnTo>
                    <a:pt x="253" y="403"/>
                  </a:lnTo>
                  <a:lnTo>
                    <a:pt x="253" y="401"/>
                  </a:lnTo>
                  <a:lnTo>
                    <a:pt x="253" y="399"/>
                  </a:lnTo>
                  <a:lnTo>
                    <a:pt x="251" y="397"/>
                  </a:lnTo>
                  <a:lnTo>
                    <a:pt x="251" y="397"/>
                  </a:lnTo>
                  <a:lnTo>
                    <a:pt x="251" y="395"/>
                  </a:lnTo>
                  <a:lnTo>
                    <a:pt x="253" y="393"/>
                  </a:lnTo>
                  <a:lnTo>
                    <a:pt x="253" y="393"/>
                  </a:lnTo>
                  <a:lnTo>
                    <a:pt x="253" y="393"/>
                  </a:lnTo>
                  <a:lnTo>
                    <a:pt x="253" y="385"/>
                  </a:lnTo>
                  <a:lnTo>
                    <a:pt x="253" y="381"/>
                  </a:lnTo>
                  <a:lnTo>
                    <a:pt x="251" y="377"/>
                  </a:lnTo>
                  <a:lnTo>
                    <a:pt x="243" y="362"/>
                  </a:lnTo>
                  <a:lnTo>
                    <a:pt x="235" y="342"/>
                  </a:lnTo>
                  <a:lnTo>
                    <a:pt x="233" y="340"/>
                  </a:lnTo>
                  <a:lnTo>
                    <a:pt x="228" y="335"/>
                  </a:lnTo>
                  <a:lnTo>
                    <a:pt x="228" y="333"/>
                  </a:lnTo>
                  <a:lnTo>
                    <a:pt x="226" y="329"/>
                  </a:lnTo>
                  <a:lnTo>
                    <a:pt x="226" y="327"/>
                  </a:lnTo>
                  <a:lnTo>
                    <a:pt x="222" y="325"/>
                  </a:lnTo>
                  <a:lnTo>
                    <a:pt x="214" y="323"/>
                  </a:lnTo>
                  <a:lnTo>
                    <a:pt x="210" y="319"/>
                  </a:lnTo>
                  <a:lnTo>
                    <a:pt x="200" y="313"/>
                  </a:lnTo>
                  <a:lnTo>
                    <a:pt x="196" y="309"/>
                  </a:lnTo>
                  <a:lnTo>
                    <a:pt x="187" y="294"/>
                  </a:lnTo>
                  <a:lnTo>
                    <a:pt x="181" y="284"/>
                  </a:lnTo>
                  <a:lnTo>
                    <a:pt x="179" y="276"/>
                  </a:lnTo>
                  <a:lnTo>
                    <a:pt x="177" y="274"/>
                  </a:lnTo>
                  <a:lnTo>
                    <a:pt x="173" y="270"/>
                  </a:lnTo>
                  <a:lnTo>
                    <a:pt x="165" y="265"/>
                  </a:lnTo>
                  <a:lnTo>
                    <a:pt x="160" y="261"/>
                  </a:lnTo>
                  <a:lnTo>
                    <a:pt x="158" y="261"/>
                  </a:lnTo>
                  <a:lnTo>
                    <a:pt x="158" y="261"/>
                  </a:lnTo>
                  <a:lnTo>
                    <a:pt x="156" y="261"/>
                  </a:lnTo>
                  <a:lnTo>
                    <a:pt x="154" y="261"/>
                  </a:lnTo>
                  <a:lnTo>
                    <a:pt x="152" y="259"/>
                  </a:lnTo>
                  <a:lnTo>
                    <a:pt x="150" y="259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6" y="255"/>
                  </a:lnTo>
                  <a:lnTo>
                    <a:pt x="146" y="253"/>
                  </a:lnTo>
                  <a:lnTo>
                    <a:pt x="146" y="253"/>
                  </a:lnTo>
                  <a:lnTo>
                    <a:pt x="144" y="251"/>
                  </a:lnTo>
                  <a:lnTo>
                    <a:pt x="134" y="239"/>
                  </a:lnTo>
                  <a:lnTo>
                    <a:pt x="132" y="237"/>
                  </a:lnTo>
                  <a:lnTo>
                    <a:pt x="130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25" y="224"/>
                  </a:lnTo>
                  <a:lnTo>
                    <a:pt x="123" y="220"/>
                  </a:lnTo>
                  <a:lnTo>
                    <a:pt x="121" y="218"/>
                  </a:lnTo>
                  <a:lnTo>
                    <a:pt x="121" y="212"/>
                  </a:lnTo>
                  <a:lnTo>
                    <a:pt x="121" y="210"/>
                  </a:lnTo>
                  <a:lnTo>
                    <a:pt x="121" y="208"/>
                  </a:lnTo>
                  <a:lnTo>
                    <a:pt x="123" y="206"/>
                  </a:lnTo>
                  <a:lnTo>
                    <a:pt x="123" y="206"/>
                  </a:lnTo>
                  <a:lnTo>
                    <a:pt x="123" y="204"/>
                  </a:lnTo>
                  <a:lnTo>
                    <a:pt x="125" y="204"/>
                  </a:lnTo>
                  <a:lnTo>
                    <a:pt x="125" y="204"/>
                  </a:lnTo>
                  <a:lnTo>
                    <a:pt x="128" y="204"/>
                  </a:lnTo>
                  <a:lnTo>
                    <a:pt x="128" y="202"/>
                  </a:lnTo>
                  <a:lnTo>
                    <a:pt x="130" y="200"/>
                  </a:lnTo>
                  <a:lnTo>
                    <a:pt x="130" y="198"/>
                  </a:lnTo>
                  <a:lnTo>
                    <a:pt x="130" y="198"/>
                  </a:lnTo>
                  <a:lnTo>
                    <a:pt x="128" y="198"/>
                  </a:lnTo>
                  <a:lnTo>
                    <a:pt x="125" y="195"/>
                  </a:lnTo>
                  <a:lnTo>
                    <a:pt x="125" y="195"/>
                  </a:lnTo>
                  <a:lnTo>
                    <a:pt x="125" y="195"/>
                  </a:lnTo>
                  <a:lnTo>
                    <a:pt x="125" y="193"/>
                  </a:lnTo>
                  <a:lnTo>
                    <a:pt x="125" y="193"/>
                  </a:lnTo>
                  <a:lnTo>
                    <a:pt x="125" y="191"/>
                  </a:lnTo>
                  <a:lnTo>
                    <a:pt x="130" y="191"/>
                  </a:lnTo>
                  <a:lnTo>
                    <a:pt x="130" y="191"/>
                  </a:lnTo>
                  <a:lnTo>
                    <a:pt x="130" y="189"/>
                  </a:lnTo>
                  <a:lnTo>
                    <a:pt x="134" y="183"/>
                  </a:lnTo>
                  <a:lnTo>
                    <a:pt x="134" y="183"/>
                  </a:lnTo>
                  <a:lnTo>
                    <a:pt x="144" y="171"/>
                  </a:lnTo>
                  <a:lnTo>
                    <a:pt x="144" y="169"/>
                  </a:lnTo>
                  <a:lnTo>
                    <a:pt x="144" y="169"/>
                  </a:lnTo>
                  <a:lnTo>
                    <a:pt x="148" y="165"/>
                  </a:lnTo>
                  <a:lnTo>
                    <a:pt x="150" y="163"/>
                  </a:lnTo>
                  <a:lnTo>
                    <a:pt x="150" y="160"/>
                  </a:lnTo>
                  <a:lnTo>
                    <a:pt x="150" y="158"/>
                  </a:lnTo>
                  <a:lnTo>
                    <a:pt x="150" y="156"/>
                  </a:lnTo>
                  <a:lnTo>
                    <a:pt x="150" y="156"/>
                  </a:lnTo>
                  <a:lnTo>
                    <a:pt x="148" y="152"/>
                  </a:lnTo>
                  <a:lnTo>
                    <a:pt x="150" y="138"/>
                  </a:lnTo>
                  <a:lnTo>
                    <a:pt x="148" y="119"/>
                  </a:lnTo>
                  <a:lnTo>
                    <a:pt x="146" y="113"/>
                  </a:lnTo>
                  <a:lnTo>
                    <a:pt x="144" y="105"/>
                  </a:lnTo>
                  <a:lnTo>
                    <a:pt x="142" y="101"/>
                  </a:lnTo>
                  <a:lnTo>
                    <a:pt x="142" y="99"/>
                  </a:lnTo>
                  <a:lnTo>
                    <a:pt x="142" y="95"/>
                  </a:lnTo>
                  <a:lnTo>
                    <a:pt x="144" y="90"/>
                  </a:lnTo>
                  <a:lnTo>
                    <a:pt x="148" y="78"/>
                  </a:lnTo>
                  <a:lnTo>
                    <a:pt x="148" y="76"/>
                  </a:lnTo>
                  <a:lnTo>
                    <a:pt x="152" y="74"/>
                  </a:lnTo>
                  <a:lnTo>
                    <a:pt x="154" y="72"/>
                  </a:lnTo>
                  <a:lnTo>
                    <a:pt x="154" y="68"/>
                  </a:lnTo>
                  <a:lnTo>
                    <a:pt x="154" y="66"/>
                  </a:lnTo>
                  <a:lnTo>
                    <a:pt x="154" y="64"/>
                  </a:lnTo>
                  <a:lnTo>
                    <a:pt x="154" y="53"/>
                  </a:lnTo>
                  <a:lnTo>
                    <a:pt x="154" y="51"/>
                  </a:lnTo>
                  <a:lnTo>
                    <a:pt x="150" y="47"/>
                  </a:lnTo>
                  <a:lnTo>
                    <a:pt x="146" y="41"/>
                  </a:lnTo>
                  <a:lnTo>
                    <a:pt x="144" y="35"/>
                  </a:lnTo>
                  <a:lnTo>
                    <a:pt x="142" y="18"/>
                  </a:lnTo>
                  <a:lnTo>
                    <a:pt x="134" y="6"/>
                  </a:lnTo>
                  <a:lnTo>
                    <a:pt x="132" y="0"/>
                  </a:lnTo>
                  <a:lnTo>
                    <a:pt x="130" y="0"/>
                  </a:lnTo>
                  <a:lnTo>
                    <a:pt x="115" y="8"/>
                  </a:lnTo>
                  <a:lnTo>
                    <a:pt x="107" y="12"/>
                  </a:lnTo>
                  <a:lnTo>
                    <a:pt x="99" y="18"/>
                  </a:lnTo>
                  <a:lnTo>
                    <a:pt x="97" y="23"/>
                  </a:lnTo>
                  <a:lnTo>
                    <a:pt x="95" y="29"/>
                  </a:lnTo>
                  <a:lnTo>
                    <a:pt x="95" y="33"/>
                  </a:lnTo>
                  <a:lnTo>
                    <a:pt x="99" y="41"/>
                  </a:lnTo>
                  <a:lnTo>
                    <a:pt x="99" y="45"/>
                  </a:lnTo>
                  <a:lnTo>
                    <a:pt x="97" y="49"/>
                  </a:lnTo>
                  <a:lnTo>
                    <a:pt x="92" y="49"/>
                  </a:lnTo>
                  <a:lnTo>
                    <a:pt x="88" y="49"/>
                  </a:lnTo>
                  <a:lnTo>
                    <a:pt x="84" y="49"/>
                  </a:lnTo>
                  <a:lnTo>
                    <a:pt x="82" y="53"/>
                  </a:lnTo>
                  <a:lnTo>
                    <a:pt x="82" y="62"/>
                  </a:lnTo>
                  <a:lnTo>
                    <a:pt x="80" y="66"/>
                  </a:lnTo>
                  <a:lnTo>
                    <a:pt x="76" y="70"/>
                  </a:lnTo>
                  <a:lnTo>
                    <a:pt x="70" y="74"/>
                  </a:lnTo>
                  <a:lnTo>
                    <a:pt x="68" y="72"/>
                  </a:lnTo>
                  <a:lnTo>
                    <a:pt x="66" y="70"/>
                  </a:lnTo>
                  <a:lnTo>
                    <a:pt x="64" y="68"/>
                  </a:lnTo>
                  <a:lnTo>
                    <a:pt x="62" y="68"/>
                  </a:lnTo>
                  <a:lnTo>
                    <a:pt x="60" y="70"/>
                  </a:lnTo>
                  <a:lnTo>
                    <a:pt x="57" y="70"/>
                  </a:lnTo>
                  <a:lnTo>
                    <a:pt x="53" y="68"/>
                  </a:lnTo>
                  <a:lnTo>
                    <a:pt x="47" y="66"/>
                  </a:lnTo>
                  <a:lnTo>
                    <a:pt x="45" y="66"/>
                  </a:lnTo>
                  <a:lnTo>
                    <a:pt x="41" y="66"/>
                  </a:lnTo>
                  <a:lnTo>
                    <a:pt x="37" y="70"/>
                  </a:lnTo>
                  <a:lnTo>
                    <a:pt x="35" y="72"/>
                  </a:lnTo>
                  <a:lnTo>
                    <a:pt x="35" y="78"/>
                  </a:lnTo>
                  <a:lnTo>
                    <a:pt x="33" y="80"/>
                  </a:lnTo>
                  <a:lnTo>
                    <a:pt x="33" y="80"/>
                  </a:lnTo>
                  <a:lnTo>
                    <a:pt x="31" y="80"/>
                  </a:lnTo>
                  <a:lnTo>
                    <a:pt x="27" y="82"/>
                  </a:lnTo>
                  <a:lnTo>
                    <a:pt x="24" y="88"/>
                  </a:lnTo>
                  <a:lnTo>
                    <a:pt x="22" y="93"/>
                  </a:lnTo>
                  <a:lnTo>
                    <a:pt x="20" y="95"/>
                  </a:lnTo>
                  <a:lnTo>
                    <a:pt x="14" y="99"/>
                  </a:lnTo>
                  <a:lnTo>
                    <a:pt x="14" y="103"/>
                  </a:lnTo>
                  <a:lnTo>
                    <a:pt x="14" y="105"/>
                  </a:lnTo>
                  <a:lnTo>
                    <a:pt x="18" y="115"/>
                  </a:lnTo>
                  <a:lnTo>
                    <a:pt x="18" y="117"/>
                  </a:lnTo>
                  <a:lnTo>
                    <a:pt x="18" y="119"/>
                  </a:lnTo>
                  <a:lnTo>
                    <a:pt x="18" y="123"/>
                  </a:lnTo>
                  <a:lnTo>
                    <a:pt x="18" y="128"/>
                  </a:lnTo>
                  <a:lnTo>
                    <a:pt x="20" y="128"/>
                  </a:lnTo>
                  <a:lnTo>
                    <a:pt x="20" y="130"/>
                  </a:lnTo>
                  <a:lnTo>
                    <a:pt x="22" y="130"/>
                  </a:lnTo>
                  <a:lnTo>
                    <a:pt x="24" y="132"/>
                  </a:lnTo>
                  <a:lnTo>
                    <a:pt x="24" y="156"/>
                  </a:lnTo>
                  <a:lnTo>
                    <a:pt x="24" y="160"/>
                  </a:lnTo>
                  <a:lnTo>
                    <a:pt x="22" y="160"/>
                  </a:lnTo>
                  <a:lnTo>
                    <a:pt x="20" y="158"/>
                  </a:lnTo>
                  <a:lnTo>
                    <a:pt x="18" y="158"/>
                  </a:lnTo>
                  <a:lnTo>
                    <a:pt x="16" y="158"/>
                  </a:lnTo>
                  <a:lnTo>
                    <a:pt x="14" y="158"/>
                  </a:lnTo>
                  <a:lnTo>
                    <a:pt x="14" y="160"/>
                  </a:lnTo>
                  <a:lnTo>
                    <a:pt x="10" y="165"/>
                  </a:lnTo>
                  <a:lnTo>
                    <a:pt x="10" y="167"/>
                  </a:lnTo>
                  <a:lnTo>
                    <a:pt x="10" y="167"/>
                  </a:lnTo>
                  <a:lnTo>
                    <a:pt x="10" y="169"/>
                  </a:lnTo>
                  <a:lnTo>
                    <a:pt x="10" y="171"/>
                  </a:lnTo>
                  <a:lnTo>
                    <a:pt x="12" y="173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2" y="179"/>
                  </a:lnTo>
                  <a:lnTo>
                    <a:pt x="10" y="187"/>
                  </a:lnTo>
                  <a:lnTo>
                    <a:pt x="8" y="200"/>
                  </a:lnTo>
                  <a:lnTo>
                    <a:pt x="8" y="202"/>
                  </a:lnTo>
                  <a:lnTo>
                    <a:pt x="8" y="204"/>
                  </a:lnTo>
                  <a:lnTo>
                    <a:pt x="12" y="210"/>
                  </a:lnTo>
                  <a:lnTo>
                    <a:pt x="12" y="212"/>
                  </a:lnTo>
                  <a:lnTo>
                    <a:pt x="12" y="216"/>
                  </a:lnTo>
                  <a:lnTo>
                    <a:pt x="12" y="216"/>
                  </a:lnTo>
                  <a:lnTo>
                    <a:pt x="12" y="218"/>
                  </a:lnTo>
                  <a:lnTo>
                    <a:pt x="12" y="218"/>
                  </a:lnTo>
                  <a:lnTo>
                    <a:pt x="14" y="220"/>
                  </a:lnTo>
                  <a:lnTo>
                    <a:pt x="14" y="220"/>
                  </a:lnTo>
                  <a:lnTo>
                    <a:pt x="16" y="222"/>
                  </a:lnTo>
                  <a:lnTo>
                    <a:pt x="18" y="224"/>
                  </a:lnTo>
                  <a:lnTo>
                    <a:pt x="20" y="230"/>
                  </a:lnTo>
                  <a:lnTo>
                    <a:pt x="18" y="235"/>
                  </a:lnTo>
                  <a:lnTo>
                    <a:pt x="16" y="235"/>
                  </a:lnTo>
                  <a:lnTo>
                    <a:pt x="14" y="237"/>
                  </a:lnTo>
                  <a:lnTo>
                    <a:pt x="12" y="237"/>
                  </a:lnTo>
                  <a:lnTo>
                    <a:pt x="6" y="243"/>
                  </a:lnTo>
                  <a:lnTo>
                    <a:pt x="2" y="245"/>
                  </a:lnTo>
                  <a:lnTo>
                    <a:pt x="6" y="247"/>
                  </a:lnTo>
                  <a:lnTo>
                    <a:pt x="8" y="247"/>
                  </a:lnTo>
                  <a:lnTo>
                    <a:pt x="8" y="247"/>
                  </a:lnTo>
                  <a:lnTo>
                    <a:pt x="10" y="245"/>
                  </a:lnTo>
                  <a:lnTo>
                    <a:pt x="14" y="245"/>
                  </a:lnTo>
                  <a:lnTo>
                    <a:pt x="16" y="245"/>
                  </a:lnTo>
                  <a:lnTo>
                    <a:pt x="16" y="247"/>
                  </a:lnTo>
                  <a:lnTo>
                    <a:pt x="16" y="247"/>
                  </a:lnTo>
                  <a:lnTo>
                    <a:pt x="16" y="249"/>
                  </a:lnTo>
                  <a:lnTo>
                    <a:pt x="18" y="249"/>
                  </a:lnTo>
                  <a:lnTo>
                    <a:pt x="22" y="247"/>
                  </a:lnTo>
                  <a:lnTo>
                    <a:pt x="24" y="245"/>
                  </a:lnTo>
                  <a:lnTo>
                    <a:pt x="27" y="245"/>
                  </a:lnTo>
                  <a:lnTo>
                    <a:pt x="29" y="245"/>
                  </a:lnTo>
                  <a:lnTo>
                    <a:pt x="29" y="245"/>
                  </a:lnTo>
                  <a:lnTo>
                    <a:pt x="31" y="247"/>
                  </a:lnTo>
                  <a:lnTo>
                    <a:pt x="31" y="247"/>
                  </a:lnTo>
                  <a:lnTo>
                    <a:pt x="35" y="249"/>
                  </a:lnTo>
                  <a:lnTo>
                    <a:pt x="39" y="249"/>
                  </a:lnTo>
                  <a:lnTo>
                    <a:pt x="41" y="251"/>
                  </a:lnTo>
                  <a:lnTo>
                    <a:pt x="43" y="253"/>
                  </a:lnTo>
                  <a:lnTo>
                    <a:pt x="43" y="253"/>
                  </a:lnTo>
                  <a:lnTo>
                    <a:pt x="43" y="255"/>
                  </a:lnTo>
                  <a:lnTo>
                    <a:pt x="43" y="257"/>
                  </a:lnTo>
                  <a:lnTo>
                    <a:pt x="43" y="259"/>
                  </a:lnTo>
                  <a:lnTo>
                    <a:pt x="41" y="261"/>
                  </a:lnTo>
                  <a:lnTo>
                    <a:pt x="31" y="270"/>
                  </a:lnTo>
                  <a:lnTo>
                    <a:pt x="31" y="272"/>
                  </a:lnTo>
                  <a:lnTo>
                    <a:pt x="31" y="274"/>
                  </a:lnTo>
                  <a:lnTo>
                    <a:pt x="31" y="276"/>
                  </a:lnTo>
                  <a:lnTo>
                    <a:pt x="31" y="278"/>
                  </a:lnTo>
                  <a:lnTo>
                    <a:pt x="33" y="280"/>
                  </a:lnTo>
                  <a:lnTo>
                    <a:pt x="35" y="280"/>
                  </a:lnTo>
                  <a:lnTo>
                    <a:pt x="37" y="282"/>
                  </a:lnTo>
                  <a:lnTo>
                    <a:pt x="39" y="282"/>
                  </a:lnTo>
                  <a:lnTo>
                    <a:pt x="37" y="284"/>
                  </a:lnTo>
                  <a:lnTo>
                    <a:pt x="37" y="290"/>
                  </a:lnTo>
                  <a:lnTo>
                    <a:pt x="31" y="296"/>
                  </a:lnTo>
                  <a:lnTo>
                    <a:pt x="16" y="298"/>
                  </a:lnTo>
                  <a:lnTo>
                    <a:pt x="12" y="300"/>
                  </a:lnTo>
                  <a:lnTo>
                    <a:pt x="10" y="303"/>
                  </a:lnTo>
                  <a:lnTo>
                    <a:pt x="8" y="303"/>
                  </a:lnTo>
                  <a:lnTo>
                    <a:pt x="4" y="307"/>
                  </a:lnTo>
                  <a:lnTo>
                    <a:pt x="4" y="309"/>
                  </a:lnTo>
                  <a:lnTo>
                    <a:pt x="2" y="311"/>
                  </a:lnTo>
                  <a:lnTo>
                    <a:pt x="0" y="313"/>
                  </a:lnTo>
                  <a:lnTo>
                    <a:pt x="0" y="315"/>
                  </a:lnTo>
                  <a:lnTo>
                    <a:pt x="2" y="317"/>
                  </a:lnTo>
                  <a:lnTo>
                    <a:pt x="4" y="321"/>
                  </a:lnTo>
                  <a:lnTo>
                    <a:pt x="4" y="323"/>
                  </a:lnTo>
                  <a:lnTo>
                    <a:pt x="4" y="325"/>
                  </a:lnTo>
                  <a:lnTo>
                    <a:pt x="4" y="325"/>
                  </a:lnTo>
                  <a:lnTo>
                    <a:pt x="2" y="331"/>
                  </a:lnTo>
                  <a:lnTo>
                    <a:pt x="4" y="338"/>
                  </a:lnTo>
                  <a:lnTo>
                    <a:pt x="4" y="340"/>
                  </a:lnTo>
                  <a:lnTo>
                    <a:pt x="6" y="342"/>
                  </a:lnTo>
                  <a:lnTo>
                    <a:pt x="8" y="342"/>
                  </a:lnTo>
                  <a:lnTo>
                    <a:pt x="10" y="342"/>
                  </a:lnTo>
                  <a:lnTo>
                    <a:pt x="12" y="342"/>
                  </a:lnTo>
                  <a:lnTo>
                    <a:pt x="14" y="342"/>
                  </a:lnTo>
                  <a:lnTo>
                    <a:pt x="16" y="344"/>
                  </a:lnTo>
                  <a:lnTo>
                    <a:pt x="16" y="346"/>
                  </a:lnTo>
                  <a:lnTo>
                    <a:pt x="20" y="356"/>
                  </a:lnTo>
                  <a:lnTo>
                    <a:pt x="22" y="362"/>
                  </a:lnTo>
                  <a:lnTo>
                    <a:pt x="24" y="364"/>
                  </a:lnTo>
                  <a:lnTo>
                    <a:pt x="29" y="366"/>
                  </a:lnTo>
                  <a:lnTo>
                    <a:pt x="33" y="366"/>
                  </a:lnTo>
                  <a:lnTo>
                    <a:pt x="37" y="366"/>
                  </a:lnTo>
                  <a:lnTo>
                    <a:pt x="41" y="368"/>
                  </a:lnTo>
                  <a:lnTo>
                    <a:pt x="49" y="370"/>
                  </a:lnTo>
                  <a:lnTo>
                    <a:pt x="51" y="373"/>
                  </a:lnTo>
                  <a:lnTo>
                    <a:pt x="53" y="373"/>
                  </a:lnTo>
                  <a:lnTo>
                    <a:pt x="53" y="375"/>
                  </a:lnTo>
                  <a:lnTo>
                    <a:pt x="53" y="377"/>
                  </a:lnTo>
                  <a:lnTo>
                    <a:pt x="53" y="379"/>
                  </a:lnTo>
                  <a:lnTo>
                    <a:pt x="53" y="381"/>
                  </a:lnTo>
                  <a:lnTo>
                    <a:pt x="51" y="383"/>
                  </a:lnTo>
                  <a:lnTo>
                    <a:pt x="49" y="385"/>
                  </a:lnTo>
                  <a:lnTo>
                    <a:pt x="47" y="385"/>
                  </a:lnTo>
                  <a:lnTo>
                    <a:pt x="45" y="387"/>
                  </a:lnTo>
                  <a:lnTo>
                    <a:pt x="39" y="395"/>
                  </a:lnTo>
                  <a:lnTo>
                    <a:pt x="35" y="397"/>
                  </a:lnTo>
                  <a:lnTo>
                    <a:pt x="31" y="399"/>
                  </a:lnTo>
                  <a:lnTo>
                    <a:pt x="29" y="401"/>
                  </a:lnTo>
                  <a:lnTo>
                    <a:pt x="27" y="403"/>
                  </a:lnTo>
                  <a:lnTo>
                    <a:pt x="27" y="405"/>
                  </a:lnTo>
                  <a:lnTo>
                    <a:pt x="27" y="420"/>
                  </a:lnTo>
                  <a:lnTo>
                    <a:pt x="27" y="422"/>
                  </a:lnTo>
                  <a:lnTo>
                    <a:pt x="24" y="422"/>
                  </a:lnTo>
                  <a:lnTo>
                    <a:pt x="24" y="424"/>
                  </a:lnTo>
                  <a:lnTo>
                    <a:pt x="22" y="424"/>
                  </a:lnTo>
                  <a:lnTo>
                    <a:pt x="20" y="424"/>
                  </a:lnTo>
                  <a:lnTo>
                    <a:pt x="18" y="451"/>
                  </a:lnTo>
                  <a:lnTo>
                    <a:pt x="22" y="457"/>
                  </a:lnTo>
                  <a:lnTo>
                    <a:pt x="22" y="457"/>
                  </a:lnTo>
                  <a:lnTo>
                    <a:pt x="22" y="461"/>
                  </a:lnTo>
                  <a:lnTo>
                    <a:pt x="22" y="463"/>
                  </a:lnTo>
                  <a:lnTo>
                    <a:pt x="22" y="465"/>
                  </a:lnTo>
                  <a:lnTo>
                    <a:pt x="20" y="467"/>
                  </a:lnTo>
                  <a:lnTo>
                    <a:pt x="18" y="471"/>
                  </a:lnTo>
                  <a:lnTo>
                    <a:pt x="16" y="473"/>
                  </a:lnTo>
                  <a:lnTo>
                    <a:pt x="16" y="475"/>
                  </a:lnTo>
                  <a:lnTo>
                    <a:pt x="14" y="480"/>
                  </a:lnTo>
                  <a:lnTo>
                    <a:pt x="14" y="482"/>
                  </a:lnTo>
                  <a:lnTo>
                    <a:pt x="16" y="484"/>
                  </a:lnTo>
                  <a:lnTo>
                    <a:pt x="16" y="484"/>
                  </a:lnTo>
                  <a:lnTo>
                    <a:pt x="20" y="486"/>
                  </a:lnTo>
                  <a:lnTo>
                    <a:pt x="27" y="488"/>
                  </a:lnTo>
                  <a:lnTo>
                    <a:pt x="39" y="492"/>
                  </a:lnTo>
                  <a:lnTo>
                    <a:pt x="41" y="492"/>
                  </a:lnTo>
                  <a:lnTo>
                    <a:pt x="47" y="494"/>
                  </a:lnTo>
                  <a:lnTo>
                    <a:pt x="51" y="496"/>
                  </a:lnTo>
                  <a:lnTo>
                    <a:pt x="60" y="504"/>
                  </a:lnTo>
                  <a:lnTo>
                    <a:pt x="64" y="506"/>
                  </a:lnTo>
                  <a:lnTo>
                    <a:pt x="66" y="508"/>
                  </a:lnTo>
                  <a:lnTo>
                    <a:pt x="66" y="510"/>
                  </a:lnTo>
                  <a:lnTo>
                    <a:pt x="66" y="513"/>
                  </a:lnTo>
                  <a:lnTo>
                    <a:pt x="70" y="521"/>
                  </a:lnTo>
                  <a:lnTo>
                    <a:pt x="72" y="523"/>
                  </a:lnTo>
                  <a:lnTo>
                    <a:pt x="72" y="525"/>
                  </a:lnTo>
                  <a:lnTo>
                    <a:pt x="72" y="527"/>
                  </a:lnTo>
                  <a:lnTo>
                    <a:pt x="72" y="527"/>
                  </a:lnTo>
                  <a:lnTo>
                    <a:pt x="70" y="533"/>
                  </a:lnTo>
                  <a:lnTo>
                    <a:pt x="70" y="535"/>
                  </a:lnTo>
                  <a:lnTo>
                    <a:pt x="70" y="537"/>
                  </a:lnTo>
                  <a:lnTo>
                    <a:pt x="70" y="539"/>
                  </a:lnTo>
                  <a:lnTo>
                    <a:pt x="80" y="545"/>
                  </a:lnTo>
                  <a:lnTo>
                    <a:pt x="80" y="545"/>
                  </a:lnTo>
                  <a:lnTo>
                    <a:pt x="82" y="545"/>
                  </a:lnTo>
                  <a:lnTo>
                    <a:pt x="84" y="541"/>
                  </a:lnTo>
                  <a:lnTo>
                    <a:pt x="84" y="541"/>
                  </a:lnTo>
                  <a:lnTo>
                    <a:pt x="86" y="541"/>
                  </a:lnTo>
                  <a:lnTo>
                    <a:pt x="86" y="541"/>
                  </a:lnTo>
                  <a:lnTo>
                    <a:pt x="86" y="539"/>
                  </a:lnTo>
                  <a:lnTo>
                    <a:pt x="86" y="539"/>
                  </a:lnTo>
                  <a:lnTo>
                    <a:pt x="88" y="537"/>
                  </a:lnTo>
                  <a:lnTo>
                    <a:pt x="88" y="535"/>
                  </a:lnTo>
                  <a:lnTo>
                    <a:pt x="88" y="533"/>
                  </a:lnTo>
                  <a:lnTo>
                    <a:pt x="88" y="533"/>
                  </a:lnTo>
                  <a:lnTo>
                    <a:pt x="90" y="531"/>
                  </a:lnTo>
                  <a:lnTo>
                    <a:pt x="92" y="529"/>
                  </a:lnTo>
                  <a:lnTo>
                    <a:pt x="95" y="527"/>
                  </a:lnTo>
                  <a:lnTo>
                    <a:pt x="99" y="527"/>
                  </a:lnTo>
                  <a:lnTo>
                    <a:pt x="99" y="527"/>
                  </a:lnTo>
                  <a:lnTo>
                    <a:pt x="99" y="527"/>
                  </a:lnTo>
                  <a:lnTo>
                    <a:pt x="105" y="527"/>
                  </a:lnTo>
                  <a:lnTo>
                    <a:pt x="107" y="527"/>
                  </a:lnTo>
                  <a:lnTo>
                    <a:pt x="113" y="523"/>
                  </a:lnTo>
                  <a:lnTo>
                    <a:pt x="119" y="521"/>
                  </a:lnTo>
                  <a:lnTo>
                    <a:pt x="119" y="521"/>
                  </a:lnTo>
                  <a:lnTo>
                    <a:pt x="121" y="521"/>
                  </a:lnTo>
                  <a:lnTo>
                    <a:pt x="128" y="523"/>
                  </a:lnTo>
                  <a:lnTo>
                    <a:pt x="132" y="525"/>
                  </a:lnTo>
                  <a:lnTo>
                    <a:pt x="134" y="525"/>
                  </a:lnTo>
                  <a:lnTo>
                    <a:pt x="134" y="525"/>
                  </a:lnTo>
                  <a:lnTo>
                    <a:pt x="138" y="525"/>
                  </a:lnTo>
                  <a:lnTo>
                    <a:pt x="140" y="523"/>
                  </a:lnTo>
                  <a:lnTo>
                    <a:pt x="142" y="523"/>
                  </a:lnTo>
                  <a:lnTo>
                    <a:pt x="148" y="523"/>
                  </a:lnTo>
                  <a:lnTo>
                    <a:pt x="152" y="523"/>
                  </a:lnTo>
                  <a:lnTo>
                    <a:pt x="154" y="523"/>
                  </a:lnTo>
                  <a:lnTo>
                    <a:pt x="160" y="529"/>
                  </a:lnTo>
                  <a:lnTo>
                    <a:pt x="167" y="533"/>
                  </a:lnTo>
                  <a:lnTo>
                    <a:pt x="171" y="535"/>
                  </a:lnTo>
                  <a:lnTo>
                    <a:pt x="177" y="537"/>
                  </a:lnTo>
                  <a:lnTo>
                    <a:pt x="185" y="535"/>
                  </a:lnTo>
                  <a:lnTo>
                    <a:pt x="187" y="537"/>
                  </a:lnTo>
                  <a:lnTo>
                    <a:pt x="189" y="537"/>
                  </a:lnTo>
                  <a:lnTo>
                    <a:pt x="189" y="539"/>
                  </a:lnTo>
                  <a:lnTo>
                    <a:pt x="191" y="541"/>
                  </a:lnTo>
                  <a:lnTo>
                    <a:pt x="193" y="543"/>
                  </a:lnTo>
                  <a:lnTo>
                    <a:pt x="198" y="543"/>
                  </a:lnTo>
                  <a:lnTo>
                    <a:pt x="200" y="545"/>
                  </a:lnTo>
                  <a:lnTo>
                    <a:pt x="202" y="545"/>
                  </a:lnTo>
                  <a:lnTo>
                    <a:pt x="204" y="548"/>
                  </a:lnTo>
                  <a:lnTo>
                    <a:pt x="204" y="550"/>
                  </a:lnTo>
                  <a:lnTo>
                    <a:pt x="204" y="556"/>
                  </a:lnTo>
                  <a:lnTo>
                    <a:pt x="204" y="558"/>
                  </a:lnTo>
                  <a:lnTo>
                    <a:pt x="208" y="558"/>
                  </a:lnTo>
                  <a:lnTo>
                    <a:pt x="210" y="556"/>
                  </a:lnTo>
                  <a:lnTo>
                    <a:pt x="214" y="556"/>
                  </a:lnTo>
                  <a:lnTo>
                    <a:pt x="216" y="554"/>
                  </a:lnTo>
                  <a:lnTo>
                    <a:pt x="224" y="550"/>
                  </a:lnTo>
                  <a:lnTo>
                    <a:pt x="231" y="541"/>
                  </a:lnTo>
                  <a:lnTo>
                    <a:pt x="235" y="539"/>
                  </a:lnTo>
                  <a:lnTo>
                    <a:pt x="237" y="539"/>
                  </a:lnTo>
                  <a:lnTo>
                    <a:pt x="237" y="541"/>
                  </a:lnTo>
                  <a:lnTo>
                    <a:pt x="239" y="543"/>
                  </a:lnTo>
                  <a:lnTo>
                    <a:pt x="241" y="545"/>
                  </a:lnTo>
                  <a:lnTo>
                    <a:pt x="243" y="545"/>
                  </a:lnTo>
                  <a:lnTo>
                    <a:pt x="245" y="545"/>
                  </a:lnTo>
                  <a:lnTo>
                    <a:pt x="255" y="541"/>
                  </a:lnTo>
                  <a:lnTo>
                    <a:pt x="257" y="541"/>
                  </a:lnTo>
                  <a:lnTo>
                    <a:pt x="264" y="541"/>
                  </a:lnTo>
                  <a:lnTo>
                    <a:pt x="266" y="541"/>
                  </a:lnTo>
                  <a:lnTo>
                    <a:pt x="268" y="539"/>
                  </a:lnTo>
                  <a:lnTo>
                    <a:pt x="270" y="533"/>
                  </a:lnTo>
                  <a:lnTo>
                    <a:pt x="272" y="529"/>
                  </a:lnTo>
                  <a:lnTo>
                    <a:pt x="272" y="525"/>
                  </a:lnTo>
                  <a:lnTo>
                    <a:pt x="270" y="521"/>
                  </a:lnTo>
                  <a:lnTo>
                    <a:pt x="270" y="517"/>
                  </a:lnTo>
                  <a:lnTo>
                    <a:pt x="270" y="515"/>
                  </a:lnTo>
                  <a:lnTo>
                    <a:pt x="270" y="513"/>
                  </a:lnTo>
                  <a:lnTo>
                    <a:pt x="280" y="506"/>
                  </a:lnTo>
                  <a:lnTo>
                    <a:pt x="282" y="506"/>
                  </a:lnTo>
                  <a:lnTo>
                    <a:pt x="284" y="504"/>
                  </a:lnTo>
                  <a:lnTo>
                    <a:pt x="286" y="504"/>
                  </a:lnTo>
                  <a:lnTo>
                    <a:pt x="292" y="504"/>
                  </a:lnTo>
                  <a:lnTo>
                    <a:pt x="294" y="504"/>
                  </a:lnTo>
                  <a:lnTo>
                    <a:pt x="299" y="504"/>
                  </a:lnTo>
                  <a:lnTo>
                    <a:pt x="296" y="50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DD0DC26-807F-E34B-8F77-7D3A6CF06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988" y="4110038"/>
              <a:ext cx="638175" cy="984250"/>
            </a:xfrm>
            <a:custGeom>
              <a:avLst/>
              <a:gdLst>
                <a:gd name="T0" fmla="*/ 365 w 402"/>
                <a:gd name="T1" fmla="*/ 445 h 620"/>
                <a:gd name="T2" fmla="*/ 348 w 402"/>
                <a:gd name="T3" fmla="*/ 455 h 620"/>
                <a:gd name="T4" fmla="*/ 317 w 402"/>
                <a:gd name="T5" fmla="*/ 459 h 620"/>
                <a:gd name="T6" fmla="*/ 303 w 402"/>
                <a:gd name="T7" fmla="*/ 467 h 620"/>
                <a:gd name="T8" fmla="*/ 280 w 402"/>
                <a:gd name="T9" fmla="*/ 476 h 620"/>
                <a:gd name="T10" fmla="*/ 282 w 402"/>
                <a:gd name="T11" fmla="*/ 428 h 620"/>
                <a:gd name="T12" fmla="*/ 278 w 402"/>
                <a:gd name="T13" fmla="*/ 371 h 620"/>
                <a:gd name="T14" fmla="*/ 249 w 402"/>
                <a:gd name="T15" fmla="*/ 286 h 620"/>
                <a:gd name="T16" fmla="*/ 239 w 402"/>
                <a:gd name="T17" fmla="*/ 268 h 620"/>
                <a:gd name="T18" fmla="*/ 225 w 402"/>
                <a:gd name="T19" fmla="*/ 226 h 620"/>
                <a:gd name="T20" fmla="*/ 229 w 402"/>
                <a:gd name="T21" fmla="*/ 200 h 620"/>
                <a:gd name="T22" fmla="*/ 243 w 402"/>
                <a:gd name="T23" fmla="*/ 196 h 620"/>
                <a:gd name="T24" fmla="*/ 315 w 402"/>
                <a:gd name="T25" fmla="*/ 235 h 620"/>
                <a:gd name="T26" fmla="*/ 332 w 402"/>
                <a:gd name="T27" fmla="*/ 224 h 620"/>
                <a:gd name="T28" fmla="*/ 290 w 402"/>
                <a:gd name="T29" fmla="*/ 183 h 620"/>
                <a:gd name="T30" fmla="*/ 274 w 402"/>
                <a:gd name="T31" fmla="*/ 146 h 620"/>
                <a:gd name="T32" fmla="*/ 266 w 402"/>
                <a:gd name="T33" fmla="*/ 126 h 620"/>
                <a:gd name="T34" fmla="*/ 245 w 402"/>
                <a:gd name="T35" fmla="*/ 84 h 620"/>
                <a:gd name="T36" fmla="*/ 227 w 402"/>
                <a:gd name="T37" fmla="*/ 64 h 620"/>
                <a:gd name="T38" fmla="*/ 216 w 402"/>
                <a:gd name="T39" fmla="*/ 41 h 620"/>
                <a:gd name="T40" fmla="*/ 187 w 402"/>
                <a:gd name="T41" fmla="*/ 18 h 620"/>
                <a:gd name="T42" fmla="*/ 167 w 402"/>
                <a:gd name="T43" fmla="*/ 29 h 620"/>
                <a:gd name="T44" fmla="*/ 138 w 402"/>
                <a:gd name="T45" fmla="*/ 12 h 620"/>
                <a:gd name="T46" fmla="*/ 119 w 402"/>
                <a:gd name="T47" fmla="*/ 8 h 620"/>
                <a:gd name="T48" fmla="*/ 111 w 402"/>
                <a:gd name="T49" fmla="*/ 56 h 620"/>
                <a:gd name="T50" fmla="*/ 124 w 402"/>
                <a:gd name="T51" fmla="*/ 56 h 620"/>
                <a:gd name="T52" fmla="*/ 140 w 402"/>
                <a:gd name="T53" fmla="*/ 93 h 620"/>
                <a:gd name="T54" fmla="*/ 146 w 402"/>
                <a:gd name="T55" fmla="*/ 115 h 620"/>
                <a:gd name="T56" fmla="*/ 142 w 402"/>
                <a:gd name="T57" fmla="*/ 121 h 620"/>
                <a:gd name="T58" fmla="*/ 148 w 402"/>
                <a:gd name="T59" fmla="*/ 154 h 620"/>
                <a:gd name="T60" fmla="*/ 130 w 402"/>
                <a:gd name="T61" fmla="*/ 154 h 620"/>
                <a:gd name="T62" fmla="*/ 128 w 402"/>
                <a:gd name="T63" fmla="*/ 175 h 620"/>
                <a:gd name="T64" fmla="*/ 109 w 402"/>
                <a:gd name="T65" fmla="*/ 187 h 620"/>
                <a:gd name="T66" fmla="*/ 91 w 402"/>
                <a:gd name="T67" fmla="*/ 196 h 620"/>
                <a:gd name="T68" fmla="*/ 93 w 402"/>
                <a:gd name="T69" fmla="*/ 212 h 620"/>
                <a:gd name="T70" fmla="*/ 68 w 402"/>
                <a:gd name="T71" fmla="*/ 216 h 620"/>
                <a:gd name="T72" fmla="*/ 41 w 402"/>
                <a:gd name="T73" fmla="*/ 214 h 620"/>
                <a:gd name="T74" fmla="*/ 47 w 402"/>
                <a:gd name="T75" fmla="*/ 241 h 620"/>
                <a:gd name="T76" fmla="*/ 58 w 402"/>
                <a:gd name="T77" fmla="*/ 255 h 620"/>
                <a:gd name="T78" fmla="*/ 68 w 402"/>
                <a:gd name="T79" fmla="*/ 340 h 620"/>
                <a:gd name="T80" fmla="*/ 8 w 402"/>
                <a:gd name="T81" fmla="*/ 360 h 620"/>
                <a:gd name="T82" fmla="*/ 0 w 402"/>
                <a:gd name="T83" fmla="*/ 401 h 620"/>
                <a:gd name="T84" fmla="*/ 12 w 402"/>
                <a:gd name="T85" fmla="*/ 428 h 620"/>
                <a:gd name="T86" fmla="*/ 35 w 402"/>
                <a:gd name="T87" fmla="*/ 432 h 620"/>
                <a:gd name="T88" fmla="*/ 49 w 402"/>
                <a:gd name="T89" fmla="*/ 441 h 620"/>
                <a:gd name="T90" fmla="*/ 64 w 402"/>
                <a:gd name="T91" fmla="*/ 461 h 620"/>
                <a:gd name="T92" fmla="*/ 76 w 402"/>
                <a:gd name="T93" fmla="*/ 496 h 620"/>
                <a:gd name="T94" fmla="*/ 76 w 402"/>
                <a:gd name="T95" fmla="*/ 535 h 620"/>
                <a:gd name="T96" fmla="*/ 115 w 402"/>
                <a:gd name="T97" fmla="*/ 552 h 620"/>
                <a:gd name="T98" fmla="*/ 134 w 402"/>
                <a:gd name="T99" fmla="*/ 578 h 620"/>
                <a:gd name="T100" fmla="*/ 150 w 402"/>
                <a:gd name="T101" fmla="*/ 599 h 620"/>
                <a:gd name="T102" fmla="*/ 177 w 402"/>
                <a:gd name="T103" fmla="*/ 591 h 620"/>
                <a:gd name="T104" fmla="*/ 183 w 402"/>
                <a:gd name="T105" fmla="*/ 607 h 620"/>
                <a:gd name="T106" fmla="*/ 204 w 402"/>
                <a:gd name="T107" fmla="*/ 609 h 620"/>
                <a:gd name="T108" fmla="*/ 272 w 402"/>
                <a:gd name="T109" fmla="*/ 587 h 620"/>
                <a:gd name="T110" fmla="*/ 321 w 402"/>
                <a:gd name="T111" fmla="*/ 570 h 620"/>
                <a:gd name="T112" fmla="*/ 342 w 402"/>
                <a:gd name="T113" fmla="*/ 564 h 620"/>
                <a:gd name="T114" fmla="*/ 369 w 402"/>
                <a:gd name="T115" fmla="*/ 519 h 620"/>
                <a:gd name="T116" fmla="*/ 369 w 402"/>
                <a:gd name="T117" fmla="*/ 484 h 620"/>
                <a:gd name="T118" fmla="*/ 391 w 402"/>
                <a:gd name="T119" fmla="*/ 478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2" h="620">
                  <a:moveTo>
                    <a:pt x="400" y="467"/>
                  </a:moveTo>
                  <a:lnTo>
                    <a:pt x="400" y="463"/>
                  </a:lnTo>
                  <a:lnTo>
                    <a:pt x="387" y="457"/>
                  </a:lnTo>
                  <a:lnTo>
                    <a:pt x="385" y="455"/>
                  </a:lnTo>
                  <a:lnTo>
                    <a:pt x="379" y="451"/>
                  </a:lnTo>
                  <a:lnTo>
                    <a:pt x="375" y="449"/>
                  </a:lnTo>
                  <a:lnTo>
                    <a:pt x="373" y="447"/>
                  </a:lnTo>
                  <a:lnTo>
                    <a:pt x="367" y="443"/>
                  </a:lnTo>
                  <a:lnTo>
                    <a:pt x="365" y="445"/>
                  </a:lnTo>
                  <a:lnTo>
                    <a:pt x="365" y="449"/>
                  </a:lnTo>
                  <a:lnTo>
                    <a:pt x="363" y="449"/>
                  </a:lnTo>
                  <a:lnTo>
                    <a:pt x="361" y="451"/>
                  </a:lnTo>
                  <a:lnTo>
                    <a:pt x="358" y="451"/>
                  </a:lnTo>
                  <a:lnTo>
                    <a:pt x="356" y="451"/>
                  </a:lnTo>
                  <a:lnTo>
                    <a:pt x="354" y="451"/>
                  </a:lnTo>
                  <a:lnTo>
                    <a:pt x="352" y="451"/>
                  </a:lnTo>
                  <a:lnTo>
                    <a:pt x="350" y="453"/>
                  </a:lnTo>
                  <a:lnTo>
                    <a:pt x="348" y="455"/>
                  </a:lnTo>
                  <a:lnTo>
                    <a:pt x="346" y="455"/>
                  </a:lnTo>
                  <a:lnTo>
                    <a:pt x="344" y="455"/>
                  </a:lnTo>
                  <a:lnTo>
                    <a:pt x="340" y="457"/>
                  </a:lnTo>
                  <a:lnTo>
                    <a:pt x="332" y="459"/>
                  </a:lnTo>
                  <a:lnTo>
                    <a:pt x="328" y="459"/>
                  </a:lnTo>
                  <a:lnTo>
                    <a:pt x="323" y="459"/>
                  </a:lnTo>
                  <a:lnTo>
                    <a:pt x="323" y="459"/>
                  </a:lnTo>
                  <a:lnTo>
                    <a:pt x="319" y="459"/>
                  </a:lnTo>
                  <a:lnTo>
                    <a:pt x="317" y="459"/>
                  </a:lnTo>
                  <a:lnTo>
                    <a:pt x="313" y="457"/>
                  </a:lnTo>
                  <a:lnTo>
                    <a:pt x="311" y="457"/>
                  </a:lnTo>
                  <a:lnTo>
                    <a:pt x="309" y="457"/>
                  </a:lnTo>
                  <a:lnTo>
                    <a:pt x="309" y="457"/>
                  </a:lnTo>
                  <a:lnTo>
                    <a:pt x="309" y="459"/>
                  </a:lnTo>
                  <a:lnTo>
                    <a:pt x="307" y="461"/>
                  </a:lnTo>
                  <a:lnTo>
                    <a:pt x="307" y="463"/>
                  </a:lnTo>
                  <a:lnTo>
                    <a:pt x="305" y="465"/>
                  </a:lnTo>
                  <a:lnTo>
                    <a:pt x="303" y="467"/>
                  </a:lnTo>
                  <a:lnTo>
                    <a:pt x="301" y="469"/>
                  </a:lnTo>
                  <a:lnTo>
                    <a:pt x="299" y="473"/>
                  </a:lnTo>
                  <a:lnTo>
                    <a:pt x="299" y="473"/>
                  </a:lnTo>
                  <a:lnTo>
                    <a:pt x="297" y="476"/>
                  </a:lnTo>
                  <a:lnTo>
                    <a:pt x="295" y="476"/>
                  </a:lnTo>
                  <a:lnTo>
                    <a:pt x="290" y="476"/>
                  </a:lnTo>
                  <a:lnTo>
                    <a:pt x="284" y="478"/>
                  </a:lnTo>
                  <a:lnTo>
                    <a:pt x="282" y="478"/>
                  </a:lnTo>
                  <a:lnTo>
                    <a:pt x="280" y="476"/>
                  </a:lnTo>
                  <a:lnTo>
                    <a:pt x="272" y="457"/>
                  </a:lnTo>
                  <a:lnTo>
                    <a:pt x="272" y="455"/>
                  </a:lnTo>
                  <a:lnTo>
                    <a:pt x="274" y="455"/>
                  </a:lnTo>
                  <a:lnTo>
                    <a:pt x="278" y="455"/>
                  </a:lnTo>
                  <a:lnTo>
                    <a:pt x="280" y="455"/>
                  </a:lnTo>
                  <a:lnTo>
                    <a:pt x="282" y="453"/>
                  </a:lnTo>
                  <a:lnTo>
                    <a:pt x="284" y="438"/>
                  </a:lnTo>
                  <a:lnTo>
                    <a:pt x="284" y="434"/>
                  </a:lnTo>
                  <a:lnTo>
                    <a:pt x="282" y="428"/>
                  </a:lnTo>
                  <a:lnTo>
                    <a:pt x="278" y="420"/>
                  </a:lnTo>
                  <a:lnTo>
                    <a:pt x="278" y="418"/>
                  </a:lnTo>
                  <a:lnTo>
                    <a:pt x="278" y="406"/>
                  </a:lnTo>
                  <a:lnTo>
                    <a:pt x="280" y="393"/>
                  </a:lnTo>
                  <a:lnTo>
                    <a:pt x="280" y="387"/>
                  </a:lnTo>
                  <a:lnTo>
                    <a:pt x="280" y="379"/>
                  </a:lnTo>
                  <a:lnTo>
                    <a:pt x="280" y="377"/>
                  </a:lnTo>
                  <a:lnTo>
                    <a:pt x="278" y="375"/>
                  </a:lnTo>
                  <a:lnTo>
                    <a:pt x="278" y="371"/>
                  </a:lnTo>
                  <a:lnTo>
                    <a:pt x="272" y="362"/>
                  </a:lnTo>
                  <a:lnTo>
                    <a:pt x="268" y="356"/>
                  </a:lnTo>
                  <a:lnTo>
                    <a:pt x="268" y="354"/>
                  </a:lnTo>
                  <a:lnTo>
                    <a:pt x="266" y="350"/>
                  </a:lnTo>
                  <a:lnTo>
                    <a:pt x="264" y="344"/>
                  </a:lnTo>
                  <a:lnTo>
                    <a:pt x="262" y="331"/>
                  </a:lnTo>
                  <a:lnTo>
                    <a:pt x="243" y="292"/>
                  </a:lnTo>
                  <a:lnTo>
                    <a:pt x="241" y="288"/>
                  </a:lnTo>
                  <a:lnTo>
                    <a:pt x="249" y="286"/>
                  </a:lnTo>
                  <a:lnTo>
                    <a:pt x="251" y="286"/>
                  </a:lnTo>
                  <a:lnTo>
                    <a:pt x="251" y="286"/>
                  </a:lnTo>
                  <a:lnTo>
                    <a:pt x="251" y="282"/>
                  </a:lnTo>
                  <a:lnTo>
                    <a:pt x="247" y="278"/>
                  </a:lnTo>
                  <a:lnTo>
                    <a:pt x="245" y="272"/>
                  </a:lnTo>
                  <a:lnTo>
                    <a:pt x="243" y="270"/>
                  </a:lnTo>
                  <a:lnTo>
                    <a:pt x="241" y="270"/>
                  </a:lnTo>
                  <a:lnTo>
                    <a:pt x="241" y="268"/>
                  </a:lnTo>
                  <a:lnTo>
                    <a:pt x="239" y="268"/>
                  </a:lnTo>
                  <a:lnTo>
                    <a:pt x="237" y="268"/>
                  </a:lnTo>
                  <a:lnTo>
                    <a:pt x="235" y="266"/>
                  </a:lnTo>
                  <a:lnTo>
                    <a:pt x="233" y="263"/>
                  </a:lnTo>
                  <a:lnTo>
                    <a:pt x="231" y="259"/>
                  </a:lnTo>
                  <a:lnTo>
                    <a:pt x="231" y="255"/>
                  </a:lnTo>
                  <a:lnTo>
                    <a:pt x="229" y="243"/>
                  </a:lnTo>
                  <a:lnTo>
                    <a:pt x="227" y="237"/>
                  </a:lnTo>
                  <a:lnTo>
                    <a:pt x="227" y="231"/>
                  </a:lnTo>
                  <a:lnTo>
                    <a:pt x="225" y="226"/>
                  </a:lnTo>
                  <a:lnTo>
                    <a:pt x="225" y="224"/>
                  </a:lnTo>
                  <a:lnTo>
                    <a:pt x="225" y="218"/>
                  </a:lnTo>
                  <a:lnTo>
                    <a:pt x="225" y="216"/>
                  </a:lnTo>
                  <a:lnTo>
                    <a:pt x="225" y="214"/>
                  </a:lnTo>
                  <a:lnTo>
                    <a:pt x="229" y="210"/>
                  </a:lnTo>
                  <a:lnTo>
                    <a:pt x="231" y="206"/>
                  </a:lnTo>
                  <a:lnTo>
                    <a:pt x="229" y="202"/>
                  </a:lnTo>
                  <a:lnTo>
                    <a:pt x="227" y="200"/>
                  </a:lnTo>
                  <a:lnTo>
                    <a:pt x="229" y="200"/>
                  </a:lnTo>
                  <a:lnTo>
                    <a:pt x="229" y="196"/>
                  </a:lnTo>
                  <a:lnTo>
                    <a:pt x="231" y="191"/>
                  </a:lnTo>
                  <a:lnTo>
                    <a:pt x="231" y="189"/>
                  </a:lnTo>
                  <a:lnTo>
                    <a:pt x="233" y="189"/>
                  </a:lnTo>
                  <a:lnTo>
                    <a:pt x="235" y="187"/>
                  </a:lnTo>
                  <a:lnTo>
                    <a:pt x="237" y="189"/>
                  </a:lnTo>
                  <a:lnTo>
                    <a:pt x="239" y="189"/>
                  </a:lnTo>
                  <a:lnTo>
                    <a:pt x="241" y="191"/>
                  </a:lnTo>
                  <a:lnTo>
                    <a:pt x="243" y="196"/>
                  </a:lnTo>
                  <a:lnTo>
                    <a:pt x="247" y="200"/>
                  </a:lnTo>
                  <a:lnTo>
                    <a:pt x="276" y="218"/>
                  </a:lnTo>
                  <a:lnTo>
                    <a:pt x="280" y="220"/>
                  </a:lnTo>
                  <a:lnTo>
                    <a:pt x="286" y="228"/>
                  </a:lnTo>
                  <a:lnTo>
                    <a:pt x="290" y="231"/>
                  </a:lnTo>
                  <a:lnTo>
                    <a:pt x="309" y="233"/>
                  </a:lnTo>
                  <a:lnTo>
                    <a:pt x="309" y="233"/>
                  </a:lnTo>
                  <a:lnTo>
                    <a:pt x="313" y="235"/>
                  </a:lnTo>
                  <a:lnTo>
                    <a:pt x="315" y="235"/>
                  </a:lnTo>
                  <a:lnTo>
                    <a:pt x="317" y="235"/>
                  </a:lnTo>
                  <a:lnTo>
                    <a:pt x="321" y="235"/>
                  </a:lnTo>
                  <a:lnTo>
                    <a:pt x="328" y="237"/>
                  </a:lnTo>
                  <a:lnTo>
                    <a:pt x="328" y="237"/>
                  </a:lnTo>
                  <a:lnTo>
                    <a:pt x="330" y="237"/>
                  </a:lnTo>
                  <a:lnTo>
                    <a:pt x="332" y="235"/>
                  </a:lnTo>
                  <a:lnTo>
                    <a:pt x="334" y="228"/>
                  </a:lnTo>
                  <a:lnTo>
                    <a:pt x="334" y="226"/>
                  </a:lnTo>
                  <a:lnTo>
                    <a:pt x="332" y="224"/>
                  </a:lnTo>
                  <a:lnTo>
                    <a:pt x="328" y="220"/>
                  </a:lnTo>
                  <a:lnTo>
                    <a:pt x="319" y="216"/>
                  </a:lnTo>
                  <a:lnTo>
                    <a:pt x="317" y="214"/>
                  </a:lnTo>
                  <a:lnTo>
                    <a:pt x="317" y="212"/>
                  </a:lnTo>
                  <a:lnTo>
                    <a:pt x="313" y="208"/>
                  </a:lnTo>
                  <a:lnTo>
                    <a:pt x="309" y="200"/>
                  </a:lnTo>
                  <a:lnTo>
                    <a:pt x="301" y="189"/>
                  </a:lnTo>
                  <a:lnTo>
                    <a:pt x="295" y="185"/>
                  </a:lnTo>
                  <a:lnTo>
                    <a:pt x="290" y="183"/>
                  </a:lnTo>
                  <a:lnTo>
                    <a:pt x="288" y="181"/>
                  </a:lnTo>
                  <a:lnTo>
                    <a:pt x="286" y="175"/>
                  </a:lnTo>
                  <a:lnTo>
                    <a:pt x="282" y="173"/>
                  </a:lnTo>
                  <a:lnTo>
                    <a:pt x="276" y="169"/>
                  </a:lnTo>
                  <a:lnTo>
                    <a:pt x="274" y="169"/>
                  </a:lnTo>
                  <a:lnTo>
                    <a:pt x="274" y="167"/>
                  </a:lnTo>
                  <a:lnTo>
                    <a:pt x="276" y="163"/>
                  </a:lnTo>
                  <a:lnTo>
                    <a:pt x="274" y="148"/>
                  </a:lnTo>
                  <a:lnTo>
                    <a:pt x="274" y="146"/>
                  </a:lnTo>
                  <a:lnTo>
                    <a:pt x="276" y="146"/>
                  </a:lnTo>
                  <a:lnTo>
                    <a:pt x="274" y="144"/>
                  </a:lnTo>
                  <a:lnTo>
                    <a:pt x="274" y="142"/>
                  </a:lnTo>
                  <a:lnTo>
                    <a:pt x="272" y="142"/>
                  </a:lnTo>
                  <a:lnTo>
                    <a:pt x="270" y="142"/>
                  </a:lnTo>
                  <a:lnTo>
                    <a:pt x="270" y="140"/>
                  </a:lnTo>
                  <a:lnTo>
                    <a:pt x="268" y="130"/>
                  </a:lnTo>
                  <a:lnTo>
                    <a:pt x="266" y="128"/>
                  </a:lnTo>
                  <a:lnTo>
                    <a:pt x="266" y="126"/>
                  </a:lnTo>
                  <a:lnTo>
                    <a:pt x="264" y="126"/>
                  </a:lnTo>
                  <a:lnTo>
                    <a:pt x="262" y="119"/>
                  </a:lnTo>
                  <a:lnTo>
                    <a:pt x="262" y="111"/>
                  </a:lnTo>
                  <a:lnTo>
                    <a:pt x="262" y="109"/>
                  </a:lnTo>
                  <a:lnTo>
                    <a:pt x="257" y="105"/>
                  </a:lnTo>
                  <a:lnTo>
                    <a:pt x="257" y="103"/>
                  </a:lnTo>
                  <a:lnTo>
                    <a:pt x="255" y="97"/>
                  </a:lnTo>
                  <a:lnTo>
                    <a:pt x="253" y="95"/>
                  </a:lnTo>
                  <a:lnTo>
                    <a:pt x="245" y="84"/>
                  </a:lnTo>
                  <a:lnTo>
                    <a:pt x="243" y="82"/>
                  </a:lnTo>
                  <a:lnTo>
                    <a:pt x="243" y="84"/>
                  </a:lnTo>
                  <a:lnTo>
                    <a:pt x="241" y="86"/>
                  </a:lnTo>
                  <a:lnTo>
                    <a:pt x="241" y="86"/>
                  </a:lnTo>
                  <a:lnTo>
                    <a:pt x="239" y="84"/>
                  </a:lnTo>
                  <a:lnTo>
                    <a:pt x="231" y="72"/>
                  </a:lnTo>
                  <a:lnTo>
                    <a:pt x="229" y="68"/>
                  </a:lnTo>
                  <a:lnTo>
                    <a:pt x="227" y="64"/>
                  </a:lnTo>
                  <a:lnTo>
                    <a:pt x="227" y="64"/>
                  </a:lnTo>
                  <a:lnTo>
                    <a:pt x="222" y="64"/>
                  </a:lnTo>
                  <a:lnTo>
                    <a:pt x="222" y="62"/>
                  </a:lnTo>
                  <a:lnTo>
                    <a:pt x="222" y="56"/>
                  </a:lnTo>
                  <a:lnTo>
                    <a:pt x="222" y="53"/>
                  </a:lnTo>
                  <a:lnTo>
                    <a:pt x="222" y="51"/>
                  </a:lnTo>
                  <a:lnTo>
                    <a:pt x="220" y="49"/>
                  </a:lnTo>
                  <a:lnTo>
                    <a:pt x="218" y="47"/>
                  </a:lnTo>
                  <a:lnTo>
                    <a:pt x="218" y="45"/>
                  </a:lnTo>
                  <a:lnTo>
                    <a:pt x="216" y="41"/>
                  </a:lnTo>
                  <a:lnTo>
                    <a:pt x="216" y="39"/>
                  </a:lnTo>
                  <a:lnTo>
                    <a:pt x="210" y="31"/>
                  </a:lnTo>
                  <a:lnTo>
                    <a:pt x="204" y="23"/>
                  </a:lnTo>
                  <a:lnTo>
                    <a:pt x="198" y="23"/>
                  </a:lnTo>
                  <a:lnTo>
                    <a:pt x="196" y="23"/>
                  </a:lnTo>
                  <a:lnTo>
                    <a:pt x="194" y="23"/>
                  </a:lnTo>
                  <a:lnTo>
                    <a:pt x="192" y="23"/>
                  </a:lnTo>
                  <a:lnTo>
                    <a:pt x="190" y="21"/>
                  </a:lnTo>
                  <a:lnTo>
                    <a:pt x="187" y="18"/>
                  </a:lnTo>
                  <a:lnTo>
                    <a:pt x="185" y="18"/>
                  </a:lnTo>
                  <a:lnTo>
                    <a:pt x="183" y="21"/>
                  </a:lnTo>
                  <a:lnTo>
                    <a:pt x="183" y="21"/>
                  </a:lnTo>
                  <a:lnTo>
                    <a:pt x="181" y="23"/>
                  </a:lnTo>
                  <a:lnTo>
                    <a:pt x="175" y="27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69" y="29"/>
                  </a:lnTo>
                  <a:lnTo>
                    <a:pt x="167" y="29"/>
                  </a:lnTo>
                  <a:lnTo>
                    <a:pt x="161" y="27"/>
                  </a:lnTo>
                  <a:lnTo>
                    <a:pt x="159" y="25"/>
                  </a:lnTo>
                  <a:lnTo>
                    <a:pt x="157" y="25"/>
                  </a:lnTo>
                  <a:lnTo>
                    <a:pt x="154" y="23"/>
                  </a:lnTo>
                  <a:lnTo>
                    <a:pt x="150" y="21"/>
                  </a:lnTo>
                  <a:lnTo>
                    <a:pt x="148" y="16"/>
                  </a:lnTo>
                  <a:lnTo>
                    <a:pt x="146" y="14"/>
                  </a:lnTo>
                  <a:lnTo>
                    <a:pt x="144" y="14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36" y="10"/>
                  </a:lnTo>
                  <a:lnTo>
                    <a:pt x="136" y="10"/>
                  </a:lnTo>
                  <a:lnTo>
                    <a:pt x="136" y="10"/>
                  </a:lnTo>
                  <a:lnTo>
                    <a:pt x="136" y="6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0" y="0"/>
                  </a:lnTo>
                  <a:lnTo>
                    <a:pt x="119" y="8"/>
                  </a:lnTo>
                  <a:lnTo>
                    <a:pt x="113" y="14"/>
                  </a:lnTo>
                  <a:lnTo>
                    <a:pt x="111" y="16"/>
                  </a:lnTo>
                  <a:lnTo>
                    <a:pt x="109" y="18"/>
                  </a:lnTo>
                  <a:lnTo>
                    <a:pt x="105" y="33"/>
                  </a:lnTo>
                  <a:lnTo>
                    <a:pt x="101" y="43"/>
                  </a:lnTo>
                  <a:lnTo>
                    <a:pt x="107" y="53"/>
                  </a:lnTo>
                  <a:lnTo>
                    <a:pt x="109" y="53"/>
                  </a:lnTo>
                  <a:lnTo>
                    <a:pt x="111" y="56"/>
                  </a:lnTo>
                  <a:lnTo>
                    <a:pt x="111" y="56"/>
                  </a:lnTo>
                  <a:lnTo>
                    <a:pt x="113" y="56"/>
                  </a:lnTo>
                  <a:lnTo>
                    <a:pt x="113" y="53"/>
                  </a:lnTo>
                  <a:lnTo>
                    <a:pt x="115" y="53"/>
                  </a:lnTo>
                  <a:lnTo>
                    <a:pt x="115" y="53"/>
                  </a:lnTo>
                  <a:lnTo>
                    <a:pt x="117" y="53"/>
                  </a:lnTo>
                  <a:lnTo>
                    <a:pt x="119" y="53"/>
                  </a:lnTo>
                  <a:lnTo>
                    <a:pt x="122" y="56"/>
                  </a:lnTo>
                  <a:lnTo>
                    <a:pt x="122" y="56"/>
                  </a:lnTo>
                  <a:lnTo>
                    <a:pt x="124" y="56"/>
                  </a:lnTo>
                  <a:lnTo>
                    <a:pt x="126" y="62"/>
                  </a:lnTo>
                  <a:lnTo>
                    <a:pt x="126" y="64"/>
                  </a:lnTo>
                  <a:lnTo>
                    <a:pt x="130" y="68"/>
                  </a:lnTo>
                  <a:lnTo>
                    <a:pt x="138" y="78"/>
                  </a:lnTo>
                  <a:lnTo>
                    <a:pt x="140" y="82"/>
                  </a:lnTo>
                  <a:lnTo>
                    <a:pt x="140" y="84"/>
                  </a:lnTo>
                  <a:lnTo>
                    <a:pt x="140" y="86"/>
                  </a:lnTo>
                  <a:lnTo>
                    <a:pt x="140" y="91"/>
                  </a:lnTo>
                  <a:lnTo>
                    <a:pt x="140" y="93"/>
                  </a:lnTo>
                  <a:lnTo>
                    <a:pt x="140" y="95"/>
                  </a:lnTo>
                  <a:lnTo>
                    <a:pt x="140" y="97"/>
                  </a:lnTo>
                  <a:lnTo>
                    <a:pt x="140" y="99"/>
                  </a:lnTo>
                  <a:lnTo>
                    <a:pt x="144" y="107"/>
                  </a:lnTo>
                  <a:lnTo>
                    <a:pt x="146" y="109"/>
                  </a:lnTo>
                  <a:lnTo>
                    <a:pt x="146" y="111"/>
                  </a:lnTo>
                  <a:lnTo>
                    <a:pt x="146" y="113"/>
                  </a:lnTo>
                  <a:lnTo>
                    <a:pt x="146" y="113"/>
                  </a:lnTo>
                  <a:lnTo>
                    <a:pt x="146" y="115"/>
                  </a:lnTo>
                  <a:lnTo>
                    <a:pt x="144" y="117"/>
                  </a:lnTo>
                  <a:lnTo>
                    <a:pt x="144" y="117"/>
                  </a:lnTo>
                  <a:lnTo>
                    <a:pt x="144" y="117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4" y="121"/>
                  </a:lnTo>
                  <a:lnTo>
                    <a:pt x="144" y="121"/>
                  </a:lnTo>
                  <a:lnTo>
                    <a:pt x="144" y="121"/>
                  </a:lnTo>
                  <a:lnTo>
                    <a:pt x="142" y="121"/>
                  </a:lnTo>
                  <a:lnTo>
                    <a:pt x="140" y="121"/>
                  </a:lnTo>
                  <a:lnTo>
                    <a:pt x="140" y="121"/>
                  </a:lnTo>
                  <a:lnTo>
                    <a:pt x="138" y="121"/>
                  </a:lnTo>
                  <a:lnTo>
                    <a:pt x="140" y="128"/>
                  </a:lnTo>
                  <a:lnTo>
                    <a:pt x="140" y="130"/>
                  </a:lnTo>
                  <a:lnTo>
                    <a:pt x="138" y="136"/>
                  </a:lnTo>
                  <a:lnTo>
                    <a:pt x="142" y="140"/>
                  </a:lnTo>
                  <a:lnTo>
                    <a:pt x="148" y="152"/>
                  </a:lnTo>
                  <a:lnTo>
                    <a:pt x="148" y="154"/>
                  </a:lnTo>
                  <a:lnTo>
                    <a:pt x="148" y="158"/>
                  </a:lnTo>
                  <a:lnTo>
                    <a:pt x="148" y="161"/>
                  </a:lnTo>
                  <a:lnTo>
                    <a:pt x="146" y="161"/>
                  </a:lnTo>
                  <a:lnTo>
                    <a:pt x="144" y="161"/>
                  </a:lnTo>
                  <a:lnTo>
                    <a:pt x="140" y="156"/>
                  </a:lnTo>
                  <a:lnTo>
                    <a:pt x="136" y="154"/>
                  </a:lnTo>
                  <a:lnTo>
                    <a:pt x="134" y="154"/>
                  </a:lnTo>
                  <a:lnTo>
                    <a:pt x="132" y="154"/>
                  </a:lnTo>
                  <a:lnTo>
                    <a:pt x="130" y="154"/>
                  </a:lnTo>
                  <a:lnTo>
                    <a:pt x="128" y="156"/>
                  </a:lnTo>
                  <a:lnTo>
                    <a:pt x="126" y="156"/>
                  </a:lnTo>
                  <a:lnTo>
                    <a:pt x="126" y="158"/>
                  </a:lnTo>
                  <a:lnTo>
                    <a:pt x="126" y="161"/>
                  </a:lnTo>
                  <a:lnTo>
                    <a:pt x="126" y="163"/>
                  </a:lnTo>
                  <a:lnTo>
                    <a:pt x="126" y="165"/>
                  </a:lnTo>
                  <a:lnTo>
                    <a:pt x="126" y="167"/>
                  </a:lnTo>
                  <a:lnTo>
                    <a:pt x="126" y="171"/>
                  </a:lnTo>
                  <a:lnTo>
                    <a:pt x="128" y="175"/>
                  </a:lnTo>
                  <a:lnTo>
                    <a:pt x="128" y="175"/>
                  </a:lnTo>
                  <a:lnTo>
                    <a:pt x="128" y="177"/>
                  </a:lnTo>
                  <a:lnTo>
                    <a:pt x="128" y="179"/>
                  </a:lnTo>
                  <a:lnTo>
                    <a:pt x="126" y="181"/>
                  </a:lnTo>
                  <a:lnTo>
                    <a:pt x="124" y="183"/>
                  </a:lnTo>
                  <a:lnTo>
                    <a:pt x="122" y="185"/>
                  </a:lnTo>
                  <a:lnTo>
                    <a:pt x="115" y="185"/>
                  </a:lnTo>
                  <a:lnTo>
                    <a:pt x="111" y="185"/>
                  </a:lnTo>
                  <a:lnTo>
                    <a:pt x="109" y="187"/>
                  </a:lnTo>
                  <a:lnTo>
                    <a:pt x="105" y="187"/>
                  </a:lnTo>
                  <a:lnTo>
                    <a:pt x="103" y="187"/>
                  </a:lnTo>
                  <a:lnTo>
                    <a:pt x="101" y="187"/>
                  </a:lnTo>
                  <a:lnTo>
                    <a:pt x="99" y="185"/>
                  </a:lnTo>
                  <a:lnTo>
                    <a:pt x="97" y="185"/>
                  </a:lnTo>
                  <a:lnTo>
                    <a:pt x="97" y="185"/>
                  </a:lnTo>
                  <a:lnTo>
                    <a:pt x="95" y="187"/>
                  </a:lnTo>
                  <a:lnTo>
                    <a:pt x="93" y="191"/>
                  </a:lnTo>
                  <a:lnTo>
                    <a:pt x="91" y="196"/>
                  </a:lnTo>
                  <a:lnTo>
                    <a:pt x="80" y="200"/>
                  </a:lnTo>
                  <a:lnTo>
                    <a:pt x="78" y="202"/>
                  </a:lnTo>
                  <a:lnTo>
                    <a:pt x="78" y="204"/>
                  </a:lnTo>
                  <a:lnTo>
                    <a:pt x="80" y="206"/>
                  </a:lnTo>
                  <a:lnTo>
                    <a:pt x="84" y="210"/>
                  </a:lnTo>
                  <a:lnTo>
                    <a:pt x="84" y="210"/>
                  </a:lnTo>
                  <a:lnTo>
                    <a:pt x="86" y="212"/>
                  </a:lnTo>
                  <a:lnTo>
                    <a:pt x="89" y="212"/>
                  </a:lnTo>
                  <a:lnTo>
                    <a:pt x="93" y="212"/>
                  </a:lnTo>
                  <a:lnTo>
                    <a:pt x="93" y="214"/>
                  </a:lnTo>
                  <a:lnTo>
                    <a:pt x="93" y="214"/>
                  </a:lnTo>
                  <a:lnTo>
                    <a:pt x="86" y="220"/>
                  </a:lnTo>
                  <a:lnTo>
                    <a:pt x="82" y="220"/>
                  </a:lnTo>
                  <a:lnTo>
                    <a:pt x="80" y="220"/>
                  </a:lnTo>
                  <a:lnTo>
                    <a:pt x="78" y="218"/>
                  </a:lnTo>
                  <a:lnTo>
                    <a:pt x="72" y="218"/>
                  </a:lnTo>
                  <a:lnTo>
                    <a:pt x="70" y="218"/>
                  </a:lnTo>
                  <a:lnTo>
                    <a:pt x="68" y="216"/>
                  </a:lnTo>
                  <a:lnTo>
                    <a:pt x="68" y="216"/>
                  </a:lnTo>
                  <a:lnTo>
                    <a:pt x="64" y="210"/>
                  </a:lnTo>
                  <a:lnTo>
                    <a:pt x="64" y="208"/>
                  </a:lnTo>
                  <a:lnTo>
                    <a:pt x="62" y="208"/>
                  </a:lnTo>
                  <a:lnTo>
                    <a:pt x="60" y="208"/>
                  </a:lnTo>
                  <a:lnTo>
                    <a:pt x="58" y="208"/>
                  </a:lnTo>
                  <a:lnTo>
                    <a:pt x="51" y="210"/>
                  </a:lnTo>
                  <a:lnTo>
                    <a:pt x="43" y="212"/>
                  </a:lnTo>
                  <a:lnTo>
                    <a:pt x="41" y="214"/>
                  </a:lnTo>
                  <a:lnTo>
                    <a:pt x="41" y="214"/>
                  </a:lnTo>
                  <a:lnTo>
                    <a:pt x="35" y="231"/>
                  </a:lnTo>
                  <a:lnTo>
                    <a:pt x="37" y="233"/>
                  </a:lnTo>
                  <a:lnTo>
                    <a:pt x="37" y="235"/>
                  </a:lnTo>
                  <a:lnTo>
                    <a:pt x="39" y="235"/>
                  </a:lnTo>
                  <a:lnTo>
                    <a:pt x="43" y="237"/>
                  </a:lnTo>
                  <a:lnTo>
                    <a:pt x="47" y="239"/>
                  </a:lnTo>
                  <a:lnTo>
                    <a:pt x="47" y="241"/>
                  </a:lnTo>
                  <a:lnTo>
                    <a:pt x="47" y="241"/>
                  </a:lnTo>
                  <a:lnTo>
                    <a:pt x="49" y="243"/>
                  </a:lnTo>
                  <a:lnTo>
                    <a:pt x="49" y="245"/>
                  </a:lnTo>
                  <a:lnTo>
                    <a:pt x="49" y="247"/>
                  </a:lnTo>
                  <a:lnTo>
                    <a:pt x="51" y="247"/>
                  </a:lnTo>
                  <a:lnTo>
                    <a:pt x="54" y="249"/>
                  </a:lnTo>
                  <a:lnTo>
                    <a:pt x="56" y="251"/>
                  </a:lnTo>
                  <a:lnTo>
                    <a:pt x="56" y="251"/>
                  </a:lnTo>
                  <a:lnTo>
                    <a:pt x="58" y="253"/>
                  </a:lnTo>
                  <a:lnTo>
                    <a:pt x="58" y="255"/>
                  </a:lnTo>
                  <a:lnTo>
                    <a:pt x="60" y="257"/>
                  </a:lnTo>
                  <a:lnTo>
                    <a:pt x="60" y="272"/>
                  </a:lnTo>
                  <a:lnTo>
                    <a:pt x="60" y="278"/>
                  </a:lnTo>
                  <a:lnTo>
                    <a:pt x="66" y="292"/>
                  </a:lnTo>
                  <a:lnTo>
                    <a:pt x="70" y="305"/>
                  </a:lnTo>
                  <a:lnTo>
                    <a:pt x="72" y="313"/>
                  </a:lnTo>
                  <a:lnTo>
                    <a:pt x="70" y="333"/>
                  </a:lnTo>
                  <a:lnTo>
                    <a:pt x="68" y="338"/>
                  </a:lnTo>
                  <a:lnTo>
                    <a:pt x="68" y="340"/>
                  </a:lnTo>
                  <a:lnTo>
                    <a:pt x="66" y="342"/>
                  </a:lnTo>
                  <a:lnTo>
                    <a:pt x="64" y="342"/>
                  </a:lnTo>
                  <a:lnTo>
                    <a:pt x="54" y="342"/>
                  </a:lnTo>
                  <a:lnTo>
                    <a:pt x="25" y="346"/>
                  </a:lnTo>
                  <a:lnTo>
                    <a:pt x="18" y="350"/>
                  </a:lnTo>
                  <a:lnTo>
                    <a:pt x="14" y="352"/>
                  </a:lnTo>
                  <a:lnTo>
                    <a:pt x="12" y="356"/>
                  </a:lnTo>
                  <a:lnTo>
                    <a:pt x="10" y="360"/>
                  </a:lnTo>
                  <a:lnTo>
                    <a:pt x="8" y="360"/>
                  </a:lnTo>
                  <a:lnTo>
                    <a:pt x="8" y="364"/>
                  </a:lnTo>
                  <a:lnTo>
                    <a:pt x="8" y="366"/>
                  </a:lnTo>
                  <a:lnTo>
                    <a:pt x="12" y="375"/>
                  </a:lnTo>
                  <a:lnTo>
                    <a:pt x="12" y="377"/>
                  </a:lnTo>
                  <a:lnTo>
                    <a:pt x="12" y="381"/>
                  </a:lnTo>
                  <a:lnTo>
                    <a:pt x="6" y="393"/>
                  </a:lnTo>
                  <a:lnTo>
                    <a:pt x="4" y="395"/>
                  </a:lnTo>
                  <a:lnTo>
                    <a:pt x="2" y="399"/>
                  </a:lnTo>
                  <a:lnTo>
                    <a:pt x="0" y="401"/>
                  </a:lnTo>
                  <a:lnTo>
                    <a:pt x="2" y="403"/>
                  </a:lnTo>
                  <a:lnTo>
                    <a:pt x="4" y="406"/>
                  </a:lnTo>
                  <a:lnTo>
                    <a:pt x="10" y="412"/>
                  </a:lnTo>
                  <a:lnTo>
                    <a:pt x="12" y="412"/>
                  </a:lnTo>
                  <a:lnTo>
                    <a:pt x="12" y="414"/>
                  </a:lnTo>
                  <a:lnTo>
                    <a:pt x="14" y="416"/>
                  </a:lnTo>
                  <a:lnTo>
                    <a:pt x="14" y="418"/>
                  </a:lnTo>
                  <a:lnTo>
                    <a:pt x="14" y="420"/>
                  </a:lnTo>
                  <a:lnTo>
                    <a:pt x="12" y="428"/>
                  </a:lnTo>
                  <a:lnTo>
                    <a:pt x="14" y="434"/>
                  </a:lnTo>
                  <a:lnTo>
                    <a:pt x="14" y="441"/>
                  </a:lnTo>
                  <a:lnTo>
                    <a:pt x="14" y="441"/>
                  </a:lnTo>
                  <a:lnTo>
                    <a:pt x="16" y="443"/>
                  </a:lnTo>
                  <a:lnTo>
                    <a:pt x="25" y="441"/>
                  </a:lnTo>
                  <a:lnTo>
                    <a:pt x="27" y="438"/>
                  </a:lnTo>
                  <a:lnTo>
                    <a:pt x="29" y="438"/>
                  </a:lnTo>
                  <a:lnTo>
                    <a:pt x="31" y="436"/>
                  </a:lnTo>
                  <a:lnTo>
                    <a:pt x="35" y="432"/>
                  </a:lnTo>
                  <a:lnTo>
                    <a:pt x="35" y="430"/>
                  </a:lnTo>
                  <a:lnTo>
                    <a:pt x="37" y="430"/>
                  </a:lnTo>
                  <a:lnTo>
                    <a:pt x="39" y="430"/>
                  </a:lnTo>
                  <a:lnTo>
                    <a:pt x="41" y="430"/>
                  </a:lnTo>
                  <a:lnTo>
                    <a:pt x="43" y="432"/>
                  </a:lnTo>
                  <a:lnTo>
                    <a:pt x="43" y="434"/>
                  </a:lnTo>
                  <a:lnTo>
                    <a:pt x="45" y="436"/>
                  </a:lnTo>
                  <a:lnTo>
                    <a:pt x="47" y="438"/>
                  </a:lnTo>
                  <a:lnTo>
                    <a:pt x="49" y="441"/>
                  </a:lnTo>
                  <a:lnTo>
                    <a:pt x="49" y="441"/>
                  </a:lnTo>
                  <a:lnTo>
                    <a:pt x="51" y="443"/>
                  </a:lnTo>
                  <a:lnTo>
                    <a:pt x="49" y="447"/>
                  </a:lnTo>
                  <a:lnTo>
                    <a:pt x="49" y="449"/>
                  </a:lnTo>
                  <a:lnTo>
                    <a:pt x="51" y="453"/>
                  </a:lnTo>
                  <a:lnTo>
                    <a:pt x="54" y="455"/>
                  </a:lnTo>
                  <a:lnTo>
                    <a:pt x="62" y="459"/>
                  </a:lnTo>
                  <a:lnTo>
                    <a:pt x="62" y="461"/>
                  </a:lnTo>
                  <a:lnTo>
                    <a:pt x="64" y="461"/>
                  </a:lnTo>
                  <a:lnTo>
                    <a:pt x="64" y="465"/>
                  </a:lnTo>
                  <a:lnTo>
                    <a:pt x="64" y="467"/>
                  </a:lnTo>
                  <a:lnTo>
                    <a:pt x="66" y="473"/>
                  </a:lnTo>
                  <a:lnTo>
                    <a:pt x="66" y="478"/>
                  </a:lnTo>
                  <a:lnTo>
                    <a:pt x="70" y="482"/>
                  </a:lnTo>
                  <a:lnTo>
                    <a:pt x="72" y="488"/>
                  </a:lnTo>
                  <a:lnTo>
                    <a:pt x="76" y="492"/>
                  </a:lnTo>
                  <a:lnTo>
                    <a:pt x="76" y="494"/>
                  </a:lnTo>
                  <a:lnTo>
                    <a:pt x="76" y="496"/>
                  </a:lnTo>
                  <a:lnTo>
                    <a:pt x="78" y="502"/>
                  </a:lnTo>
                  <a:lnTo>
                    <a:pt x="78" y="508"/>
                  </a:lnTo>
                  <a:lnTo>
                    <a:pt x="76" y="511"/>
                  </a:lnTo>
                  <a:lnTo>
                    <a:pt x="72" y="527"/>
                  </a:lnTo>
                  <a:lnTo>
                    <a:pt x="72" y="529"/>
                  </a:lnTo>
                  <a:lnTo>
                    <a:pt x="72" y="531"/>
                  </a:lnTo>
                  <a:lnTo>
                    <a:pt x="72" y="531"/>
                  </a:lnTo>
                  <a:lnTo>
                    <a:pt x="74" y="533"/>
                  </a:lnTo>
                  <a:lnTo>
                    <a:pt x="76" y="535"/>
                  </a:lnTo>
                  <a:lnTo>
                    <a:pt x="80" y="537"/>
                  </a:lnTo>
                  <a:lnTo>
                    <a:pt x="93" y="539"/>
                  </a:lnTo>
                  <a:lnTo>
                    <a:pt x="107" y="543"/>
                  </a:lnTo>
                  <a:lnTo>
                    <a:pt x="113" y="543"/>
                  </a:lnTo>
                  <a:lnTo>
                    <a:pt x="115" y="546"/>
                  </a:lnTo>
                  <a:lnTo>
                    <a:pt x="115" y="546"/>
                  </a:lnTo>
                  <a:lnTo>
                    <a:pt x="117" y="548"/>
                  </a:lnTo>
                  <a:lnTo>
                    <a:pt x="115" y="550"/>
                  </a:lnTo>
                  <a:lnTo>
                    <a:pt x="115" y="552"/>
                  </a:lnTo>
                  <a:lnTo>
                    <a:pt x="115" y="554"/>
                  </a:lnTo>
                  <a:lnTo>
                    <a:pt x="117" y="558"/>
                  </a:lnTo>
                  <a:lnTo>
                    <a:pt x="122" y="564"/>
                  </a:lnTo>
                  <a:lnTo>
                    <a:pt x="124" y="568"/>
                  </a:lnTo>
                  <a:lnTo>
                    <a:pt x="124" y="570"/>
                  </a:lnTo>
                  <a:lnTo>
                    <a:pt x="126" y="572"/>
                  </a:lnTo>
                  <a:lnTo>
                    <a:pt x="126" y="574"/>
                  </a:lnTo>
                  <a:lnTo>
                    <a:pt x="128" y="576"/>
                  </a:lnTo>
                  <a:lnTo>
                    <a:pt x="134" y="578"/>
                  </a:lnTo>
                  <a:lnTo>
                    <a:pt x="138" y="581"/>
                  </a:lnTo>
                  <a:lnTo>
                    <a:pt x="138" y="585"/>
                  </a:lnTo>
                  <a:lnTo>
                    <a:pt x="138" y="587"/>
                  </a:lnTo>
                  <a:lnTo>
                    <a:pt x="140" y="587"/>
                  </a:lnTo>
                  <a:lnTo>
                    <a:pt x="140" y="589"/>
                  </a:lnTo>
                  <a:lnTo>
                    <a:pt x="146" y="595"/>
                  </a:lnTo>
                  <a:lnTo>
                    <a:pt x="148" y="597"/>
                  </a:lnTo>
                  <a:lnTo>
                    <a:pt x="148" y="597"/>
                  </a:lnTo>
                  <a:lnTo>
                    <a:pt x="150" y="599"/>
                  </a:lnTo>
                  <a:lnTo>
                    <a:pt x="154" y="599"/>
                  </a:lnTo>
                  <a:lnTo>
                    <a:pt x="159" y="599"/>
                  </a:lnTo>
                  <a:lnTo>
                    <a:pt x="161" y="599"/>
                  </a:lnTo>
                  <a:lnTo>
                    <a:pt x="163" y="599"/>
                  </a:lnTo>
                  <a:lnTo>
                    <a:pt x="167" y="597"/>
                  </a:lnTo>
                  <a:lnTo>
                    <a:pt x="171" y="595"/>
                  </a:lnTo>
                  <a:lnTo>
                    <a:pt x="175" y="593"/>
                  </a:lnTo>
                  <a:lnTo>
                    <a:pt x="177" y="591"/>
                  </a:lnTo>
                  <a:lnTo>
                    <a:pt x="177" y="591"/>
                  </a:lnTo>
                  <a:lnTo>
                    <a:pt x="179" y="593"/>
                  </a:lnTo>
                  <a:lnTo>
                    <a:pt x="179" y="595"/>
                  </a:lnTo>
                  <a:lnTo>
                    <a:pt x="181" y="601"/>
                  </a:lnTo>
                  <a:lnTo>
                    <a:pt x="181" y="601"/>
                  </a:lnTo>
                  <a:lnTo>
                    <a:pt x="181" y="601"/>
                  </a:lnTo>
                  <a:lnTo>
                    <a:pt x="181" y="603"/>
                  </a:lnTo>
                  <a:lnTo>
                    <a:pt x="183" y="603"/>
                  </a:lnTo>
                  <a:lnTo>
                    <a:pt x="183" y="605"/>
                  </a:lnTo>
                  <a:lnTo>
                    <a:pt x="183" y="607"/>
                  </a:lnTo>
                  <a:lnTo>
                    <a:pt x="183" y="616"/>
                  </a:lnTo>
                  <a:lnTo>
                    <a:pt x="183" y="616"/>
                  </a:lnTo>
                  <a:lnTo>
                    <a:pt x="183" y="618"/>
                  </a:lnTo>
                  <a:lnTo>
                    <a:pt x="183" y="620"/>
                  </a:lnTo>
                  <a:lnTo>
                    <a:pt x="185" y="620"/>
                  </a:lnTo>
                  <a:lnTo>
                    <a:pt x="187" y="620"/>
                  </a:lnTo>
                  <a:lnTo>
                    <a:pt x="202" y="613"/>
                  </a:lnTo>
                  <a:lnTo>
                    <a:pt x="204" y="611"/>
                  </a:lnTo>
                  <a:lnTo>
                    <a:pt x="204" y="609"/>
                  </a:lnTo>
                  <a:lnTo>
                    <a:pt x="206" y="605"/>
                  </a:lnTo>
                  <a:lnTo>
                    <a:pt x="214" y="593"/>
                  </a:lnTo>
                  <a:lnTo>
                    <a:pt x="214" y="593"/>
                  </a:lnTo>
                  <a:lnTo>
                    <a:pt x="216" y="591"/>
                  </a:lnTo>
                  <a:lnTo>
                    <a:pt x="220" y="591"/>
                  </a:lnTo>
                  <a:lnTo>
                    <a:pt x="239" y="591"/>
                  </a:lnTo>
                  <a:lnTo>
                    <a:pt x="257" y="589"/>
                  </a:lnTo>
                  <a:lnTo>
                    <a:pt x="264" y="589"/>
                  </a:lnTo>
                  <a:lnTo>
                    <a:pt x="272" y="587"/>
                  </a:lnTo>
                  <a:lnTo>
                    <a:pt x="293" y="576"/>
                  </a:lnTo>
                  <a:lnTo>
                    <a:pt x="299" y="578"/>
                  </a:lnTo>
                  <a:lnTo>
                    <a:pt x="299" y="581"/>
                  </a:lnTo>
                  <a:lnTo>
                    <a:pt x="303" y="581"/>
                  </a:lnTo>
                  <a:lnTo>
                    <a:pt x="315" y="583"/>
                  </a:lnTo>
                  <a:lnTo>
                    <a:pt x="323" y="583"/>
                  </a:lnTo>
                  <a:lnTo>
                    <a:pt x="323" y="581"/>
                  </a:lnTo>
                  <a:lnTo>
                    <a:pt x="321" y="576"/>
                  </a:lnTo>
                  <a:lnTo>
                    <a:pt x="321" y="570"/>
                  </a:lnTo>
                  <a:lnTo>
                    <a:pt x="321" y="564"/>
                  </a:lnTo>
                  <a:lnTo>
                    <a:pt x="323" y="562"/>
                  </a:lnTo>
                  <a:lnTo>
                    <a:pt x="325" y="562"/>
                  </a:lnTo>
                  <a:lnTo>
                    <a:pt x="328" y="562"/>
                  </a:lnTo>
                  <a:lnTo>
                    <a:pt x="330" y="562"/>
                  </a:lnTo>
                  <a:lnTo>
                    <a:pt x="334" y="562"/>
                  </a:lnTo>
                  <a:lnTo>
                    <a:pt x="340" y="564"/>
                  </a:lnTo>
                  <a:lnTo>
                    <a:pt x="342" y="564"/>
                  </a:lnTo>
                  <a:lnTo>
                    <a:pt x="342" y="564"/>
                  </a:lnTo>
                  <a:lnTo>
                    <a:pt x="344" y="564"/>
                  </a:lnTo>
                  <a:lnTo>
                    <a:pt x="344" y="562"/>
                  </a:lnTo>
                  <a:lnTo>
                    <a:pt x="346" y="560"/>
                  </a:lnTo>
                  <a:lnTo>
                    <a:pt x="352" y="548"/>
                  </a:lnTo>
                  <a:lnTo>
                    <a:pt x="354" y="548"/>
                  </a:lnTo>
                  <a:lnTo>
                    <a:pt x="365" y="537"/>
                  </a:lnTo>
                  <a:lnTo>
                    <a:pt x="367" y="533"/>
                  </a:lnTo>
                  <a:lnTo>
                    <a:pt x="369" y="527"/>
                  </a:lnTo>
                  <a:lnTo>
                    <a:pt x="369" y="519"/>
                  </a:lnTo>
                  <a:lnTo>
                    <a:pt x="371" y="511"/>
                  </a:lnTo>
                  <a:lnTo>
                    <a:pt x="371" y="508"/>
                  </a:lnTo>
                  <a:lnTo>
                    <a:pt x="371" y="506"/>
                  </a:lnTo>
                  <a:lnTo>
                    <a:pt x="371" y="504"/>
                  </a:lnTo>
                  <a:lnTo>
                    <a:pt x="371" y="502"/>
                  </a:lnTo>
                  <a:lnTo>
                    <a:pt x="367" y="498"/>
                  </a:lnTo>
                  <a:lnTo>
                    <a:pt x="367" y="494"/>
                  </a:lnTo>
                  <a:lnTo>
                    <a:pt x="367" y="486"/>
                  </a:lnTo>
                  <a:lnTo>
                    <a:pt x="369" y="484"/>
                  </a:lnTo>
                  <a:lnTo>
                    <a:pt x="371" y="482"/>
                  </a:lnTo>
                  <a:lnTo>
                    <a:pt x="371" y="480"/>
                  </a:lnTo>
                  <a:lnTo>
                    <a:pt x="373" y="480"/>
                  </a:lnTo>
                  <a:lnTo>
                    <a:pt x="375" y="478"/>
                  </a:lnTo>
                  <a:lnTo>
                    <a:pt x="377" y="478"/>
                  </a:lnTo>
                  <a:lnTo>
                    <a:pt x="379" y="476"/>
                  </a:lnTo>
                  <a:lnTo>
                    <a:pt x="381" y="476"/>
                  </a:lnTo>
                  <a:lnTo>
                    <a:pt x="389" y="478"/>
                  </a:lnTo>
                  <a:lnTo>
                    <a:pt x="391" y="478"/>
                  </a:lnTo>
                  <a:lnTo>
                    <a:pt x="393" y="478"/>
                  </a:lnTo>
                  <a:lnTo>
                    <a:pt x="398" y="476"/>
                  </a:lnTo>
                  <a:lnTo>
                    <a:pt x="400" y="476"/>
                  </a:lnTo>
                  <a:lnTo>
                    <a:pt x="402" y="473"/>
                  </a:lnTo>
                  <a:lnTo>
                    <a:pt x="402" y="471"/>
                  </a:lnTo>
                  <a:lnTo>
                    <a:pt x="400" y="46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267D49A9-DBD5-F246-A3E8-CB3F04114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4863" y="4822825"/>
              <a:ext cx="1174750" cy="765175"/>
            </a:xfrm>
            <a:custGeom>
              <a:avLst/>
              <a:gdLst>
                <a:gd name="T0" fmla="*/ 721 w 740"/>
                <a:gd name="T1" fmla="*/ 204 h 482"/>
                <a:gd name="T2" fmla="*/ 726 w 740"/>
                <a:gd name="T3" fmla="*/ 181 h 482"/>
                <a:gd name="T4" fmla="*/ 709 w 740"/>
                <a:gd name="T5" fmla="*/ 152 h 482"/>
                <a:gd name="T6" fmla="*/ 707 w 740"/>
                <a:gd name="T7" fmla="*/ 121 h 482"/>
                <a:gd name="T8" fmla="*/ 680 w 740"/>
                <a:gd name="T9" fmla="*/ 101 h 482"/>
                <a:gd name="T10" fmla="*/ 676 w 740"/>
                <a:gd name="T11" fmla="*/ 76 h 482"/>
                <a:gd name="T12" fmla="*/ 660 w 740"/>
                <a:gd name="T13" fmla="*/ 82 h 482"/>
                <a:gd name="T14" fmla="*/ 633 w 740"/>
                <a:gd name="T15" fmla="*/ 70 h 482"/>
                <a:gd name="T16" fmla="*/ 622 w 740"/>
                <a:gd name="T17" fmla="*/ 72 h 482"/>
                <a:gd name="T18" fmla="*/ 606 w 740"/>
                <a:gd name="T19" fmla="*/ 76 h 482"/>
                <a:gd name="T20" fmla="*/ 567 w 740"/>
                <a:gd name="T21" fmla="*/ 74 h 482"/>
                <a:gd name="T22" fmla="*/ 561 w 740"/>
                <a:gd name="T23" fmla="*/ 51 h 482"/>
                <a:gd name="T24" fmla="*/ 571 w 740"/>
                <a:gd name="T25" fmla="*/ 39 h 482"/>
                <a:gd name="T26" fmla="*/ 557 w 740"/>
                <a:gd name="T27" fmla="*/ 31 h 482"/>
                <a:gd name="T28" fmla="*/ 534 w 740"/>
                <a:gd name="T29" fmla="*/ 2 h 482"/>
                <a:gd name="T30" fmla="*/ 532 w 740"/>
                <a:gd name="T31" fmla="*/ 14 h 482"/>
                <a:gd name="T32" fmla="*/ 530 w 740"/>
                <a:gd name="T33" fmla="*/ 33 h 482"/>
                <a:gd name="T34" fmla="*/ 515 w 740"/>
                <a:gd name="T35" fmla="*/ 29 h 482"/>
                <a:gd name="T36" fmla="*/ 495 w 740"/>
                <a:gd name="T37" fmla="*/ 31 h 482"/>
                <a:gd name="T38" fmla="*/ 451 w 740"/>
                <a:gd name="T39" fmla="*/ 10 h 482"/>
                <a:gd name="T40" fmla="*/ 425 w 740"/>
                <a:gd name="T41" fmla="*/ 4 h 482"/>
                <a:gd name="T42" fmla="*/ 402 w 740"/>
                <a:gd name="T43" fmla="*/ 0 h 482"/>
                <a:gd name="T44" fmla="*/ 388 w 740"/>
                <a:gd name="T45" fmla="*/ 27 h 482"/>
                <a:gd name="T46" fmla="*/ 363 w 740"/>
                <a:gd name="T47" fmla="*/ 31 h 482"/>
                <a:gd name="T48" fmla="*/ 361 w 740"/>
                <a:gd name="T49" fmla="*/ 55 h 482"/>
                <a:gd name="T50" fmla="*/ 344 w 740"/>
                <a:gd name="T51" fmla="*/ 99 h 482"/>
                <a:gd name="T52" fmla="*/ 324 w 740"/>
                <a:gd name="T53" fmla="*/ 113 h 482"/>
                <a:gd name="T54" fmla="*/ 313 w 740"/>
                <a:gd name="T55" fmla="*/ 132 h 482"/>
                <a:gd name="T56" fmla="*/ 254 w 740"/>
                <a:gd name="T57" fmla="*/ 140 h 482"/>
                <a:gd name="T58" fmla="*/ 194 w 740"/>
                <a:gd name="T59" fmla="*/ 160 h 482"/>
                <a:gd name="T60" fmla="*/ 173 w 740"/>
                <a:gd name="T61" fmla="*/ 167 h 482"/>
                <a:gd name="T62" fmla="*/ 169 w 740"/>
                <a:gd name="T63" fmla="*/ 146 h 482"/>
                <a:gd name="T64" fmla="*/ 151 w 740"/>
                <a:gd name="T65" fmla="*/ 150 h 482"/>
                <a:gd name="T66" fmla="*/ 130 w 740"/>
                <a:gd name="T67" fmla="*/ 138 h 482"/>
                <a:gd name="T68" fmla="*/ 114 w 740"/>
                <a:gd name="T69" fmla="*/ 121 h 482"/>
                <a:gd name="T70" fmla="*/ 105 w 740"/>
                <a:gd name="T71" fmla="*/ 97 h 482"/>
                <a:gd name="T72" fmla="*/ 62 w 740"/>
                <a:gd name="T73" fmla="*/ 82 h 482"/>
                <a:gd name="T74" fmla="*/ 11 w 740"/>
                <a:gd name="T75" fmla="*/ 123 h 482"/>
                <a:gd name="T76" fmla="*/ 11 w 740"/>
                <a:gd name="T77" fmla="*/ 144 h 482"/>
                <a:gd name="T78" fmla="*/ 103 w 740"/>
                <a:gd name="T79" fmla="*/ 191 h 482"/>
                <a:gd name="T80" fmla="*/ 118 w 740"/>
                <a:gd name="T81" fmla="*/ 212 h 482"/>
                <a:gd name="T82" fmla="*/ 149 w 740"/>
                <a:gd name="T83" fmla="*/ 222 h 482"/>
                <a:gd name="T84" fmla="*/ 182 w 740"/>
                <a:gd name="T85" fmla="*/ 245 h 482"/>
                <a:gd name="T86" fmla="*/ 237 w 740"/>
                <a:gd name="T87" fmla="*/ 280 h 482"/>
                <a:gd name="T88" fmla="*/ 303 w 740"/>
                <a:gd name="T89" fmla="*/ 302 h 482"/>
                <a:gd name="T90" fmla="*/ 322 w 740"/>
                <a:gd name="T91" fmla="*/ 317 h 482"/>
                <a:gd name="T92" fmla="*/ 416 w 740"/>
                <a:gd name="T93" fmla="*/ 362 h 482"/>
                <a:gd name="T94" fmla="*/ 462 w 740"/>
                <a:gd name="T95" fmla="*/ 374 h 482"/>
                <a:gd name="T96" fmla="*/ 484 w 740"/>
                <a:gd name="T97" fmla="*/ 395 h 482"/>
                <a:gd name="T98" fmla="*/ 513 w 740"/>
                <a:gd name="T99" fmla="*/ 418 h 482"/>
                <a:gd name="T100" fmla="*/ 536 w 740"/>
                <a:gd name="T101" fmla="*/ 432 h 482"/>
                <a:gd name="T102" fmla="*/ 604 w 740"/>
                <a:gd name="T103" fmla="*/ 469 h 482"/>
                <a:gd name="T104" fmla="*/ 627 w 740"/>
                <a:gd name="T105" fmla="*/ 482 h 482"/>
                <a:gd name="T106" fmla="*/ 647 w 740"/>
                <a:gd name="T107" fmla="*/ 453 h 482"/>
                <a:gd name="T108" fmla="*/ 637 w 740"/>
                <a:gd name="T109" fmla="*/ 416 h 482"/>
                <a:gd name="T110" fmla="*/ 645 w 740"/>
                <a:gd name="T111" fmla="*/ 383 h 482"/>
                <a:gd name="T112" fmla="*/ 658 w 740"/>
                <a:gd name="T113" fmla="*/ 358 h 482"/>
                <a:gd name="T114" fmla="*/ 688 w 740"/>
                <a:gd name="T115" fmla="*/ 327 h 482"/>
                <a:gd name="T116" fmla="*/ 709 w 740"/>
                <a:gd name="T117" fmla="*/ 331 h 482"/>
                <a:gd name="T118" fmla="*/ 717 w 740"/>
                <a:gd name="T119" fmla="*/ 313 h 482"/>
                <a:gd name="T120" fmla="*/ 736 w 740"/>
                <a:gd name="T121" fmla="*/ 28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40" h="482">
                  <a:moveTo>
                    <a:pt x="738" y="226"/>
                  </a:moveTo>
                  <a:lnTo>
                    <a:pt x="732" y="220"/>
                  </a:lnTo>
                  <a:lnTo>
                    <a:pt x="730" y="218"/>
                  </a:lnTo>
                  <a:lnTo>
                    <a:pt x="728" y="212"/>
                  </a:lnTo>
                  <a:lnTo>
                    <a:pt x="726" y="210"/>
                  </a:lnTo>
                  <a:lnTo>
                    <a:pt x="723" y="208"/>
                  </a:lnTo>
                  <a:lnTo>
                    <a:pt x="723" y="206"/>
                  </a:lnTo>
                  <a:lnTo>
                    <a:pt x="721" y="204"/>
                  </a:lnTo>
                  <a:lnTo>
                    <a:pt x="721" y="202"/>
                  </a:lnTo>
                  <a:lnTo>
                    <a:pt x="721" y="199"/>
                  </a:lnTo>
                  <a:lnTo>
                    <a:pt x="723" y="199"/>
                  </a:lnTo>
                  <a:lnTo>
                    <a:pt x="728" y="191"/>
                  </a:lnTo>
                  <a:lnTo>
                    <a:pt x="728" y="189"/>
                  </a:lnTo>
                  <a:lnTo>
                    <a:pt x="728" y="187"/>
                  </a:lnTo>
                  <a:lnTo>
                    <a:pt x="728" y="185"/>
                  </a:lnTo>
                  <a:lnTo>
                    <a:pt x="726" y="181"/>
                  </a:lnTo>
                  <a:lnTo>
                    <a:pt x="726" y="179"/>
                  </a:lnTo>
                  <a:lnTo>
                    <a:pt x="717" y="175"/>
                  </a:lnTo>
                  <a:lnTo>
                    <a:pt x="715" y="171"/>
                  </a:lnTo>
                  <a:lnTo>
                    <a:pt x="709" y="164"/>
                  </a:lnTo>
                  <a:lnTo>
                    <a:pt x="709" y="162"/>
                  </a:lnTo>
                  <a:lnTo>
                    <a:pt x="709" y="160"/>
                  </a:lnTo>
                  <a:lnTo>
                    <a:pt x="709" y="154"/>
                  </a:lnTo>
                  <a:lnTo>
                    <a:pt x="709" y="152"/>
                  </a:lnTo>
                  <a:lnTo>
                    <a:pt x="709" y="150"/>
                  </a:lnTo>
                  <a:lnTo>
                    <a:pt x="709" y="148"/>
                  </a:lnTo>
                  <a:lnTo>
                    <a:pt x="709" y="146"/>
                  </a:lnTo>
                  <a:lnTo>
                    <a:pt x="707" y="144"/>
                  </a:lnTo>
                  <a:lnTo>
                    <a:pt x="705" y="142"/>
                  </a:lnTo>
                  <a:lnTo>
                    <a:pt x="705" y="140"/>
                  </a:lnTo>
                  <a:lnTo>
                    <a:pt x="707" y="127"/>
                  </a:lnTo>
                  <a:lnTo>
                    <a:pt x="707" y="121"/>
                  </a:lnTo>
                  <a:lnTo>
                    <a:pt x="703" y="119"/>
                  </a:lnTo>
                  <a:lnTo>
                    <a:pt x="699" y="113"/>
                  </a:lnTo>
                  <a:lnTo>
                    <a:pt x="697" y="111"/>
                  </a:lnTo>
                  <a:lnTo>
                    <a:pt x="693" y="107"/>
                  </a:lnTo>
                  <a:lnTo>
                    <a:pt x="688" y="105"/>
                  </a:lnTo>
                  <a:lnTo>
                    <a:pt x="684" y="105"/>
                  </a:lnTo>
                  <a:lnTo>
                    <a:pt x="682" y="103"/>
                  </a:lnTo>
                  <a:lnTo>
                    <a:pt x="680" y="101"/>
                  </a:lnTo>
                  <a:lnTo>
                    <a:pt x="680" y="99"/>
                  </a:lnTo>
                  <a:lnTo>
                    <a:pt x="680" y="92"/>
                  </a:lnTo>
                  <a:lnTo>
                    <a:pt x="680" y="88"/>
                  </a:lnTo>
                  <a:lnTo>
                    <a:pt x="680" y="86"/>
                  </a:lnTo>
                  <a:lnTo>
                    <a:pt x="680" y="84"/>
                  </a:lnTo>
                  <a:lnTo>
                    <a:pt x="680" y="80"/>
                  </a:lnTo>
                  <a:lnTo>
                    <a:pt x="678" y="78"/>
                  </a:lnTo>
                  <a:lnTo>
                    <a:pt x="676" y="76"/>
                  </a:lnTo>
                  <a:lnTo>
                    <a:pt x="676" y="76"/>
                  </a:lnTo>
                  <a:lnTo>
                    <a:pt x="674" y="76"/>
                  </a:lnTo>
                  <a:lnTo>
                    <a:pt x="672" y="74"/>
                  </a:lnTo>
                  <a:lnTo>
                    <a:pt x="670" y="74"/>
                  </a:lnTo>
                  <a:lnTo>
                    <a:pt x="668" y="76"/>
                  </a:lnTo>
                  <a:lnTo>
                    <a:pt x="668" y="76"/>
                  </a:lnTo>
                  <a:lnTo>
                    <a:pt x="666" y="76"/>
                  </a:lnTo>
                  <a:lnTo>
                    <a:pt x="660" y="82"/>
                  </a:lnTo>
                  <a:lnTo>
                    <a:pt x="660" y="82"/>
                  </a:lnTo>
                  <a:lnTo>
                    <a:pt x="658" y="82"/>
                  </a:lnTo>
                  <a:lnTo>
                    <a:pt x="655" y="82"/>
                  </a:lnTo>
                  <a:lnTo>
                    <a:pt x="653" y="82"/>
                  </a:lnTo>
                  <a:lnTo>
                    <a:pt x="643" y="72"/>
                  </a:lnTo>
                  <a:lnTo>
                    <a:pt x="639" y="70"/>
                  </a:lnTo>
                  <a:lnTo>
                    <a:pt x="637" y="70"/>
                  </a:lnTo>
                  <a:lnTo>
                    <a:pt x="633" y="70"/>
                  </a:lnTo>
                  <a:lnTo>
                    <a:pt x="631" y="70"/>
                  </a:lnTo>
                  <a:lnTo>
                    <a:pt x="625" y="66"/>
                  </a:lnTo>
                  <a:lnTo>
                    <a:pt x="622" y="66"/>
                  </a:lnTo>
                  <a:lnTo>
                    <a:pt x="622" y="66"/>
                  </a:lnTo>
                  <a:lnTo>
                    <a:pt x="622" y="68"/>
                  </a:lnTo>
                  <a:lnTo>
                    <a:pt x="622" y="70"/>
                  </a:lnTo>
                  <a:lnTo>
                    <a:pt x="622" y="70"/>
                  </a:lnTo>
                  <a:lnTo>
                    <a:pt x="622" y="72"/>
                  </a:lnTo>
                  <a:lnTo>
                    <a:pt x="622" y="74"/>
                  </a:lnTo>
                  <a:lnTo>
                    <a:pt x="622" y="74"/>
                  </a:lnTo>
                  <a:lnTo>
                    <a:pt x="620" y="76"/>
                  </a:lnTo>
                  <a:lnTo>
                    <a:pt x="618" y="76"/>
                  </a:lnTo>
                  <a:lnTo>
                    <a:pt x="616" y="76"/>
                  </a:lnTo>
                  <a:lnTo>
                    <a:pt x="612" y="76"/>
                  </a:lnTo>
                  <a:lnTo>
                    <a:pt x="610" y="76"/>
                  </a:lnTo>
                  <a:lnTo>
                    <a:pt x="606" y="76"/>
                  </a:lnTo>
                  <a:lnTo>
                    <a:pt x="604" y="76"/>
                  </a:lnTo>
                  <a:lnTo>
                    <a:pt x="602" y="78"/>
                  </a:lnTo>
                  <a:lnTo>
                    <a:pt x="596" y="82"/>
                  </a:lnTo>
                  <a:lnTo>
                    <a:pt x="596" y="82"/>
                  </a:lnTo>
                  <a:lnTo>
                    <a:pt x="594" y="82"/>
                  </a:lnTo>
                  <a:lnTo>
                    <a:pt x="592" y="80"/>
                  </a:lnTo>
                  <a:lnTo>
                    <a:pt x="590" y="80"/>
                  </a:lnTo>
                  <a:lnTo>
                    <a:pt x="567" y="74"/>
                  </a:lnTo>
                  <a:lnTo>
                    <a:pt x="563" y="72"/>
                  </a:lnTo>
                  <a:lnTo>
                    <a:pt x="561" y="70"/>
                  </a:lnTo>
                  <a:lnTo>
                    <a:pt x="561" y="68"/>
                  </a:lnTo>
                  <a:lnTo>
                    <a:pt x="563" y="64"/>
                  </a:lnTo>
                  <a:lnTo>
                    <a:pt x="563" y="64"/>
                  </a:lnTo>
                  <a:lnTo>
                    <a:pt x="563" y="62"/>
                  </a:lnTo>
                  <a:lnTo>
                    <a:pt x="563" y="59"/>
                  </a:lnTo>
                  <a:lnTo>
                    <a:pt x="561" y="51"/>
                  </a:lnTo>
                  <a:lnTo>
                    <a:pt x="563" y="49"/>
                  </a:lnTo>
                  <a:lnTo>
                    <a:pt x="563" y="47"/>
                  </a:lnTo>
                  <a:lnTo>
                    <a:pt x="565" y="47"/>
                  </a:lnTo>
                  <a:lnTo>
                    <a:pt x="567" y="45"/>
                  </a:lnTo>
                  <a:lnTo>
                    <a:pt x="569" y="43"/>
                  </a:lnTo>
                  <a:lnTo>
                    <a:pt x="569" y="43"/>
                  </a:lnTo>
                  <a:lnTo>
                    <a:pt x="571" y="41"/>
                  </a:lnTo>
                  <a:lnTo>
                    <a:pt x="571" y="39"/>
                  </a:lnTo>
                  <a:lnTo>
                    <a:pt x="569" y="37"/>
                  </a:lnTo>
                  <a:lnTo>
                    <a:pt x="569" y="37"/>
                  </a:lnTo>
                  <a:lnTo>
                    <a:pt x="565" y="37"/>
                  </a:lnTo>
                  <a:lnTo>
                    <a:pt x="563" y="35"/>
                  </a:lnTo>
                  <a:lnTo>
                    <a:pt x="561" y="35"/>
                  </a:lnTo>
                  <a:lnTo>
                    <a:pt x="559" y="33"/>
                  </a:lnTo>
                  <a:lnTo>
                    <a:pt x="557" y="33"/>
                  </a:lnTo>
                  <a:lnTo>
                    <a:pt x="557" y="31"/>
                  </a:lnTo>
                  <a:lnTo>
                    <a:pt x="555" y="24"/>
                  </a:lnTo>
                  <a:lnTo>
                    <a:pt x="550" y="20"/>
                  </a:lnTo>
                  <a:lnTo>
                    <a:pt x="542" y="8"/>
                  </a:lnTo>
                  <a:lnTo>
                    <a:pt x="538" y="4"/>
                  </a:lnTo>
                  <a:lnTo>
                    <a:pt x="538" y="4"/>
                  </a:lnTo>
                  <a:lnTo>
                    <a:pt x="536" y="2"/>
                  </a:lnTo>
                  <a:lnTo>
                    <a:pt x="534" y="2"/>
                  </a:lnTo>
                  <a:lnTo>
                    <a:pt x="534" y="2"/>
                  </a:lnTo>
                  <a:lnTo>
                    <a:pt x="532" y="2"/>
                  </a:lnTo>
                  <a:lnTo>
                    <a:pt x="530" y="4"/>
                  </a:lnTo>
                  <a:lnTo>
                    <a:pt x="530" y="6"/>
                  </a:lnTo>
                  <a:lnTo>
                    <a:pt x="530" y="8"/>
                  </a:lnTo>
                  <a:lnTo>
                    <a:pt x="528" y="8"/>
                  </a:lnTo>
                  <a:lnTo>
                    <a:pt x="530" y="10"/>
                  </a:lnTo>
                  <a:lnTo>
                    <a:pt x="532" y="14"/>
                  </a:lnTo>
                  <a:lnTo>
                    <a:pt x="532" y="14"/>
                  </a:lnTo>
                  <a:lnTo>
                    <a:pt x="532" y="16"/>
                  </a:lnTo>
                  <a:lnTo>
                    <a:pt x="532" y="18"/>
                  </a:lnTo>
                  <a:lnTo>
                    <a:pt x="532" y="22"/>
                  </a:lnTo>
                  <a:lnTo>
                    <a:pt x="532" y="24"/>
                  </a:lnTo>
                  <a:lnTo>
                    <a:pt x="530" y="29"/>
                  </a:lnTo>
                  <a:lnTo>
                    <a:pt x="530" y="31"/>
                  </a:lnTo>
                  <a:lnTo>
                    <a:pt x="530" y="33"/>
                  </a:lnTo>
                  <a:lnTo>
                    <a:pt x="530" y="33"/>
                  </a:lnTo>
                  <a:lnTo>
                    <a:pt x="526" y="39"/>
                  </a:lnTo>
                  <a:lnTo>
                    <a:pt x="524" y="41"/>
                  </a:lnTo>
                  <a:lnTo>
                    <a:pt x="522" y="41"/>
                  </a:lnTo>
                  <a:lnTo>
                    <a:pt x="519" y="39"/>
                  </a:lnTo>
                  <a:lnTo>
                    <a:pt x="519" y="39"/>
                  </a:lnTo>
                  <a:lnTo>
                    <a:pt x="517" y="37"/>
                  </a:lnTo>
                  <a:lnTo>
                    <a:pt x="517" y="35"/>
                  </a:lnTo>
                  <a:lnTo>
                    <a:pt x="515" y="29"/>
                  </a:lnTo>
                  <a:lnTo>
                    <a:pt x="513" y="29"/>
                  </a:lnTo>
                  <a:lnTo>
                    <a:pt x="513" y="27"/>
                  </a:lnTo>
                  <a:lnTo>
                    <a:pt x="511" y="27"/>
                  </a:lnTo>
                  <a:lnTo>
                    <a:pt x="509" y="24"/>
                  </a:lnTo>
                  <a:lnTo>
                    <a:pt x="507" y="24"/>
                  </a:lnTo>
                  <a:lnTo>
                    <a:pt x="503" y="29"/>
                  </a:lnTo>
                  <a:lnTo>
                    <a:pt x="499" y="29"/>
                  </a:lnTo>
                  <a:lnTo>
                    <a:pt x="495" y="31"/>
                  </a:lnTo>
                  <a:lnTo>
                    <a:pt x="491" y="31"/>
                  </a:lnTo>
                  <a:lnTo>
                    <a:pt x="478" y="33"/>
                  </a:lnTo>
                  <a:lnTo>
                    <a:pt x="468" y="31"/>
                  </a:lnTo>
                  <a:lnTo>
                    <a:pt x="464" y="29"/>
                  </a:lnTo>
                  <a:lnTo>
                    <a:pt x="451" y="14"/>
                  </a:lnTo>
                  <a:lnTo>
                    <a:pt x="451" y="12"/>
                  </a:lnTo>
                  <a:lnTo>
                    <a:pt x="451" y="10"/>
                  </a:lnTo>
                  <a:lnTo>
                    <a:pt x="451" y="10"/>
                  </a:lnTo>
                  <a:lnTo>
                    <a:pt x="451" y="6"/>
                  </a:lnTo>
                  <a:lnTo>
                    <a:pt x="451" y="4"/>
                  </a:lnTo>
                  <a:lnTo>
                    <a:pt x="437" y="6"/>
                  </a:lnTo>
                  <a:lnTo>
                    <a:pt x="433" y="8"/>
                  </a:lnTo>
                  <a:lnTo>
                    <a:pt x="431" y="6"/>
                  </a:lnTo>
                  <a:lnTo>
                    <a:pt x="429" y="6"/>
                  </a:lnTo>
                  <a:lnTo>
                    <a:pt x="427" y="6"/>
                  </a:lnTo>
                  <a:lnTo>
                    <a:pt x="425" y="4"/>
                  </a:lnTo>
                  <a:lnTo>
                    <a:pt x="421" y="4"/>
                  </a:lnTo>
                  <a:lnTo>
                    <a:pt x="416" y="4"/>
                  </a:lnTo>
                  <a:lnTo>
                    <a:pt x="412" y="4"/>
                  </a:lnTo>
                  <a:lnTo>
                    <a:pt x="410" y="4"/>
                  </a:lnTo>
                  <a:lnTo>
                    <a:pt x="408" y="2"/>
                  </a:lnTo>
                  <a:lnTo>
                    <a:pt x="408" y="2"/>
                  </a:lnTo>
                  <a:lnTo>
                    <a:pt x="404" y="0"/>
                  </a:lnTo>
                  <a:lnTo>
                    <a:pt x="402" y="0"/>
                  </a:lnTo>
                  <a:lnTo>
                    <a:pt x="398" y="2"/>
                  </a:lnTo>
                  <a:lnTo>
                    <a:pt x="394" y="6"/>
                  </a:lnTo>
                  <a:lnTo>
                    <a:pt x="390" y="14"/>
                  </a:lnTo>
                  <a:lnTo>
                    <a:pt x="390" y="18"/>
                  </a:lnTo>
                  <a:lnTo>
                    <a:pt x="392" y="22"/>
                  </a:lnTo>
                  <a:lnTo>
                    <a:pt x="392" y="24"/>
                  </a:lnTo>
                  <a:lnTo>
                    <a:pt x="390" y="27"/>
                  </a:lnTo>
                  <a:lnTo>
                    <a:pt x="388" y="27"/>
                  </a:lnTo>
                  <a:lnTo>
                    <a:pt x="383" y="29"/>
                  </a:lnTo>
                  <a:lnTo>
                    <a:pt x="381" y="29"/>
                  </a:lnTo>
                  <a:lnTo>
                    <a:pt x="379" y="29"/>
                  </a:lnTo>
                  <a:lnTo>
                    <a:pt x="371" y="27"/>
                  </a:lnTo>
                  <a:lnTo>
                    <a:pt x="369" y="27"/>
                  </a:lnTo>
                  <a:lnTo>
                    <a:pt x="367" y="29"/>
                  </a:lnTo>
                  <a:lnTo>
                    <a:pt x="365" y="29"/>
                  </a:lnTo>
                  <a:lnTo>
                    <a:pt x="363" y="31"/>
                  </a:lnTo>
                  <a:lnTo>
                    <a:pt x="361" y="31"/>
                  </a:lnTo>
                  <a:lnTo>
                    <a:pt x="361" y="33"/>
                  </a:lnTo>
                  <a:lnTo>
                    <a:pt x="359" y="35"/>
                  </a:lnTo>
                  <a:lnTo>
                    <a:pt x="357" y="37"/>
                  </a:lnTo>
                  <a:lnTo>
                    <a:pt x="357" y="45"/>
                  </a:lnTo>
                  <a:lnTo>
                    <a:pt x="357" y="49"/>
                  </a:lnTo>
                  <a:lnTo>
                    <a:pt x="361" y="53"/>
                  </a:lnTo>
                  <a:lnTo>
                    <a:pt x="361" y="55"/>
                  </a:lnTo>
                  <a:lnTo>
                    <a:pt x="361" y="57"/>
                  </a:lnTo>
                  <a:lnTo>
                    <a:pt x="361" y="59"/>
                  </a:lnTo>
                  <a:lnTo>
                    <a:pt x="361" y="62"/>
                  </a:lnTo>
                  <a:lnTo>
                    <a:pt x="359" y="70"/>
                  </a:lnTo>
                  <a:lnTo>
                    <a:pt x="359" y="78"/>
                  </a:lnTo>
                  <a:lnTo>
                    <a:pt x="357" y="84"/>
                  </a:lnTo>
                  <a:lnTo>
                    <a:pt x="355" y="88"/>
                  </a:lnTo>
                  <a:lnTo>
                    <a:pt x="344" y="99"/>
                  </a:lnTo>
                  <a:lnTo>
                    <a:pt x="342" y="99"/>
                  </a:lnTo>
                  <a:lnTo>
                    <a:pt x="336" y="111"/>
                  </a:lnTo>
                  <a:lnTo>
                    <a:pt x="334" y="113"/>
                  </a:lnTo>
                  <a:lnTo>
                    <a:pt x="334" y="115"/>
                  </a:lnTo>
                  <a:lnTo>
                    <a:pt x="332" y="115"/>
                  </a:lnTo>
                  <a:lnTo>
                    <a:pt x="332" y="115"/>
                  </a:lnTo>
                  <a:lnTo>
                    <a:pt x="330" y="115"/>
                  </a:lnTo>
                  <a:lnTo>
                    <a:pt x="324" y="113"/>
                  </a:lnTo>
                  <a:lnTo>
                    <a:pt x="320" y="113"/>
                  </a:lnTo>
                  <a:lnTo>
                    <a:pt x="318" y="113"/>
                  </a:lnTo>
                  <a:lnTo>
                    <a:pt x="315" y="113"/>
                  </a:lnTo>
                  <a:lnTo>
                    <a:pt x="313" y="113"/>
                  </a:lnTo>
                  <a:lnTo>
                    <a:pt x="311" y="115"/>
                  </a:lnTo>
                  <a:lnTo>
                    <a:pt x="311" y="121"/>
                  </a:lnTo>
                  <a:lnTo>
                    <a:pt x="311" y="127"/>
                  </a:lnTo>
                  <a:lnTo>
                    <a:pt x="313" y="132"/>
                  </a:lnTo>
                  <a:lnTo>
                    <a:pt x="313" y="134"/>
                  </a:lnTo>
                  <a:lnTo>
                    <a:pt x="305" y="134"/>
                  </a:lnTo>
                  <a:lnTo>
                    <a:pt x="293" y="132"/>
                  </a:lnTo>
                  <a:lnTo>
                    <a:pt x="289" y="132"/>
                  </a:lnTo>
                  <a:lnTo>
                    <a:pt x="289" y="129"/>
                  </a:lnTo>
                  <a:lnTo>
                    <a:pt x="283" y="127"/>
                  </a:lnTo>
                  <a:lnTo>
                    <a:pt x="262" y="138"/>
                  </a:lnTo>
                  <a:lnTo>
                    <a:pt x="254" y="140"/>
                  </a:lnTo>
                  <a:lnTo>
                    <a:pt x="247" y="140"/>
                  </a:lnTo>
                  <a:lnTo>
                    <a:pt x="229" y="142"/>
                  </a:lnTo>
                  <a:lnTo>
                    <a:pt x="210" y="142"/>
                  </a:lnTo>
                  <a:lnTo>
                    <a:pt x="206" y="142"/>
                  </a:lnTo>
                  <a:lnTo>
                    <a:pt x="204" y="144"/>
                  </a:lnTo>
                  <a:lnTo>
                    <a:pt x="204" y="144"/>
                  </a:lnTo>
                  <a:lnTo>
                    <a:pt x="196" y="156"/>
                  </a:lnTo>
                  <a:lnTo>
                    <a:pt x="194" y="160"/>
                  </a:lnTo>
                  <a:lnTo>
                    <a:pt x="194" y="162"/>
                  </a:lnTo>
                  <a:lnTo>
                    <a:pt x="192" y="164"/>
                  </a:lnTo>
                  <a:lnTo>
                    <a:pt x="177" y="171"/>
                  </a:lnTo>
                  <a:lnTo>
                    <a:pt x="175" y="171"/>
                  </a:lnTo>
                  <a:lnTo>
                    <a:pt x="173" y="171"/>
                  </a:lnTo>
                  <a:lnTo>
                    <a:pt x="173" y="169"/>
                  </a:lnTo>
                  <a:lnTo>
                    <a:pt x="173" y="167"/>
                  </a:lnTo>
                  <a:lnTo>
                    <a:pt x="173" y="167"/>
                  </a:lnTo>
                  <a:lnTo>
                    <a:pt x="173" y="158"/>
                  </a:lnTo>
                  <a:lnTo>
                    <a:pt x="173" y="156"/>
                  </a:lnTo>
                  <a:lnTo>
                    <a:pt x="173" y="154"/>
                  </a:lnTo>
                  <a:lnTo>
                    <a:pt x="171" y="154"/>
                  </a:lnTo>
                  <a:lnTo>
                    <a:pt x="171" y="152"/>
                  </a:lnTo>
                  <a:lnTo>
                    <a:pt x="171" y="152"/>
                  </a:lnTo>
                  <a:lnTo>
                    <a:pt x="171" y="152"/>
                  </a:lnTo>
                  <a:lnTo>
                    <a:pt x="169" y="146"/>
                  </a:lnTo>
                  <a:lnTo>
                    <a:pt x="169" y="144"/>
                  </a:lnTo>
                  <a:lnTo>
                    <a:pt x="167" y="142"/>
                  </a:lnTo>
                  <a:lnTo>
                    <a:pt x="167" y="142"/>
                  </a:lnTo>
                  <a:lnTo>
                    <a:pt x="165" y="144"/>
                  </a:lnTo>
                  <a:lnTo>
                    <a:pt x="161" y="146"/>
                  </a:lnTo>
                  <a:lnTo>
                    <a:pt x="157" y="148"/>
                  </a:lnTo>
                  <a:lnTo>
                    <a:pt x="153" y="150"/>
                  </a:lnTo>
                  <a:lnTo>
                    <a:pt x="151" y="150"/>
                  </a:lnTo>
                  <a:lnTo>
                    <a:pt x="149" y="150"/>
                  </a:lnTo>
                  <a:lnTo>
                    <a:pt x="144" y="150"/>
                  </a:lnTo>
                  <a:lnTo>
                    <a:pt x="140" y="150"/>
                  </a:lnTo>
                  <a:lnTo>
                    <a:pt x="138" y="148"/>
                  </a:lnTo>
                  <a:lnTo>
                    <a:pt x="138" y="148"/>
                  </a:lnTo>
                  <a:lnTo>
                    <a:pt x="136" y="146"/>
                  </a:lnTo>
                  <a:lnTo>
                    <a:pt x="130" y="140"/>
                  </a:lnTo>
                  <a:lnTo>
                    <a:pt x="130" y="138"/>
                  </a:lnTo>
                  <a:lnTo>
                    <a:pt x="128" y="138"/>
                  </a:lnTo>
                  <a:lnTo>
                    <a:pt x="128" y="136"/>
                  </a:lnTo>
                  <a:lnTo>
                    <a:pt x="128" y="132"/>
                  </a:lnTo>
                  <a:lnTo>
                    <a:pt x="124" y="129"/>
                  </a:lnTo>
                  <a:lnTo>
                    <a:pt x="118" y="127"/>
                  </a:lnTo>
                  <a:lnTo>
                    <a:pt x="116" y="125"/>
                  </a:lnTo>
                  <a:lnTo>
                    <a:pt x="116" y="123"/>
                  </a:lnTo>
                  <a:lnTo>
                    <a:pt x="114" y="121"/>
                  </a:lnTo>
                  <a:lnTo>
                    <a:pt x="114" y="119"/>
                  </a:lnTo>
                  <a:lnTo>
                    <a:pt x="112" y="115"/>
                  </a:lnTo>
                  <a:lnTo>
                    <a:pt x="107" y="109"/>
                  </a:lnTo>
                  <a:lnTo>
                    <a:pt x="105" y="105"/>
                  </a:lnTo>
                  <a:lnTo>
                    <a:pt x="105" y="103"/>
                  </a:lnTo>
                  <a:lnTo>
                    <a:pt x="105" y="101"/>
                  </a:lnTo>
                  <a:lnTo>
                    <a:pt x="107" y="99"/>
                  </a:lnTo>
                  <a:lnTo>
                    <a:pt x="105" y="97"/>
                  </a:lnTo>
                  <a:lnTo>
                    <a:pt x="105" y="97"/>
                  </a:lnTo>
                  <a:lnTo>
                    <a:pt x="103" y="94"/>
                  </a:lnTo>
                  <a:lnTo>
                    <a:pt x="97" y="94"/>
                  </a:lnTo>
                  <a:lnTo>
                    <a:pt x="83" y="90"/>
                  </a:lnTo>
                  <a:lnTo>
                    <a:pt x="70" y="88"/>
                  </a:lnTo>
                  <a:lnTo>
                    <a:pt x="66" y="86"/>
                  </a:lnTo>
                  <a:lnTo>
                    <a:pt x="64" y="84"/>
                  </a:lnTo>
                  <a:lnTo>
                    <a:pt x="62" y="82"/>
                  </a:lnTo>
                  <a:lnTo>
                    <a:pt x="62" y="82"/>
                  </a:lnTo>
                  <a:lnTo>
                    <a:pt x="62" y="80"/>
                  </a:lnTo>
                  <a:lnTo>
                    <a:pt x="62" y="78"/>
                  </a:lnTo>
                  <a:lnTo>
                    <a:pt x="25" y="101"/>
                  </a:lnTo>
                  <a:lnTo>
                    <a:pt x="21" y="105"/>
                  </a:lnTo>
                  <a:lnTo>
                    <a:pt x="13" y="117"/>
                  </a:lnTo>
                  <a:lnTo>
                    <a:pt x="13" y="119"/>
                  </a:lnTo>
                  <a:lnTo>
                    <a:pt x="11" y="123"/>
                  </a:lnTo>
                  <a:lnTo>
                    <a:pt x="11" y="125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2" y="144"/>
                  </a:lnTo>
                  <a:lnTo>
                    <a:pt x="4" y="146"/>
                  </a:lnTo>
                  <a:lnTo>
                    <a:pt x="6" y="146"/>
                  </a:lnTo>
                  <a:lnTo>
                    <a:pt x="6" y="144"/>
                  </a:lnTo>
                  <a:lnTo>
                    <a:pt x="11" y="144"/>
                  </a:lnTo>
                  <a:lnTo>
                    <a:pt x="13" y="146"/>
                  </a:lnTo>
                  <a:lnTo>
                    <a:pt x="17" y="148"/>
                  </a:lnTo>
                  <a:lnTo>
                    <a:pt x="35" y="158"/>
                  </a:lnTo>
                  <a:lnTo>
                    <a:pt x="39" y="164"/>
                  </a:lnTo>
                  <a:lnTo>
                    <a:pt x="56" y="171"/>
                  </a:lnTo>
                  <a:lnTo>
                    <a:pt x="68" y="177"/>
                  </a:lnTo>
                  <a:lnTo>
                    <a:pt x="93" y="189"/>
                  </a:lnTo>
                  <a:lnTo>
                    <a:pt x="103" y="191"/>
                  </a:lnTo>
                  <a:lnTo>
                    <a:pt x="107" y="193"/>
                  </a:lnTo>
                  <a:lnTo>
                    <a:pt x="107" y="195"/>
                  </a:lnTo>
                  <a:lnTo>
                    <a:pt x="107" y="197"/>
                  </a:lnTo>
                  <a:lnTo>
                    <a:pt x="109" y="199"/>
                  </a:lnTo>
                  <a:lnTo>
                    <a:pt x="109" y="202"/>
                  </a:lnTo>
                  <a:lnTo>
                    <a:pt x="109" y="206"/>
                  </a:lnTo>
                  <a:lnTo>
                    <a:pt x="112" y="206"/>
                  </a:lnTo>
                  <a:lnTo>
                    <a:pt x="118" y="212"/>
                  </a:lnTo>
                  <a:lnTo>
                    <a:pt x="124" y="214"/>
                  </a:lnTo>
                  <a:lnTo>
                    <a:pt x="130" y="216"/>
                  </a:lnTo>
                  <a:lnTo>
                    <a:pt x="136" y="214"/>
                  </a:lnTo>
                  <a:lnTo>
                    <a:pt x="142" y="216"/>
                  </a:lnTo>
                  <a:lnTo>
                    <a:pt x="144" y="216"/>
                  </a:lnTo>
                  <a:lnTo>
                    <a:pt x="144" y="218"/>
                  </a:lnTo>
                  <a:lnTo>
                    <a:pt x="147" y="220"/>
                  </a:lnTo>
                  <a:lnTo>
                    <a:pt x="149" y="222"/>
                  </a:lnTo>
                  <a:lnTo>
                    <a:pt x="157" y="224"/>
                  </a:lnTo>
                  <a:lnTo>
                    <a:pt x="159" y="224"/>
                  </a:lnTo>
                  <a:lnTo>
                    <a:pt x="175" y="232"/>
                  </a:lnTo>
                  <a:lnTo>
                    <a:pt x="180" y="234"/>
                  </a:lnTo>
                  <a:lnTo>
                    <a:pt x="182" y="239"/>
                  </a:lnTo>
                  <a:lnTo>
                    <a:pt x="184" y="241"/>
                  </a:lnTo>
                  <a:lnTo>
                    <a:pt x="182" y="243"/>
                  </a:lnTo>
                  <a:lnTo>
                    <a:pt x="182" y="245"/>
                  </a:lnTo>
                  <a:lnTo>
                    <a:pt x="188" y="249"/>
                  </a:lnTo>
                  <a:lnTo>
                    <a:pt x="200" y="259"/>
                  </a:lnTo>
                  <a:lnTo>
                    <a:pt x="210" y="265"/>
                  </a:lnTo>
                  <a:lnTo>
                    <a:pt x="215" y="269"/>
                  </a:lnTo>
                  <a:lnTo>
                    <a:pt x="227" y="276"/>
                  </a:lnTo>
                  <a:lnTo>
                    <a:pt x="233" y="278"/>
                  </a:lnTo>
                  <a:lnTo>
                    <a:pt x="235" y="278"/>
                  </a:lnTo>
                  <a:lnTo>
                    <a:pt x="237" y="280"/>
                  </a:lnTo>
                  <a:lnTo>
                    <a:pt x="239" y="282"/>
                  </a:lnTo>
                  <a:lnTo>
                    <a:pt x="239" y="288"/>
                  </a:lnTo>
                  <a:lnTo>
                    <a:pt x="243" y="284"/>
                  </a:lnTo>
                  <a:lnTo>
                    <a:pt x="258" y="286"/>
                  </a:lnTo>
                  <a:lnTo>
                    <a:pt x="278" y="294"/>
                  </a:lnTo>
                  <a:lnTo>
                    <a:pt x="289" y="296"/>
                  </a:lnTo>
                  <a:lnTo>
                    <a:pt x="299" y="300"/>
                  </a:lnTo>
                  <a:lnTo>
                    <a:pt x="303" y="302"/>
                  </a:lnTo>
                  <a:lnTo>
                    <a:pt x="305" y="302"/>
                  </a:lnTo>
                  <a:lnTo>
                    <a:pt x="307" y="304"/>
                  </a:lnTo>
                  <a:lnTo>
                    <a:pt x="309" y="313"/>
                  </a:lnTo>
                  <a:lnTo>
                    <a:pt x="311" y="315"/>
                  </a:lnTo>
                  <a:lnTo>
                    <a:pt x="313" y="313"/>
                  </a:lnTo>
                  <a:lnTo>
                    <a:pt x="315" y="315"/>
                  </a:lnTo>
                  <a:lnTo>
                    <a:pt x="320" y="315"/>
                  </a:lnTo>
                  <a:lnTo>
                    <a:pt x="322" y="317"/>
                  </a:lnTo>
                  <a:lnTo>
                    <a:pt x="328" y="317"/>
                  </a:lnTo>
                  <a:lnTo>
                    <a:pt x="332" y="317"/>
                  </a:lnTo>
                  <a:lnTo>
                    <a:pt x="338" y="323"/>
                  </a:lnTo>
                  <a:lnTo>
                    <a:pt x="346" y="327"/>
                  </a:lnTo>
                  <a:lnTo>
                    <a:pt x="353" y="333"/>
                  </a:lnTo>
                  <a:lnTo>
                    <a:pt x="381" y="344"/>
                  </a:lnTo>
                  <a:lnTo>
                    <a:pt x="400" y="356"/>
                  </a:lnTo>
                  <a:lnTo>
                    <a:pt x="416" y="362"/>
                  </a:lnTo>
                  <a:lnTo>
                    <a:pt x="435" y="362"/>
                  </a:lnTo>
                  <a:lnTo>
                    <a:pt x="445" y="366"/>
                  </a:lnTo>
                  <a:lnTo>
                    <a:pt x="451" y="368"/>
                  </a:lnTo>
                  <a:lnTo>
                    <a:pt x="454" y="368"/>
                  </a:lnTo>
                  <a:lnTo>
                    <a:pt x="458" y="372"/>
                  </a:lnTo>
                  <a:lnTo>
                    <a:pt x="458" y="372"/>
                  </a:lnTo>
                  <a:lnTo>
                    <a:pt x="460" y="372"/>
                  </a:lnTo>
                  <a:lnTo>
                    <a:pt x="462" y="374"/>
                  </a:lnTo>
                  <a:lnTo>
                    <a:pt x="464" y="377"/>
                  </a:lnTo>
                  <a:lnTo>
                    <a:pt x="464" y="377"/>
                  </a:lnTo>
                  <a:lnTo>
                    <a:pt x="466" y="377"/>
                  </a:lnTo>
                  <a:lnTo>
                    <a:pt x="468" y="377"/>
                  </a:lnTo>
                  <a:lnTo>
                    <a:pt x="470" y="379"/>
                  </a:lnTo>
                  <a:lnTo>
                    <a:pt x="474" y="381"/>
                  </a:lnTo>
                  <a:lnTo>
                    <a:pt x="482" y="393"/>
                  </a:lnTo>
                  <a:lnTo>
                    <a:pt x="484" y="395"/>
                  </a:lnTo>
                  <a:lnTo>
                    <a:pt x="484" y="399"/>
                  </a:lnTo>
                  <a:lnTo>
                    <a:pt x="487" y="403"/>
                  </a:lnTo>
                  <a:lnTo>
                    <a:pt x="491" y="405"/>
                  </a:lnTo>
                  <a:lnTo>
                    <a:pt x="499" y="407"/>
                  </a:lnTo>
                  <a:lnTo>
                    <a:pt x="503" y="409"/>
                  </a:lnTo>
                  <a:lnTo>
                    <a:pt x="505" y="412"/>
                  </a:lnTo>
                  <a:lnTo>
                    <a:pt x="505" y="414"/>
                  </a:lnTo>
                  <a:lnTo>
                    <a:pt x="513" y="418"/>
                  </a:lnTo>
                  <a:lnTo>
                    <a:pt x="515" y="420"/>
                  </a:lnTo>
                  <a:lnTo>
                    <a:pt x="515" y="422"/>
                  </a:lnTo>
                  <a:lnTo>
                    <a:pt x="515" y="426"/>
                  </a:lnTo>
                  <a:lnTo>
                    <a:pt x="515" y="428"/>
                  </a:lnTo>
                  <a:lnTo>
                    <a:pt x="517" y="428"/>
                  </a:lnTo>
                  <a:lnTo>
                    <a:pt x="528" y="430"/>
                  </a:lnTo>
                  <a:lnTo>
                    <a:pt x="532" y="430"/>
                  </a:lnTo>
                  <a:lnTo>
                    <a:pt x="536" y="432"/>
                  </a:lnTo>
                  <a:lnTo>
                    <a:pt x="546" y="438"/>
                  </a:lnTo>
                  <a:lnTo>
                    <a:pt x="550" y="442"/>
                  </a:lnTo>
                  <a:lnTo>
                    <a:pt x="559" y="451"/>
                  </a:lnTo>
                  <a:lnTo>
                    <a:pt x="563" y="457"/>
                  </a:lnTo>
                  <a:lnTo>
                    <a:pt x="571" y="459"/>
                  </a:lnTo>
                  <a:lnTo>
                    <a:pt x="600" y="467"/>
                  </a:lnTo>
                  <a:lnTo>
                    <a:pt x="600" y="467"/>
                  </a:lnTo>
                  <a:lnTo>
                    <a:pt x="604" y="469"/>
                  </a:lnTo>
                  <a:lnTo>
                    <a:pt x="606" y="471"/>
                  </a:lnTo>
                  <a:lnTo>
                    <a:pt x="608" y="473"/>
                  </a:lnTo>
                  <a:lnTo>
                    <a:pt x="612" y="473"/>
                  </a:lnTo>
                  <a:lnTo>
                    <a:pt x="618" y="475"/>
                  </a:lnTo>
                  <a:lnTo>
                    <a:pt x="620" y="475"/>
                  </a:lnTo>
                  <a:lnTo>
                    <a:pt x="625" y="479"/>
                  </a:lnTo>
                  <a:lnTo>
                    <a:pt x="627" y="482"/>
                  </a:lnTo>
                  <a:lnTo>
                    <a:pt x="627" y="482"/>
                  </a:lnTo>
                  <a:lnTo>
                    <a:pt x="633" y="477"/>
                  </a:lnTo>
                  <a:lnTo>
                    <a:pt x="635" y="475"/>
                  </a:lnTo>
                  <a:lnTo>
                    <a:pt x="637" y="471"/>
                  </a:lnTo>
                  <a:lnTo>
                    <a:pt x="639" y="465"/>
                  </a:lnTo>
                  <a:lnTo>
                    <a:pt x="641" y="463"/>
                  </a:lnTo>
                  <a:lnTo>
                    <a:pt x="645" y="457"/>
                  </a:lnTo>
                  <a:lnTo>
                    <a:pt x="645" y="455"/>
                  </a:lnTo>
                  <a:lnTo>
                    <a:pt x="647" y="453"/>
                  </a:lnTo>
                  <a:lnTo>
                    <a:pt x="651" y="436"/>
                  </a:lnTo>
                  <a:lnTo>
                    <a:pt x="651" y="436"/>
                  </a:lnTo>
                  <a:lnTo>
                    <a:pt x="653" y="434"/>
                  </a:lnTo>
                  <a:lnTo>
                    <a:pt x="653" y="432"/>
                  </a:lnTo>
                  <a:lnTo>
                    <a:pt x="651" y="430"/>
                  </a:lnTo>
                  <a:lnTo>
                    <a:pt x="651" y="428"/>
                  </a:lnTo>
                  <a:lnTo>
                    <a:pt x="639" y="420"/>
                  </a:lnTo>
                  <a:lnTo>
                    <a:pt x="637" y="416"/>
                  </a:lnTo>
                  <a:lnTo>
                    <a:pt x="635" y="407"/>
                  </a:lnTo>
                  <a:lnTo>
                    <a:pt x="633" y="403"/>
                  </a:lnTo>
                  <a:lnTo>
                    <a:pt x="633" y="399"/>
                  </a:lnTo>
                  <a:lnTo>
                    <a:pt x="633" y="399"/>
                  </a:lnTo>
                  <a:lnTo>
                    <a:pt x="633" y="395"/>
                  </a:lnTo>
                  <a:lnTo>
                    <a:pt x="635" y="393"/>
                  </a:lnTo>
                  <a:lnTo>
                    <a:pt x="637" y="391"/>
                  </a:lnTo>
                  <a:lnTo>
                    <a:pt x="645" y="383"/>
                  </a:lnTo>
                  <a:lnTo>
                    <a:pt x="649" y="381"/>
                  </a:lnTo>
                  <a:lnTo>
                    <a:pt x="655" y="379"/>
                  </a:lnTo>
                  <a:lnTo>
                    <a:pt x="658" y="379"/>
                  </a:lnTo>
                  <a:lnTo>
                    <a:pt x="658" y="377"/>
                  </a:lnTo>
                  <a:lnTo>
                    <a:pt x="658" y="374"/>
                  </a:lnTo>
                  <a:lnTo>
                    <a:pt x="660" y="368"/>
                  </a:lnTo>
                  <a:lnTo>
                    <a:pt x="660" y="366"/>
                  </a:lnTo>
                  <a:lnTo>
                    <a:pt x="658" y="358"/>
                  </a:lnTo>
                  <a:lnTo>
                    <a:pt x="658" y="356"/>
                  </a:lnTo>
                  <a:lnTo>
                    <a:pt x="660" y="354"/>
                  </a:lnTo>
                  <a:lnTo>
                    <a:pt x="664" y="348"/>
                  </a:lnTo>
                  <a:lnTo>
                    <a:pt x="672" y="335"/>
                  </a:lnTo>
                  <a:lnTo>
                    <a:pt x="676" y="333"/>
                  </a:lnTo>
                  <a:lnTo>
                    <a:pt x="678" y="331"/>
                  </a:lnTo>
                  <a:lnTo>
                    <a:pt x="686" y="327"/>
                  </a:lnTo>
                  <a:lnTo>
                    <a:pt x="688" y="327"/>
                  </a:lnTo>
                  <a:lnTo>
                    <a:pt x="695" y="327"/>
                  </a:lnTo>
                  <a:lnTo>
                    <a:pt x="697" y="327"/>
                  </a:lnTo>
                  <a:lnTo>
                    <a:pt x="699" y="325"/>
                  </a:lnTo>
                  <a:lnTo>
                    <a:pt x="701" y="325"/>
                  </a:lnTo>
                  <a:lnTo>
                    <a:pt x="703" y="325"/>
                  </a:lnTo>
                  <a:lnTo>
                    <a:pt x="705" y="327"/>
                  </a:lnTo>
                  <a:lnTo>
                    <a:pt x="707" y="329"/>
                  </a:lnTo>
                  <a:lnTo>
                    <a:pt x="709" y="331"/>
                  </a:lnTo>
                  <a:lnTo>
                    <a:pt x="709" y="331"/>
                  </a:lnTo>
                  <a:lnTo>
                    <a:pt x="711" y="331"/>
                  </a:lnTo>
                  <a:lnTo>
                    <a:pt x="717" y="327"/>
                  </a:lnTo>
                  <a:lnTo>
                    <a:pt x="719" y="327"/>
                  </a:lnTo>
                  <a:lnTo>
                    <a:pt x="719" y="325"/>
                  </a:lnTo>
                  <a:lnTo>
                    <a:pt x="719" y="321"/>
                  </a:lnTo>
                  <a:lnTo>
                    <a:pt x="719" y="319"/>
                  </a:lnTo>
                  <a:lnTo>
                    <a:pt x="717" y="313"/>
                  </a:lnTo>
                  <a:lnTo>
                    <a:pt x="717" y="311"/>
                  </a:lnTo>
                  <a:lnTo>
                    <a:pt x="717" y="309"/>
                  </a:lnTo>
                  <a:lnTo>
                    <a:pt x="719" y="309"/>
                  </a:lnTo>
                  <a:lnTo>
                    <a:pt x="719" y="304"/>
                  </a:lnTo>
                  <a:lnTo>
                    <a:pt x="721" y="304"/>
                  </a:lnTo>
                  <a:lnTo>
                    <a:pt x="728" y="296"/>
                  </a:lnTo>
                  <a:lnTo>
                    <a:pt x="734" y="290"/>
                  </a:lnTo>
                  <a:lnTo>
                    <a:pt x="736" y="280"/>
                  </a:lnTo>
                  <a:lnTo>
                    <a:pt x="738" y="241"/>
                  </a:lnTo>
                  <a:lnTo>
                    <a:pt x="740" y="234"/>
                  </a:lnTo>
                  <a:lnTo>
                    <a:pt x="740" y="230"/>
                  </a:lnTo>
                  <a:lnTo>
                    <a:pt x="738" y="2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0CAF4916-14C9-D94E-BF04-1652A2A24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6175" y="4406900"/>
              <a:ext cx="487362" cy="461963"/>
            </a:xfrm>
            <a:custGeom>
              <a:avLst/>
              <a:gdLst>
                <a:gd name="T0" fmla="*/ 300 w 307"/>
                <a:gd name="T1" fmla="*/ 120 h 291"/>
                <a:gd name="T2" fmla="*/ 284 w 307"/>
                <a:gd name="T3" fmla="*/ 97 h 291"/>
                <a:gd name="T4" fmla="*/ 274 w 307"/>
                <a:gd name="T5" fmla="*/ 89 h 291"/>
                <a:gd name="T6" fmla="*/ 253 w 307"/>
                <a:gd name="T7" fmla="*/ 83 h 291"/>
                <a:gd name="T8" fmla="*/ 247 w 307"/>
                <a:gd name="T9" fmla="*/ 72 h 291"/>
                <a:gd name="T10" fmla="*/ 234 w 307"/>
                <a:gd name="T11" fmla="*/ 70 h 291"/>
                <a:gd name="T12" fmla="*/ 218 w 307"/>
                <a:gd name="T13" fmla="*/ 66 h 291"/>
                <a:gd name="T14" fmla="*/ 212 w 307"/>
                <a:gd name="T15" fmla="*/ 62 h 291"/>
                <a:gd name="T16" fmla="*/ 175 w 307"/>
                <a:gd name="T17" fmla="*/ 41 h 291"/>
                <a:gd name="T18" fmla="*/ 164 w 307"/>
                <a:gd name="T19" fmla="*/ 37 h 291"/>
                <a:gd name="T20" fmla="*/ 154 w 307"/>
                <a:gd name="T21" fmla="*/ 35 h 291"/>
                <a:gd name="T22" fmla="*/ 144 w 307"/>
                <a:gd name="T23" fmla="*/ 41 h 291"/>
                <a:gd name="T24" fmla="*/ 140 w 307"/>
                <a:gd name="T25" fmla="*/ 41 h 291"/>
                <a:gd name="T26" fmla="*/ 127 w 307"/>
                <a:gd name="T27" fmla="*/ 46 h 291"/>
                <a:gd name="T28" fmla="*/ 119 w 307"/>
                <a:gd name="T29" fmla="*/ 44 h 291"/>
                <a:gd name="T30" fmla="*/ 109 w 307"/>
                <a:gd name="T31" fmla="*/ 39 h 291"/>
                <a:gd name="T32" fmla="*/ 103 w 307"/>
                <a:gd name="T33" fmla="*/ 50 h 291"/>
                <a:gd name="T34" fmla="*/ 90 w 307"/>
                <a:gd name="T35" fmla="*/ 48 h 291"/>
                <a:gd name="T36" fmla="*/ 65 w 307"/>
                <a:gd name="T37" fmla="*/ 44 h 291"/>
                <a:gd name="T38" fmla="*/ 22 w 307"/>
                <a:gd name="T39" fmla="*/ 13 h 291"/>
                <a:gd name="T40" fmla="*/ 12 w 307"/>
                <a:gd name="T41" fmla="*/ 2 h 291"/>
                <a:gd name="T42" fmla="*/ 6 w 307"/>
                <a:gd name="T43" fmla="*/ 4 h 291"/>
                <a:gd name="T44" fmla="*/ 4 w 307"/>
                <a:gd name="T45" fmla="*/ 15 h 291"/>
                <a:gd name="T46" fmla="*/ 0 w 307"/>
                <a:gd name="T47" fmla="*/ 29 h 291"/>
                <a:gd name="T48" fmla="*/ 2 w 307"/>
                <a:gd name="T49" fmla="*/ 44 h 291"/>
                <a:gd name="T50" fmla="*/ 6 w 307"/>
                <a:gd name="T51" fmla="*/ 72 h 291"/>
                <a:gd name="T52" fmla="*/ 14 w 307"/>
                <a:gd name="T53" fmla="*/ 81 h 291"/>
                <a:gd name="T54" fmla="*/ 20 w 307"/>
                <a:gd name="T55" fmla="*/ 85 h 291"/>
                <a:gd name="T56" fmla="*/ 26 w 307"/>
                <a:gd name="T57" fmla="*/ 99 h 291"/>
                <a:gd name="T58" fmla="*/ 37 w 307"/>
                <a:gd name="T59" fmla="*/ 144 h 291"/>
                <a:gd name="T60" fmla="*/ 43 w 307"/>
                <a:gd name="T61" fmla="*/ 169 h 291"/>
                <a:gd name="T62" fmla="*/ 55 w 307"/>
                <a:gd name="T63" fmla="*/ 190 h 291"/>
                <a:gd name="T64" fmla="*/ 53 w 307"/>
                <a:gd name="T65" fmla="*/ 219 h 291"/>
                <a:gd name="T66" fmla="*/ 59 w 307"/>
                <a:gd name="T67" fmla="*/ 247 h 291"/>
                <a:gd name="T68" fmla="*/ 53 w 307"/>
                <a:gd name="T69" fmla="*/ 268 h 291"/>
                <a:gd name="T70" fmla="*/ 55 w 307"/>
                <a:gd name="T71" fmla="*/ 289 h 291"/>
                <a:gd name="T72" fmla="*/ 70 w 307"/>
                <a:gd name="T73" fmla="*/ 289 h 291"/>
                <a:gd name="T74" fmla="*/ 76 w 307"/>
                <a:gd name="T75" fmla="*/ 282 h 291"/>
                <a:gd name="T76" fmla="*/ 82 w 307"/>
                <a:gd name="T77" fmla="*/ 274 h 291"/>
                <a:gd name="T78" fmla="*/ 86 w 307"/>
                <a:gd name="T79" fmla="*/ 270 h 291"/>
                <a:gd name="T80" fmla="*/ 98 w 307"/>
                <a:gd name="T81" fmla="*/ 272 h 291"/>
                <a:gd name="T82" fmla="*/ 115 w 307"/>
                <a:gd name="T83" fmla="*/ 270 h 291"/>
                <a:gd name="T84" fmla="*/ 125 w 307"/>
                <a:gd name="T85" fmla="*/ 266 h 291"/>
                <a:gd name="T86" fmla="*/ 133 w 307"/>
                <a:gd name="T87" fmla="*/ 264 h 291"/>
                <a:gd name="T88" fmla="*/ 140 w 307"/>
                <a:gd name="T89" fmla="*/ 258 h 291"/>
                <a:gd name="T90" fmla="*/ 154 w 307"/>
                <a:gd name="T91" fmla="*/ 264 h 291"/>
                <a:gd name="T92" fmla="*/ 179 w 307"/>
                <a:gd name="T93" fmla="*/ 268 h 291"/>
                <a:gd name="T94" fmla="*/ 193 w 307"/>
                <a:gd name="T95" fmla="*/ 264 h 291"/>
                <a:gd name="T96" fmla="*/ 201 w 307"/>
                <a:gd name="T97" fmla="*/ 266 h 291"/>
                <a:gd name="T98" fmla="*/ 214 w 307"/>
                <a:gd name="T99" fmla="*/ 268 h 291"/>
                <a:gd name="T100" fmla="*/ 236 w 307"/>
                <a:gd name="T101" fmla="*/ 266 h 291"/>
                <a:gd name="T102" fmla="*/ 236 w 307"/>
                <a:gd name="T103" fmla="*/ 251 h 291"/>
                <a:gd name="T104" fmla="*/ 234 w 307"/>
                <a:gd name="T105" fmla="*/ 241 h 291"/>
                <a:gd name="T106" fmla="*/ 241 w 307"/>
                <a:gd name="T107" fmla="*/ 235 h 291"/>
                <a:gd name="T108" fmla="*/ 253 w 307"/>
                <a:gd name="T109" fmla="*/ 229 h 291"/>
                <a:gd name="T110" fmla="*/ 257 w 307"/>
                <a:gd name="T111" fmla="*/ 223 h 291"/>
                <a:gd name="T112" fmla="*/ 274 w 307"/>
                <a:gd name="T113" fmla="*/ 219 h 291"/>
                <a:gd name="T114" fmla="*/ 286 w 307"/>
                <a:gd name="T115" fmla="*/ 200 h 291"/>
                <a:gd name="T116" fmla="*/ 298 w 307"/>
                <a:gd name="T117" fmla="*/ 190 h 291"/>
                <a:gd name="T118" fmla="*/ 307 w 307"/>
                <a:gd name="T119" fmla="*/ 163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7" h="291">
                  <a:moveTo>
                    <a:pt x="307" y="132"/>
                  </a:moveTo>
                  <a:lnTo>
                    <a:pt x="304" y="128"/>
                  </a:lnTo>
                  <a:lnTo>
                    <a:pt x="302" y="122"/>
                  </a:lnTo>
                  <a:lnTo>
                    <a:pt x="300" y="120"/>
                  </a:lnTo>
                  <a:lnTo>
                    <a:pt x="298" y="114"/>
                  </a:lnTo>
                  <a:lnTo>
                    <a:pt x="296" y="109"/>
                  </a:lnTo>
                  <a:lnTo>
                    <a:pt x="292" y="105"/>
                  </a:lnTo>
                  <a:lnTo>
                    <a:pt x="284" y="97"/>
                  </a:lnTo>
                  <a:lnTo>
                    <a:pt x="282" y="95"/>
                  </a:lnTo>
                  <a:lnTo>
                    <a:pt x="280" y="95"/>
                  </a:lnTo>
                  <a:lnTo>
                    <a:pt x="276" y="91"/>
                  </a:lnTo>
                  <a:lnTo>
                    <a:pt x="274" y="89"/>
                  </a:lnTo>
                  <a:lnTo>
                    <a:pt x="265" y="89"/>
                  </a:lnTo>
                  <a:lnTo>
                    <a:pt x="263" y="89"/>
                  </a:lnTo>
                  <a:lnTo>
                    <a:pt x="257" y="85"/>
                  </a:lnTo>
                  <a:lnTo>
                    <a:pt x="253" y="83"/>
                  </a:lnTo>
                  <a:lnTo>
                    <a:pt x="251" y="81"/>
                  </a:lnTo>
                  <a:lnTo>
                    <a:pt x="253" y="79"/>
                  </a:lnTo>
                  <a:lnTo>
                    <a:pt x="249" y="74"/>
                  </a:lnTo>
                  <a:lnTo>
                    <a:pt x="247" y="72"/>
                  </a:lnTo>
                  <a:lnTo>
                    <a:pt x="245" y="70"/>
                  </a:lnTo>
                  <a:lnTo>
                    <a:pt x="236" y="70"/>
                  </a:lnTo>
                  <a:lnTo>
                    <a:pt x="234" y="70"/>
                  </a:lnTo>
                  <a:lnTo>
                    <a:pt x="234" y="70"/>
                  </a:lnTo>
                  <a:lnTo>
                    <a:pt x="232" y="68"/>
                  </a:lnTo>
                  <a:lnTo>
                    <a:pt x="232" y="68"/>
                  </a:lnTo>
                  <a:lnTo>
                    <a:pt x="226" y="66"/>
                  </a:lnTo>
                  <a:lnTo>
                    <a:pt x="218" y="66"/>
                  </a:lnTo>
                  <a:lnTo>
                    <a:pt x="216" y="64"/>
                  </a:lnTo>
                  <a:lnTo>
                    <a:pt x="214" y="62"/>
                  </a:lnTo>
                  <a:lnTo>
                    <a:pt x="214" y="62"/>
                  </a:lnTo>
                  <a:lnTo>
                    <a:pt x="212" y="62"/>
                  </a:lnTo>
                  <a:lnTo>
                    <a:pt x="199" y="54"/>
                  </a:lnTo>
                  <a:lnTo>
                    <a:pt x="187" y="46"/>
                  </a:lnTo>
                  <a:lnTo>
                    <a:pt x="181" y="41"/>
                  </a:lnTo>
                  <a:lnTo>
                    <a:pt x="175" y="41"/>
                  </a:lnTo>
                  <a:lnTo>
                    <a:pt x="168" y="41"/>
                  </a:lnTo>
                  <a:lnTo>
                    <a:pt x="166" y="41"/>
                  </a:lnTo>
                  <a:lnTo>
                    <a:pt x="166" y="39"/>
                  </a:lnTo>
                  <a:lnTo>
                    <a:pt x="164" y="37"/>
                  </a:lnTo>
                  <a:lnTo>
                    <a:pt x="164" y="35"/>
                  </a:lnTo>
                  <a:lnTo>
                    <a:pt x="164" y="35"/>
                  </a:lnTo>
                  <a:lnTo>
                    <a:pt x="160" y="35"/>
                  </a:lnTo>
                  <a:lnTo>
                    <a:pt x="154" y="35"/>
                  </a:lnTo>
                  <a:lnTo>
                    <a:pt x="152" y="37"/>
                  </a:lnTo>
                  <a:lnTo>
                    <a:pt x="146" y="41"/>
                  </a:lnTo>
                  <a:lnTo>
                    <a:pt x="146" y="41"/>
                  </a:lnTo>
                  <a:lnTo>
                    <a:pt x="144" y="41"/>
                  </a:lnTo>
                  <a:lnTo>
                    <a:pt x="144" y="41"/>
                  </a:lnTo>
                  <a:lnTo>
                    <a:pt x="142" y="39"/>
                  </a:lnTo>
                  <a:lnTo>
                    <a:pt x="142" y="39"/>
                  </a:lnTo>
                  <a:lnTo>
                    <a:pt x="140" y="41"/>
                  </a:lnTo>
                  <a:lnTo>
                    <a:pt x="138" y="41"/>
                  </a:lnTo>
                  <a:lnTo>
                    <a:pt x="133" y="44"/>
                  </a:lnTo>
                  <a:lnTo>
                    <a:pt x="131" y="46"/>
                  </a:lnTo>
                  <a:lnTo>
                    <a:pt x="127" y="46"/>
                  </a:lnTo>
                  <a:lnTo>
                    <a:pt x="125" y="41"/>
                  </a:lnTo>
                  <a:lnTo>
                    <a:pt x="121" y="41"/>
                  </a:lnTo>
                  <a:lnTo>
                    <a:pt x="121" y="41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4"/>
                  </a:lnTo>
                  <a:lnTo>
                    <a:pt x="115" y="41"/>
                  </a:lnTo>
                  <a:lnTo>
                    <a:pt x="109" y="39"/>
                  </a:lnTo>
                  <a:lnTo>
                    <a:pt x="109" y="41"/>
                  </a:lnTo>
                  <a:lnTo>
                    <a:pt x="107" y="48"/>
                  </a:lnTo>
                  <a:lnTo>
                    <a:pt x="105" y="50"/>
                  </a:lnTo>
                  <a:lnTo>
                    <a:pt x="103" y="50"/>
                  </a:lnTo>
                  <a:lnTo>
                    <a:pt x="103" y="50"/>
                  </a:lnTo>
                  <a:lnTo>
                    <a:pt x="96" y="48"/>
                  </a:lnTo>
                  <a:lnTo>
                    <a:pt x="92" y="48"/>
                  </a:lnTo>
                  <a:lnTo>
                    <a:pt x="90" y="48"/>
                  </a:lnTo>
                  <a:lnTo>
                    <a:pt x="88" y="48"/>
                  </a:lnTo>
                  <a:lnTo>
                    <a:pt x="84" y="46"/>
                  </a:lnTo>
                  <a:lnTo>
                    <a:pt x="84" y="46"/>
                  </a:lnTo>
                  <a:lnTo>
                    <a:pt x="65" y="44"/>
                  </a:lnTo>
                  <a:lnTo>
                    <a:pt x="61" y="41"/>
                  </a:lnTo>
                  <a:lnTo>
                    <a:pt x="55" y="33"/>
                  </a:lnTo>
                  <a:lnTo>
                    <a:pt x="51" y="31"/>
                  </a:lnTo>
                  <a:lnTo>
                    <a:pt x="22" y="13"/>
                  </a:lnTo>
                  <a:lnTo>
                    <a:pt x="18" y="9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4" y="9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4" y="15"/>
                  </a:lnTo>
                  <a:lnTo>
                    <a:pt x="6" y="19"/>
                  </a:lnTo>
                  <a:lnTo>
                    <a:pt x="4" y="23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6" y="68"/>
                  </a:lnTo>
                  <a:lnTo>
                    <a:pt x="6" y="72"/>
                  </a:lnTo>
                  <a:lnTo>
                    <a:pt x="8" y="76"/>
                  </a:lnTo>
                  <a:lnTo>
                    <a:pt x="10" y="79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81"/>
                  </a:lnTo>
                  <a:lnTo>
                    <a:pt x="16" y="83"/>
                  </a:lnTo>
                  <a:lnTo>
                    <a:pt x="18" y="83"/>
                  </a:lnTo>
                  <a:lnTo>
                    <a:pt x="20" y="85"/>
                  </a:lnTo>
                  <a:lnTo>
                    <a:pt x="22" y="91"/>
                  </a:lnTo>
                  <a:lnTo>
                    <a:pt x="26" y="95"/>
                  </a:lnTo>
                  <a:lnTo>
                    <a:pt x="26" y="99"/>
                  </a:lnTo>
                  <a:lnTo>
                    <a:pt x="26" y="99"/>
                  </a:lnTo>
                  <a:lnTo>
                    <a:pt x="24" y="99"/>
                  </a:lnTo>
                  <a:lnTo>
                    <a:pt x="16" y="101"/>
                  </a:lnTo>
                  <a:lnTo>
                    <a:pt x="18" y="105"/>
                  </a:lnTo>
                  <a:lnTo>
                    <a:pt x="37" y="144"/>
                  </a:lnTo>
                  <a:lnTo>
                    <a:pt x="39" y="157"/>
                  </a:lnTo>
                  <a:lnTo>
                    <a:pt x="41" y="163"/>
                  </a:lnTo>
                  <a:lnTo>
                    <a:pt x="43" y="167"/>
                  </a:lnTo>
                  <a:lnTo>
                    <a:pt x="43" y="169"/>
                  </a:lnTo>
                  <a:lnTo>
                    <a:pt x="47" y="175"/>
                  </a:lnTo>
                  <a:lnTo>
                    <a:pt x="53" y="184"/>
                  </a:lnTo>
                  <a:lnTo>
                    <a:pt x="53" y="188"/>
                  </a:lnTo>
                  <a:lnTo>
                    <a:pt x="55" y="190"/>
                  </a:lnTo>
                  <a:lnTo>
                    <a:pt x="55" y="192"/>
                  </a:lnTo>
                  <a:lnTo>
                    <a:pt x="55" y="200"/>
                  </a:lnTo>
                  <a:lnTo>
                    <a:pt x="55" y="206"/>
                  </a:lnTo>
                  <a:lnTo>
                    <a:pt x="53" y="219"/>
                  </a:lnTo>
                  <a:lnTo>
                    <a:pt x="53" y="231"/>
                  </a:lnTo>
                  <a:lnTo>
                    <a:pt x="53" y="233"/>
                  </a:lnTo>
                  <a:lnTo>
                    <a:pt x="57" y="241"/>
                  </a:lnTo>
                  <a:lnTo>
                    <a:pt x="59" y="247"/>
                  </a:lnTo>
                  <a:lnTo>
                    <a:pt x="59" y="251"/>
                  </a:lnTo>
                  <a:lnTo>
                    <a:pt x="57" y="266"/>
                  </a:lnTo>
                  <a:lnTo>
                    <a:pt x="55" y="268"/>
                  </a:lnTo>
                  <a:lnTo>
                    <a:pt x="53" y="268"/>
                  </a:lnTo>
                  <a:lnTo>
                    <a:pt x="49" y="268"/>
                  </a:lnTo>
                  <a:lnTo>
                    <a:pt x="47" y="268"/>
                  </a:lnTo>
                  <a:lnTo>
                    <a:pt x="47" y="270"/>
                  </a:lnTo>
                  <a:lnTo>
                    <a:pt x="55" y="289"/>
                  </a:lnTo>
                  <a:lnTo>
                    <a:pt x="57" y="291"/>
                  </a:lnTo>
                  <a:lnTo>
                    <a:pt x="59" y="291"/>
                  </a:lnTo>
                  <a:lnTo>
                    <a:pt x="65" y="289"/>
                  </a:lnTo>
                  <a:lnTo>
                    <a:pt x="70" y="289"/>
                  </a:lnTo>
                  <a:lnTo>
                    <a:pt x="72" y="289"/>
                  </a:lnTo>
                  <a:lnTo>
                    <a:pt x="74" y="286"/>
                  </a:lnTo>
                  <a:lnTo>
                    <a:pt x="74" y="286"/>
                  </a:lnTo>
                  <a:lnTo>
                    <a:pt x="76" y="282"/>
                  </a:lnTo>
                  <a:lnTo>
                    <a:pt x="78" y="280"/>
                  </a:lnTo>
                  <a:lnTo>
                    <a:pt x="80" y="278"/>
                  </a:lnTo>
                  <a:lnTo>
                    <a:pt x="82" y="276"/>
                  </a:lnTo>
                  <a:lnTo>
                    <a:pt x="82" y="274"/>
                  </a:lnTo>
                  <a:lnTo>
                    <a:pt x="84" y="272"/>
                  </a:lnTo>
                  <a:lnTo>
                    <a:pt x="84" y="270"/>
                  </a:lnTo>
                  <a:lnTo>
                    <a:pt x="84" y="270"/>
                  </a:lnTo>
                  <a:lnTo>
                    <a:pt x="86" y="270"/>
                  </a:lnTo>
                  <a:lnTo>
                    <a:pt x="88" y="270"/>
                  </a:lnTo>
                  <a:lnTo>
                    <a:pt x="92" y="272"/>
                  </a:lnTo>
                  <a:lnTo>
                    <a:pt x="94" y="272"/>
                  </a:lnTo>
                  <a:lnTo>
                    <a:pt x="98" y="272"/>
                  </a:lnTo>
                  <a:lnTo>
                    <a:pt x="98" y="272"/>
                  </a:lnTo>
                  <a:lnTo>
                    <a:pt x="103" y="272"/>
                  </a:lnTo>
                  <a:lnTo>
                    <a:pt x="107" y="272"/>
                  </a:lnTo>
                  <a:lnTo>
                    <a:pt x="115" y="270"/>
                  </a:lnTo>
                  <a:lnTo>
                    <a:pt x="119" y="268"/>
                  </a:lnTo>
                  <a:lnTo>
                    <a:pt x="121" y="268"/>
                  </a:lnTo>
                  <a:lnTo>
                    <a:pt x="123" y="268"/>
                  </a:lnTo>
                  <a:lnTo>
                    <a:pt x="125" y="266"/>
                  </a:lnTo>
                  <a:lnTo>
                    <a:pt x="127" y="264"/>
                  </a:lnTo>
                  <a:lnTo>
                    <a:pt x="129" y="264"/>
                  </a:lnTo>
                  <a:lnTo>
                    <a:pt x="131" y="264"/>
                  </a:lnTo>
                  <a:lnTo>
                    <a:pt x="133" y="264"/>
                  </a:lnTo>
                  <a:lnTo>
                    <a:pt x="136" y="264"/>
                  </a:lnTo>
                  <a:lnTo>
                    <a:pt x="138" y="262"/>
                  </a:lnTo>
                  <a:lnTo>
                    <a:pt x="140" y="262"/>
                  </a:lnTo>
                  <a:lnTo>
                    <a:pt x="140" y="258"/>
                  </a:lnTo>
                  <a:lnTo>
                    <a:pt x="142" y="256"/>
                  </a:lnTo>
                  <a:lnTo>
                    <a:pt x="148" y="260"/>
                  </a:lnTo>
                  <a:lnTo>
                    <a:pt x="150" y="262"/>
                  </a:lnTo>
                  <a:lnTo>
                    <a:pt x="154" y="264"/>
                  </a:lnTo>
                  <a:lnTo>
                    <a:pt x="160" y="268"/>
                  </a:lnTo>
                  <a:lnTo>
                    <a:pt x="162" y="270"/>
                  </a:lnTo>
                  <a:lnTo>
                    <a:pt x="175" y="276"/>
                  </a:lnTo>
                  <a:lnTo>
                    <a:pt x="179" y="268"/>
                  </a:lnTo>
                  <a:lnTo>
                    <a:pt x="183" y="264"/>
                  </a:lnTo>
                  <a:lnTo>
                    <a:pt x="187" y="262"/>
                  </a:lnTo>
                  <a:lnTo>
                    <a:pt x="189" y="262"/>
                  </a:lnTo>
                  <a:lnTo>
                    <a:pt x="193" y="264"/>
                  </a:lnTo>
                  <a:lnTo>
                    <a:pt x="193" y="264"/>
                  </a:lnTo>
                  <a:lnTo>
                    <a:pt x="195" y="266"/>
                  </a:lnTo>
                  <a:lnTo>
                    <a:pt x="197" y="266"/>
                  </a:lnTo>
                  <a:lnTo>
                    <a:pt x="201" y="266"/>
                  </a:lnTo>
                  <a:lnTo>
                    <a:pt x="206" y="266"/>
                  </a:lnTo>
                  <a:lnTo>
                    <a:pt x="210" y="266"/>
                  </a:lnTo>
                  <a:lnTo>
                    <a:pt x="212" y="268"/>
                  </a:lnTo>
                  <a:lnTo>
                    <a:pt x="214" y="268"/>
                  </a:lnTo>
                  <a:lnTo>
                    <a:pt x="216" y="268"/>
                  </a:lnTo>
                  <a:lnTo>
                    <a:pt x="218" y="270"/>
                  </a:lnTo>
                  <a:lnTo>
                    <a:pt x="222" y="268"/>
                  </a:lnTo>
                  <a:lnTo>
                    <a:pt x="236" y="266"/>
                  </a:lnTo>
                  <a:lnTo>
                    <a:pt x="239" y="260"/>
                  </a:lnTo>
                  <a:lnTo>
                    <a:pt x="239" y="256"/>
                  </a:lnTo>
                  <a:lnTo>
                    <a:pt x="239" y="254"/>
                  </a:lnTo>
                  <a:lnTo>
                    <a:pt x="236" y="251"/>
                  </a:lnTo>
                  <a:lnTo>
                    <a:pt x="234" y="247"/>
                  </a:lnTo>
                  <a:lnTo>
                    <a:pt x="234" y="245"/>
                  </a:lnTo>
                  <a:lnTo>
                    <a:pt x="234" y="243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6" y="239"/>
                  </a:lnTo>
                  <a:lnTo>
                    <a:pt x="239" y="237"/>
                  </a:lnTo>
                  <a:lnTo>
                    <a:pt x="241" y="235"/>
                  </a:lnTo>
                  <a:lnTo>
                    <a:pt x="243" y="235"/>
                  </a:lnTo>
                  <a:lnTo>
                    <a:pt x="247" y="233"/>
                  </a:lnTo>
                  <a:lnTo>
                    <a:pt x="249" y="231"/>
                  </a:lnTo>
                  <a:lnTo>
                    <a:pt x="253" y="229"/>
                  </a:lnTo>
                  <a:lnTo>
                    <a:pt x="253" y="227"/>
                  </a:lnTo>
                  <a:lnTo>
                    <a:pt x="255" y="225"/>
                  </a:lnTo>
                  <a:lnTo>
                    <a:pt x="257" y="225"/>
                  </a:lnTo>
                  <a:lnTo>
                    <a:pt x="257" y="223"/>
                  </a:lnTo>
                  <a:lnTo>
                    <a:pt x="261" y="223"/>
                  </a:lnTo>
                  <a:lnTo>
                    <a:pt x="265" y="221"/>
                  </a:lnTo>
                  <a:lnTo>
                    <a:pt x="267" y="221"/>
                  </a:lnTo>
                  <a:lnTo>
                    <a:pt x="274" y="219"/>
                  </a:lnTo>
                  <a:lnTo>
                    <a:pt x="276" y="216"/>
                  </a:lnTo>
                  <a:lnTo>
                    <a:pt x="280" y="208"/>
                  </a:lnTo>
                  <a:lnTo>
                    <a:pt x="282" y="204"/>
                  </a:lnTo>
                  <a:lnTo>
                    <a:pt x="286" y="200"/>
                  </a:lnTo>
                  <a:lnTo>
                    <a:pt x="290" y="196"/>
                  </a:lnTo>
                  <a:lnTo>
                    <a:pt x="290" y="194"/>
                  </a:lnTo>
                  <a:lnTo>
                    <a:pt x="292" y="192"/>
                  </a:lnTo>
                  <a:lnTo>
                    <a:pt x="298" y="190"/>
                  </a:lnTo>
                  <a:lnTo>
                    <a:pt x="298" y="188"/>
                  </a:lnTo>
                  <a:lnTo>
                    <a:pt x="300" y="186"/>
                  </a:lnTo>
                  <a:lnTo>
                    <a:pt x="302" y="184"/>
                  </a:lnTo>
                  <a:lnTo>
                    <a:pt x="307" y="163"/>
                  </a:lnTo>
                  <a:lnTo>
                    <a:pt x="307" y="13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6BAECDB0-1A2B-7D4D-8830-FA3F31C6E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2946400"/>
              <a:ext cx="533400" cy="768350"/>
            </a:xfrm>
            <a:custGeom>
              <a:avLst/>
              <a:gdLst>
                <a:gd name="T0" fmla="*/ 309 w 336"/>
                <a:gd name="T1" fmla="*/ 185 h 484"/>
                <a:gd name="T2" fmla="*/ 295 w 336"/>
                <a:gd name="T3" fmla="*/ 179 h 484"/>
                <a:gd name="T4" fmla="*/ 270 w 336"/>
                <a:gd name="T5" fmla="*/ 156 h 484"/>
                <a:gd name="T6" fmla="*/ 255 w 336"/>
                <a:gd name="T7" fmla="*/ 136 h 484"/>
                <a:gd name="T8" fmla="*/ 239 w 336"/>
                <a:gd name="T9" fmla="*/ 117 h 484"/>
                <a:gd name="T10" fmla="*/ 235 w 336"/>
                <a:gd name="T11" fmla="*/ 93 h 484"/>
                <a:gd name="T12" fmla="*/ 206 w 336"/>
                <a:gd name="T13" fmla="*/ 41 h 484"/>
                <a:gd name="T14" fmla="*/ 183 w 336"/>
                <a:gd name="T15" fmla="*/ 21 h 484"/>
                <a:gd name="T16" fmla="*/ 177 w 336"/>
                <a:gd name="T17" fmla="*/ 6 h 484"/>
                <a:gd name="T18" fmla="*/ 161 w 336"/>
                <a:gd name="T19" fmla="*/ 6 h 484"/>
                <a:gd name="T20" fmla="*/ 138 w 336"/>
                <a:gd name="T21" fmla="*/ 8 h 484"/>
                <a:gd name="T22" fmla="*/ 126 w 336"/>
                <a:gd name="T23" fmla="*/ 25 h 484"/>
                <a:gd name="T24" fmla="*/ 93 w 336"/>
                <a:gd name="T25" fmla="*/ 60 h 484"/>
                <a:gd name="T26" fmla="*/ 88 w 336"/>
                <a:gd name="T27" fmla="*/ 74 h 484"/>
                <a:gd name="T28" fmla="*/ 76 w 336"/>
                <a:gd name="T29" fmla="*/ 99 h 484"/>
                <a:gd name="T30" fmla="*/ 60 w 336"/>
                <a:gd name="T31" fmla="*/ 115 h 484"/>
                <a:gd name="T32" fmla="*/ 10 w 336"/>
                <a:gd name="T33" fmla="*/ 159 h 484"/>
                <a:gd name="T34" fmla="*/ 2 w 336"/>
                <a:gd name="T35" fmla="*/ 171 h 484"/>
                <a:gd name="T36" fmla="*/ 4 w 336"/>
                <a:gd name="T37" fmla="*/ 181 h 484"/>
                <a:gd name="T38" fmla="*/ 14 w 336"/>
                <a:gd name="T39" fmla="*/ 189 h 484"/>
                <a:gd name="T40" fmla="*/ 12 w 336"/>
                <a:gd name="T41" fmla="*/ 202 h 484"/>
                <a:gd name="T42" fmla="*/ 14 w 336"/>
                <a:gd name="T43" fmla="*/ 212 h 484"/>
                <a:gd name="T44" fmla="*/ 18 w 336"/>
                <a:gd name="T45" fmla="*/ 208 h 484"/>
                <a:gd name="T46" fmla="*/ 31 w 336"/>
                <a:gd name="T47" fmla="*/ 212 h 484"/>
                <a:gd name="T48" fmla="*/ 25 w 336"/>
                <a:gd name="T49" fmla="*/ 222 h 484"/>
                <a:gd name="T50" fmla="*/ 35 w 336"/>
                <a:gd name="T51" fmla="*/ 231 h 484"/>
                <a:gd name="T52" fmla="*/ 43 w 336"/>
                <a:gd name="T53" fmla="*/ 239 h 484"/>
                <a:gd name="T54" fmla="*/ 49 w 336"/>
                <a:gd name="T55" fmla="*/ 253 h 484"/>
                <a:gd name="T56" fmla="*/ 49 w 336"/>
                <a:gd name="T57" fmla="*/ 270 h 484"/>
                <a:gd name="T58" fmla="*/ 58 w 336"/>
                <a:gd name="T59" fmla="*/ 290 h 484"/>
                <a:gd name="T60" fmla="*/ 76 w 336"/>
                <a:gd name="T61" fmla="*/ 319 h 484"/>
                <a:gd name="T62" fmla="*/ 76 w 336"/>
                <a:gd name="T63" fmla="*/ 336 h 484"/>
                <a:gd name="T64" fmla="*/ 76 w 336"/>
                <a:gd name="T65" fmla="*/ 342 h 484"/>
                <a:gd name="T66" fmla="*/ 82 w 336"/>
                <a:gd name="T67" fmla="*/ 354 h 484"/>
                <a:gd name="T68" fmla="*/ 86 w 336"/>
                <a:gd name="T69" fmla="*/ 366 h 484"/>
                <a:gd name="T70" fmla="*/ 95 w 336"/>
                <a:gd name="T71" fmla="*/ 383 h 484"/>
                <a:gd name="T72" fmla="*/ 101 w 336"/>
                <a:gd name="T73" fmla="*/ 399 h 484"/>
                <a:gd name="T74" fmla="*/ 115 w 336"/>
                <a:gd name="T75" fmla="*/ 418 h 484"/>
                <a:gd name="T76" fmla="*/ 121 w 336"/>
                <a:gd name="T77" fmla="*/ 434 h 484"/>
                <a:gd name="T78" fmla="*/ 136 w 336"/>
                <a:gd name="T79" fmla="*/ 457 h 484"/>
                <a:gd name="T80" fmla="*/ 148 w 336"/>
                <a:gd name="T81" fmla="*/ 449 h 484"/>
                <a:gd name="T82" fmla="*/ 150 w 336"/>
                <a:gd name="T83" fmla="*/ 434 h 484"/>
                <a:gd name="T84" fmla="*/ 156 w 336"/>
                <a:gd name="T85" fmla="*/ 414 h 484"/>
                <a:gd name="T86" fmla="*/ 173 w 336"/>
                <a:gd name="T87" fmla="*/ 426 h 484"/>
                <a:gd name="T88" fmla="*/ 159 w 336"/>
                <a:gd name="T89" fmla="*/ 439 h 484"/>
                <a:gd name="T90" fmla="*/ 167 w 336"/>
                <a:gd name="T91" fmla="*/ 445 h 484"/>
                <a:gd name="T92" fmla="*/ 183 w 336"/>
                <a:gd name="T93" fmla="*/ 453 h 484"/>
                <a:gd name="T94" fmla="*/ 185 w 336"/>
                <a:gd name="T95" fmla="*/ 465 h 484"/>
                <a:gd name="T96" fmla="*/ 187 w 336"/>
                <a:gd name="T97" fmla="*/ 478 h 484"/>
                <a:gd name="T98" fmla="*/ 204 w 336"/>
                <a:gd name="T99" fmla="*/ 482 h 484"/>
                <a:gd name="T100" fmla="*/ 255 w 336"/>
                <a:gd name="T101" fmla="*/ 443 h 484"/>
                <a:gd name="T102" fmla="*/ 264 w 336"/>
                <a:gd name="T103" fmla="*/ 418 h 484"/>
                <a:gd name="T104" fmla="*/ 307 w 336"/>
                <a:gd name="T105" fmla="*/ 375 h 484"/>
                <a:gd name="T106" fmla="*/ 301 w 336"/>
                <a:gd name="T107" fmla="*/ 366 h 484"/>
                <a:gd name="T108" fmla="*/ 290 w 336"/>
                <a:gd name="T109" fmla="*/ 352 h 484"/>
                <a:gd name="T110" fmla="*/ 278 w 336"/>
                <a:gd name="T111" fmla="*/ 313 h 484"/>
                <a:gd name="T112" fmla="*/ 297 w 336"/>
                <a:gd name="T113" fmla="*/ 272 h 484"/>
                <a:gd name="T114" fmla="*/ 336 w 336"/>
                <a:gd name="T115" fmla="*/ 21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6" h="484">
                  <a:moveTo>
                    <a:pt x="334" y="202"/>
                  </a:moveTo>
                  <a:lnTo>
                    <a:pt x="330" y="198"/>
                  </a:lnTo>
                  <a:lnTo>
                    <a:pt x="323" y="196"/>
                  </a:lnTo>
                  <a:lnTo>
                    <a:pt x="315" y="191"/>
                  </a:lnTo>
                  <a:lnTo>
                    <a:pt x="311" y="189"/>
                  </a:lnTo>
                  <a:lnTo>
                    <a:pt x="309" y="185"/>
                  </a:lnTo>
                  <a:lnTo>
                    <a:pt x="307" y="185"/>
                  </a:lnTo>
                  <a:lnTo>
                    <a:pt x="307" y="185"/>
                  </a:lnTo>
                  <a:lnTo>
                    <a:pt x="307" y="183"/>
                  </a:lnTo>
                  <a:lnTo>
                    <a:pt x="305" y="181"/>
                  </a:lnTo>
                  <a:lnTo>
                    <a:pt x="305" y="181"/>
                  </a:lnTo>
                  <a:lnTo>
                    <a:pt x="295" y="179"/>
                  </a:lnTo>
                  <a:lnTo>
                    <a:pt x="292" y="177"/>
                  </a:lnTo>
                  <a:lnTo>
                    <a:pt x="290" y="177"/>
                  </a:lnTo>
                  <a:lnTo>
                    <a:pt x="286" y="169"/>
                  </a:lnTo>
                  <a:lnTo>
                    <a:pt x="278" y="163"/>
                  </a:lnTo>
                  <a:lnTo>
                    <a:pt x="278" y="161"/>
                  </a:lnTo>
                  <a:lnTo>
                    <a:pt x="270" y="156"/>
                  </a:lnTo>
                  <a:lnTo>
                    <a:pt x="268" y="156"/>
                  </a:lnTo>
                  <a:lnTo>
                    <a:pt x="257" y="146"/>
                  </a:lnTo>
                  <a:lnTo>
                    <a:pt x="253" y="142"/>
                  </a:lnTo>
                  <a:lnTo>
                    <a:pt x="253" y="140"/>
                  </a:lnTo>
                  <a:lnTo>
                    <a:pt x="253" y="138"/>
                  </a:lnTo>
                  <a:lnTo>
                    <a:pt x="255" y="136"/>
                  </a:lnTo>
                  <a:lnTo>
                    <a:pt x="253" y="134"/>
                  </a:lnTo>
                  <a:lnTo>
                    <a:pt x="253" y="132"/>
                  </a:lnTo>
                  <a:lnTo>
                    <a:pt x="247" y="124"/>
                  </a:lnTo>
                  <a:lnTo>
                    <a:pt x="247" y="121"/>
                  </a:lnTo>
                  <a:lnTo>
                    <a:pt x="241" y="119"/>
                  </a:lnTo>
                  <a:lnTo>
                    <a:pt x="239" y="117"/>
                  </a:lnTo>
                  <a:lnTo>
                    <a:pt x="239" y="115"/>
                  </a:lnTo>
                  <a:lnTo>
                    <a:pt x="239" y="107"/>
                  </a:lnTo>
                  <a:lnTo>
                    <a:pt x="239" y="105"/>
                  </a:lnTo>
                  <a:lnTo>
                    <a:pt x="237" y="101"/>
                  </a:lnTo>
                  <a:lnTo>
                    <a:pt x="235" y="95"/>
                  </a:lnTo>
                  <a:lnTo>
                    <a:pt x="235" y="93"/>
                  </a:lnTo>
                  <a:lnTo>
                    <a:pt x="235" y="93"/>
                  </a:lnTo>
                  <a:lnTo>
                    <a:pt x="235" y="84"/>
                  </a:lnTo>
                  <a:lnTo>
                    <a:pt x="233" y="80"/>
                  </a:lnTo>
                  <a:lnTo>
                    <a:pt x="229" y="74"/>
                  </a:lnTo>
                  <a:lnTo>
                    <a:pt x="216" y="60"/>
                  </a:lnTo>
                  <a:lnTo>
                    <a:pt x="206" y="41"/>
                  </a:lnTo>
                  <a:lnTo>
                    <a:pt x="204" y="39"/>
                  </a:lnTo>
                  <a:lnTo>
                    <a:pt x="202" y="39"/>
                  </a:lnTo>
                  <a:lnTo>
                    <a:pt x="202" y="37"/>
                  </a:lnTo>
                  <a:lnTo>
                    <a:pt x="198" y="35"/>
                  </a:lnTo>
                  <a:lnTo>
                    <a:pt x="185" y="25"/>
                  </a:lnTo>
                  <a:lnTo>
                    <a:pt x="183" y="21"/>
                  </a:lnTo>
                  <a:lnTo>
                    <a:pt x="181" y="19"/>
                  </a:lnTo>
                  <a:lnTo>
                    <a:pt x="181" y="17"/>
                  </a:lnTo>
                  <a:lnTo>
                    <a:pt x="181" y="14"/>
                  </a:lnTo>
                  <a:lnTo>
                    <a:pt x="181" y="12"/>
                  </a:lnTo>
                  <a:lnTo>
                    <a:pt x="179" y="8"/>
                  </a:lnTo>
                  <a:lnTo>
                    <a:pt x="177" y="6"/>
                  </a:lnTo>
                  <a:lnTo>
                    <a:pt x="177" y="2"/>
                  </a:lnTo>
                  <a:lnTo>
                    <a:pt x="177" y="0"/>
                  </a:lnTo>
                  <a:lnTo>
                    <a:pt x="175" y="2"/>
                  </a:lnTo>
                  <a:lnTo>
                    <a:pt x="171" y="4"/>
                  </a:lnTo>
                  <a:lnTo>
                    <a:pt x="165" y="6"/>
                  </a:lnTo>
                  <a:lnTo>
                    <a:pt x="161" y="6"/>
                  </a:lnTo>
                  <a:lnTo>
                    <a:pt x="154" y="10"/>
                  </a:lnTo>
                  <a:lnTo>
                    <a:pt x="152" y="10"/>
                  </a:lnTo>
                  <a:lnTo>
                    <a:pt x="150" y="10"/>
                  </a:lnTo>
                  <a:lnTo>
                    <a:pt x="144" y="10"/>
                  </a:lnTo>
                  <a:lnTo>
                    <a:pt x="140" y="10"/>
                  </a:lnTo>
                  <a:lnTo>
                    <a:pt x="138" y="8"/>
                  </a:lnTo>
                  <a:lnTo>
                    <a:pt x="136" y="8"/>
                  </a:lnTo>
                  <a:lnTo>
                    <a:pt x="134" y="8"/>
                  </a:lnTo>
                  <a:lnTo>
                    <a:pt x="132" y="10"/>
                  </a:lnTo>
                  <a:lnTo>
                    <a:pt x="132" y="12"/>
                  </a:lnTo>
                  <a:lnTo>
                    <a:pt x="128" y="21"/>
                  </a:lnTo>
                  <a:lnTo>
                    <a:pt x="126" y="25"/>
                  </a:lnTo>
                  <a:lnTo>
                    <a:pt x="124" y="27"/>
                  </a:lnTo>
                  <a:lnTo>
                    <a:pt x="97" y="52"/>
                  </a:lnTo>
                  <a:lnTo>
                    <a:pt x="95" y="54"/>
                  </a:lnTo>
                  <a:lnTo>
                    <a:pt x="95" y="56"/>
                  </a:lnTo>
                  <a:lnTo>
                    <a:pt x="95" y="58"/>
                  </a:lnTo>
                  <a:lnTo>
                    <a:pt x="93" y="60"/>
                  </a:lnTo>
                  <a:lnTo>
                    <a:pt x="91" y="66"/>
                  </a:lnTo>
                  <a:lnTo>
                    <a:pt x="88" y="66"/>
                  </a:lnTo>
                  <a:lnTo>
                    <a:pt x="88" y="68"/>
                  </a:lnTo>
                  <a:lnTo>
                    <a:pt x="88" y="70"/>
                  </a:lnTo>
                  <a:lnTo>
                    <a:pt x="88" y="72"/>
                  </a:lnTo>
                  <a:lnTo>
                    <a:pt x="88" y="74"/>
                  </a:lnTo>
                  <a:lnTo>
                    <a:pt x="82" y="84"/>
                  </a:lnTo>
                  <a:lnTo>
                    <a:pt x="76" y="91"/>
                  </a:lnTo>
                  <a:lnTo>
                    <a:pt x="74" y="93"/>
                  </a:lnTo>
                  <a:lnTo>
                    <a:pt x="74" y="95"/>
                  </a:lnTo>
                  <a:lnTo>
                    <a:pt x="74" y="97"/>
                  </a:lnTo>
                  <a:lnTo>
                    <a:pt x="76" y="99"/>
                  </a:lnTo>
                  <a:lnTo>
                    <a:pt x="76" y="103"/>
                  </a:lnTo>
                  <a:lnTo>
                    <a:pt x="72" y="113"/>
                  </a:lnTo>
                  <a:lnTo>
                    <a:pt x="70" y="113"/>
                  </a:lnTo>
                  <a:lnTo>
                    <a:pt x="70" y="113"/>
                  </a:lnTo>
                  <a:lnTo>
                    <a:pt x="66" y="113"/>
                  </a:lnTo>
                  <a:lnTo>
                    <a:pt x="60" y="115"/>
                  </a:lnTo>
                  <a:lnTo>
                    <a:pt x="56" y="115"/>
                  </a:lnTo>
                  <a:lnTo>
                    <a:pt x="47" y="121"/>
                  </a:lnTo>
                  <a:lnTo>
                    <a:pt x="23" y="130"/>
                  </a:lnTo>
                  <a:lnTo>
                    <a:pt x="16" y="136"/>
                  </a:lnTo>
                  <a:lnTo>
                    <a:pt x="12" y="142"/>
                  </a:lnTo>
                  <a:lnTo>
                    <a:pt x="10" y="159"/>
                  </a:lnTo>
                  <a:lnTo>
                    <a:pt x="8" y="165"/>
                  </a:lnTo>
                  <a:lnTo>
                    <a:pt x="8" y="165"/>
                  </a:lnTo>
                  <a:lnTo>
                    <a:pt x="6" y="167"/>
                  </a:lnTo>
                  <a:lnTo>
                    <a:pt x="2" y="167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0" y="171"/>
                  </a:lnTo>
                  <a:lnTo>
                    <a:pt x="0" y="173"/>
                  </a:lnTo>
                  <a:lnTo>
                    <a:pt x="4" y="175"/>
                  </a:lnTo>
                  <a:lnTo>
                    <a:pt x="6" y="177"/>
                  </a:lnTo>
                  <a:lnTo>
                    <a:pt x="6" y="177"/>
                  </a:lnTo>
                  <a:lnTo>
                    <a:pt x="4" y="181"/>
                  </a:lnTo>
                  <a:lnTo>
                    <a:pt x="4" y="183"/>
                  </a:lnTo>
                  <a:lnTo>
                    <a:pt x="6" y="187"/>
                  </a:lnTo>
                  <a:lnTo>
                    <a:pt x="8" y="187"/>
                  </a:lnTo>
                  <a:lnTo>
                    <a:pt x="10" y="187"/>
                  </a:lnTo>
                  <a:lnTo>
                    <a:pt x="12" y="187"/>
                  </a:lnTo>
                  <a:lnTo>
                    <a:pt x="14" y="189"/>
                  </a:lnTo>
                  <a:lnTo>
                    <a:pt x="16" y="191"/>
                  </a:lnTo>
                  <a:lnTo>
                    <a:pt x="18" y="196"/>
                  </a:lnTo>
                  <a:lnTo>
                    <a:pt x="18" y="200"/>
                  </a:lnTo>
                  <a:lnTo>
                    <a:pt x="18" y="202"/>
                  </a:lnTo>
                  <a:lnTo>
                    <a:pt x="16" y="204"/>
                  </a:lnTo>
                  <a:lnTo>
                    <a:pt x="12" y="202"/>
                  </a:lnTo>
                  <a:lnTo>
                    <a:pt x="10" y="202"/>
                  </a:lnTo>
                  <a:lnTo>
                    <a:pt x="8" y="202"/>
                  </a:lnTo>
                  <a:lnTo>
                    <a:pt x="10" y="204"/>
                  </a:lnTo>
                  <a:lnTo>
                    <a:pt x="10" y="206"/>
                  </a:lnTo>
                  <a:lnTo>
                    <a:pt x="12" y="208"/>
                  </a:lnTo>
                  <a:lnTo>
                    <a:pt x="14" y="212"/>
                  </a:lnTo>
                  <a:lnTo>
                    <a:pt x="18" y="216"/>
                  </a:lnTo>
                  <a:lnTo>
                    <a:pt x="20" y="216"/>
                  </a:lnTo>
                  <a:lnTo>
                    <a:pt x="20" y="214"/>
                  </a:lnTo>
                  <a:lnTo>
                    <a:pt x="18" y="212"/>
                  </a:lnTo>
                  <a:lnTo>
                    <a:pt x="18" y="210"/>
                  </a:lnTo>
                  <a:lnTo>
                    <a:pt x="18" y="208"/>
                  </a:lnTo>
                  <a:lnTo>
                    <a:pt x="18" y="206"/>
                  </a:lnTo>
                  <a:lnTo>
                    <a:pt x="20" y="206"/>
                  </a:lnTo>
                  <a:lnTo>
                    <a:pt x="23" y="204"/>
                  </a:lnTo>
                  <a:lnTo>
                    <a:pt x="27" y="206"/>
                  </a:lnTo>
                  <a:lnTo>
                    <a:pt x="29" y="208"/>
                  </a:lnTo>
                  <a:lnTo>
                    <a:pt x="31" y="212"/>
                  </a:lnTo>
                  <a:lnTo>
                    <a:pt x="31" y="214"/>
                  </a:lnTo>
                  <a:lnTo>
                    <a:pt x="29" y="218"/>
                  </a:lnTo>
                  <a:lnTo>
                    <a:pt x="27" y="218"/>
                  </a:lnTo>
                  <a:lnTo>
                    <a:pt x="27" y="220"/>
                  </a:lnTo>
                  <a:lnTo>
                    <a:pt x="25" y="222"/>
                  </a:lnTo>
                  <a:lnTo>
                    <a:pt x="25" y="222"/>
                  </a:lnTo>
                  <a:lnTo>
                    <a:pt x="27" y="224"/>
                  </a:lnTo>
                  <a:lnTo>
                    <a:pt x="27" y="226"/>
                  </a:lnTo>
                  <a:lnTo>
                    <a:pt x="27" y="229"/>
                  </a:lnTo>
                  <a:lnTo>
                    <a:pt x="31" y="233"/>
                  </a:lnTo>
                  <a:lnTo>
                    <a:pt x="33" y="231"/>
                  </a:lnTo>
                  <a:lnTo>
                    <a:pt x="35" y="231"/>
                  </a:lnTo>
                  <a:lnTo>
                    <a:pt x="37" y="233"/>
                  </a:lnTo>
                  <a:lnTo>
                    <a:pt x="39" y="235"/>
                  </a:lnTo>
                  <a:lnTo>
                    <a:pt x="41" y="235"/>
                  </a:lnTo>
                  <a:lnTo>
                    <a:pt x="41" y="237"/>
                  </a:lnTo>
                  <a:lnTo>
                    <a:pt x="43" y="239"/>
                  </a:lnTo>
                  <a:lnTo>
                    <a:pt x="43" y="239"/>
                  </a:lnTo>
                  <a:lnTo>
                    <a:pt x="41" y="241"/>
                  </a:lnTo>
                  <a:lnTo>
                    <a:pt x="41" y="243"/>
                  </a:lnTo>
                  <a:lnTo>
                    <a:pt x="41" y="247"/>
                  </a:lnTo>
                  <a:lnTo>
                    <a:pt x="45" y="251"/>
                  </a:lnTo>
                  <a:lnTo>
                    <a:pt x="47" y="251"/>
                  </a:lnTo>
                  <a:lnTo>
                    <a:pt x="49" y="253"/>
                  </a:lnTo>
                  <a:lnTo>
                    <a:pt x="47" y="255"/>
                  </a:lnTo>
                  <a:lnTo>
                    <a:pt x="45" y="257"/>
                  </a:lnTo>
                  <a:lnTo>
                    <a:pt x="47" y="261"/>
                  </a:lnTo>
                  <a:lnTo>
                    <a:pt x="47" y="266"/>
                  </a:lnTo>
                  <a:lnTo>
                    <a:pt x="47" y="268"/>
                  </a:lnTo>
                  <a:lnTo>
                    <a:pt x="49" y="270"/>
                  </a:lnTo>
                  <a:lnTo>
                    <a:pt x="51" y="272"/>
                  </a:lnTo>
                  <a:lnTo>
                    <a:pt x="51" y="278"/>
                  </a:lnTo>
                  <a:lnTo>
                    <a:pt x="51" y="282"/>
                  </a:lnTo>
                  <a:lnTo>
                    <a:pt x="53" y="286"/>
                  </a:lnTo>
                  <a:lnTo>
                    <a:pt x="56" y="288"/>
                  </a:lnTo>
                  <a:lnTo>
                    <a:pt x="58" y="290"/>
                  </a:lnTo>
                  <a:lnTo>
                    <a:pt x="60" y="294"/>
                  </a:lnTo>
                  <a:lnTo>
                    <a:pt x="62" y="296"/>
                  </a:lnTo>
                  <a:lnTo>
                    <a:pt x="64" y="301"/>
                  </a:lnTo>
                  <a:lnTo>
                    <a:pt x="70" y="309"/>
                  </a:lnTo>
                  <a:lnTo>
                    <a:pt x="76" y="315"/>
                  </a:lnTo>
                  <a:lnTo>
                    <a:pt x="76" y="319"/>
                  </a:lnTo>
                  <a:lnTo>
                    <a:pt x="74" y="321"/>
                  </a:lnTo>
                  <a:lnTo>
                    <a:pt x="74" y="325"/>
                  </a:lnTo>
                  <a:lnTo>
                    <a:pt x="74" y="329"/>
                  </a:lnTo>
                  <a:lnTo>
                    <a:pt x="74" y="329"/>
                  </a:lnTo>
                  <a:lnTo>
                    <a:pt x="76" y="334"/>
                  </a:lnTo>
                  <a:lnTo>
                    <a:pt x="76" y="336"/>
                  </a:lnTo>
                  <a:lnTo>
                    <a:pt x="76" y="338"/>
                  </a:lnTo>
                  <a:lnTo>
                    <a:pt x="76" y="340"/>
                  </a:lnTo>
                  <a:lnTo>
                    <a:pt x="74" y="340"/>
                  </a:lnTo>
                  <a:lnTo>
                    <a:pt x="74" y="342"/>
                  </a:lnTo>
                  <a:lnTo>
                    <a:pt x="74" y="342"/>
                  </a:lnTo>
                  <a:lnTo>
                    <a:pt x="76" y="342"/>
                  </a:lnTo>
                  <a:lnTo>
                    <a:pt x="76" y="344"/>
                  </a:lnTo>
                  <a:lnTo>
                    <a:pt x="78" y="344"/>
                  </a:lnTo>
                  <a:lnTo>
                    <a:pt x="78" y="346"/>
                  </a:lnTo>
                  <a:lnTo>
                    <a:pt x="80" y="348"/>
                  </a:lnTo>
                  <a:lnTo>
                    <a:pt x="82" y="350"/>
                  </a:lnTo>
                  <a:lnTo>
                    <a:pt x="82" y="354"/>
                  </a:lnTo>
                  <a:lnTo>
                    <a:pt x="84" y="358"/>
                  </a:lnTo>
                  <a:lnTo>
                    <a:pt x="84" y="360"/>
                  </a:lnTo>
                  <a:lnTo>
                    <a:pt x="84" y="362"/>
                  </a:lnTo>
                  <a:lnTo>
                    <a:pt x="84" y="362"/>
                  </a:lnTo>
                  <a:lnTo>
                    <a:pt x="86" y="364"/>
                  </a:lnTo>
                  <a:lnTo>
                    <a:pt x="86" y="366"/>
                  </a:lnTo>
                  <a:lnTo>
                    <a:pt x="86" y="369"/>
                  </a:lnTo>
                  <a:lnTo>
                    <a:pt x="84" y="369"/>
                  </a:lnTo>
                  <a:lnTo>
                    <a:pt x="84" y="371"/>
                  </a:lnTo>
                  <a:lnTo>
                    <a:pt x="84" y="373"/>
                  </a:lnTo>
                  <a:lnTo>
                    <a:pt x="86" y="375"/>
                  </a:lnTo>
                  <a:lnTo>
                    <a:pt x="95" y="383"/>
                  </a:lnTo>
                  <a:lnTo>
                    <a:pt x="97" y="387"/>
                  </a:lnTo>
                  <a:lnTo>
                    <a:pt x="99" y="389"/>
                  </a:lnTo>
                  <a:lnTo>
                    <a:pt x="101" y="391"/>
                  </a:lnTo>
                  <a:lnTo>
                    <a:pt x="99" y="393"/>
                  </a:lnTo>
                  <a:lnTo>
                    <a:pt x="101" y="397"/>
                  </a:lnTo>
                  <a:lnTo>
                    <a:pt x="101" y="399"/>
                  </a:lnTo>
                  <a:lnTo>
                    <a:pt x="103" y="401"/>
                  </a:lnTo>
                  <a:lnTo>
                    <a:pt x="105" y="404"/>
                  </a:lnTo>
                  <a:lnTo>
                    <a:pt x="105" y="410"/>
                  </a:lnTo>
                  <a:lnTo>
                    <a:pt x="107" y="412"/>
                  </a:lnTo>
                  <a:lnTo>
                    <a:pt x="113" y="416"/>
                  </a:lnTo>
                  <a:lnTo>
                    <a:pt x="115" y="418"/>
                  </a:lnTo>
                  <a:lnTo>
                    <a:pt x="115" y="420"/>
                  </a:lnTo>
                  <a:lnTo>
                    <a:pt x="113" y="422"/>
                  </a:lnTo>
                  <a:lnTo>
                    <a:pt x="113" y="424"/>
                  </a:lnTo>
                  <a:lnTo>
                    <a:pt x="117" y="426"/>
                  </a:lnTo>
                  <a:lnTo>
                    <a:pt x="119" y="432"/>
                  </a:lnTo>
                  <a:lnTo>
                    <a:pt x="121" y="434"/>
                  </a:lnTo>
                  <a:lnTo>
                    <a:pt x="121" y="439"/>
                  </a:lnTo>
                  <a:lnTo>
                    <a:pt x="126" y="443"/>
                  </a:lnTo>
                  <a:lnTo>
                    <a:pt x="130" y="445"/>
                  </a:lnTo>
                  <a:lnTo>
                    <a:pt x="132" y="449"/>
                  </a:lnTo>
                  <a:lnTo>
                    <a:pt x="132" y="451"/>
                  </a:lnTo>
                  <a:lnTo>
                    <a:pt x="136" y="457"/>
                  </a:lnTo>
                  <a:lnTo>
                    <a:pt x="140" y="453"/>
                  </a:lnTo>
                  <a:lnTo>
                    <a:pt x="140" y="453"/>
                  </a:lnTo>
                  <a:lnTo>
                    <a:pt x="144" y="453"/>
                  </a:lnTo>
                  <a:lnTo>
                    <a:pt x="146" y="451"/>
                  </a:lnTo>
                  <a:lnTo>
                    <a:pt x="146" y="451"/>
                  </a:lnTo>
                  <a:lnTo>
                    <a:pt x="148" y="449"/>
                  </a:lnTo>
                  <a:lnTo>
                    <a:pt x="150" y="445"/>
                  </a:lnTo>
                  <a:lnTo>
                    <a:pt x="150" y="443"/>
                  </a:lnTo>
                  <a:lnTo>
                    <a:pt x="150" y="441"/>
                  </a:lnTo>
                  <a:lnTo>
                    <a:pt x="150" y="441"/>
                  </a:lnTo>
                  <a:lnTo>
                    <a:pt x="150" y="436"/>
                  </a:lnTo>
                  <a:lnTo>
                    <a:pt x="150" y="434"/>
                  </a:lnTo>
                  <a:lnTo>
                    <a:pt x="150" y="432"/>
                  </a:lnTo>
                  <a:lnTo>
                    <a:pt x="152" y="426"/>
                  </a:lnTo>
                  <a:lnTo>
                    <a:pt x="152" y="424"/>
                  </a:lnTo>
                  <a:lnTo>
                    <a:pt x="152" y="418"/>
                  </a:lnTo>
                  <a:lnTo>
                    <a:pt x="154" y="416"/>
                  </a:lnTo>
                  <a:lnTo>
                    <a:pt x="156" y="414"/>
                  </a:lnTo>
                  <a:lnTo>
                    <a:pt x="159" y="414"/>
                  </a:lnTo>
                  <a:lnTo>
                    <a:pt x="169" y="416"/>
                  </a:lnTo>
                  <a:lnTo>
                    <a:pt x="171" y="418"/>
                  </a:lnTo>
                  <a:lnTo>
                    <a:pt x="171" y="420"/>
                  </a:lnTo>
                  <a:lnTo>
                    <a:pt x="173" y="422"/>
                  </a:lnTo>
                  <a:lnTo>
                    <a:pt x="173" y="426"/>
                  </a:lnTo>
                  <a:lnTo>
                    <a:pt x="171" y="428"/>
                  </a:lnTo>
                  <a:lnTo>
                    <a:pt x="171" y="430"/>
                  </a:lnTo>
                  <a:lnTo>
                    <a:pt x="169" y="432"/>
                  </a:lnTo>
                  <a:lnTo>
                    <a:pt x="167" y="434"/>
                  </a:lnTo>
                  <a:lnTo>
                    <a:pt x="163" y="436"/>
                  </a:lnTo>
                  <a:lnTo>
                    <a:pt x="159" y="439"/>
                  </a:lnTo>
                  <a:lnTo>
                    <a:pt x="159" y="441"/>
                  </a:lnTo>
                  <a:lnTo>
                    <a:pt x="159" y="441"/>
                  </a:lnTo>
                  <a:lnTo>
                    <a:pt x="159" y="443"/>
                  </a:lnTo>
                  <a:lnTo>
                    <a:pt x="161" y="445"/>
                  </a:lnTo>
                  <a:lnTo>
                    <a:pt x="163" y="445"/>
                  </a:lnTo>
                  <a:lnTo>
                    <a:pt x="167" y="445"/>
                  </a:lnTo>
                  <a:lnTo>
                    <a:pt x="171" y="445"/>
                  </a:lnTo>
                  <a:lnTo>
                    <a:pt x="173" y="445"/>
                  </a:lnTo>
                  <a:lnTo>
                    <a:pt x="173" y="445"/>
                  </a:lnTo>
                  <a:lnTo>
                    <a:pt x="177" y="449"/>
                  </a:lnTo>
                  <a:lnTo>
                    <a:pt x="179" y="451"/>
                  </a:lnTo>
                  <a:lnTo>
                    <a:pt x="183" y="453"/>
                  </a:lnTo>
                  <a:lnTo>
                    <a:pt x="185" y="453"/>
                  </a:lnTo>
                  <a:lnTo>
                    <a:pt x="187" y="455"/>
                  </a:lnTo>
                  <a:lnTo>
                    <a:pt x="187" y="457"/>
                  </a:lnTo>
                  <a:lnTo>
                    <a:pt x="187" y="459"/>
                  </a:lnTo>
                  <a:lnTo>
                    <a:pt x="185" y="463"/>
                  </a:lnTo>
                  <a:lnTo>
                    <a:pt x="185" y="465"/>
                  </a:lnTo>
                  <a:lnTo>
                    <a:pt x="185" y="467"/>
                  </a:lnTo>
                  <a:lnTo>
                    <a:pt x="185" y="469"/>
                  </a:lnTo>
                  <a:lnTo>
                    <a:pt x="185" y="469"/>
                  </a:lnTo>
                  <a:lnTo>
                    <a:pt x="187" y="474"/>
                  </a:lnTo>
                  <a:lnTo>
                    <a:pt x="187" y="476"/>
                  </a:lnTo>
                  <a:lnTo>
                    <a:pt x="187" y="478"/>
                  </a:lnTo>
                  <a:lnTo>
                    <a:pt x="187" y="480"/>
                  </a:lnTo>
                  <a:lnTo>
                    <a:pt x="187" y="482"/>
                  </a:lnTo>
                  <a:lnTo>
                    <a:pt x="187" y="482"/>
                  </a:lnTo>
                  <a:lnTo>
                    <a:pt x="191" y="484"/>
                  </a:lnTo>
                  <a:lnTo>
                    <a:pt x="202" y="484"/>
                  </a:lnTo>
                  <a:lnTo>
                    <a:pt x="204" y="482"/>
                  </a:lnTo>
                  <a:lnTo>
                    <a:pt x="214" y="480"/>
                  </a:lnTo>
                  <a:lnTo>
                    <a:pt x="218" y="476"/>
                  </a:lnTo>
                  <a:lnTo>
                    <a:pt x="224" y="465"/>
                  </a:lnTo>
                  <a:lnTo>
                    <a:pt x="243" y="455"/>
                  </a:lnTo>
                  <a:lnTo>
                    <a:pt x="247" y="451"/>
                  </a:lnTo>
                  <a:lnTo>
                    <a:pt x="255" y="443"/>
                  </a:lnTo>
                  <a:lnTo>
                    <a:pt x="259" y="436"/>
                  </a:lnTo>
                  <a:lnTo>
                    <a:pt x="262" y="432"/>
                  </a:lnTo>
                  <a:lnTo>
                    <a:pt x="262" y="430"/>
                  </a:lnTo>
                  <a:lnTo>
                    <a:pt x="264" y="422"/>
                  </a:lnTo>
                  <a:lnTo>
                    <a:pt x="264" y="420"/>
                  </a:lnTo>
                  <a:lnTo>
                    <a:pt x="264" y="418"/>
                  </a:lnTo>
                  <a:lnTo>
                    <a:pt x="272" y="414"/>
                  </a:lnTo>
                  <a:lnTo>
                    <a:pt x="303" y="401"/>
                  </a:lnTo>
                  <a:lnTo>
                    <a:pt x="303" y="391"/>
                  </a:lnTo>
                  <a:lnTo>
                    <a:pt x="303" y="383"/>
                  </a:lnTo>
                  <a:lnTo>
                    <a:pt x="303" y="381"/>
                  </a:lnTo>
                  <a:lnTo>
                    <a:pt x="307" y="375"/>
                  </a:lnTo>
                  <a:lnTo>
                    <a:pt x="307" y="373"/>
                  </a:lnTo>
                  <a:lnTo>
                    <a:pt x="307" y="371"/>
                  </a:lnTo>
                  <a:lnTo>
                    <a:pt x="307" y="371"/>
                  </a:lnTo>
                  <a:lnTo>
                    <a:pt x="305" y="369"/>
                  </a:lnTo>
                  <a:lnTo>
                    <a:pt x="303" y="366"/>
                  </a:lnTo>
                  <a:lnTo>
                    <a:pt x="301" y="366"/>
                  </a:lnTo>
                  <a:lnTo>
                    <a:pt x="299" y="366"/>
                  </a:lnTo>
                  <a:lnTo>
                    <a:pt x="297" y="364"/>
                  </a:lnTo>
                  <a:lnTo>
                    <a:pt x="295" y="362"/>
                  </a:lnTo>
                  <a:lnTo>
                    <a:pt x="292" y="360"/>
                  </a:lnTo>
                  <a:lnTo>
                    <a:pt x="292" y="358"/>
                  </a:lnTo>
                  <a:lnTo>
                    <a:pt x="290" y="352"/>
                  </a:lnTo>
                  <a:lnTo>
                    <a:pt x="290" y="342"/>
                  </a:lnTo>
                  <a:lnTo>
                    <a:pt x="288" y="334"/>
                  </a:lnTo>
                  <a:lnTo>
                    <a:pt x="282" y="321"/>
                  </a:lnTo>
                  <a:lnTo>
                    <a:pt x="278" y="315"/>
                  </a:lnTo>
                  <a:lnTo>
                    <a:pt x="278" y="313"/>
                  </a:lnTo>
                  <a:lnTo>
                    <a:pt x="278" y="313"/>
                  </a:lnTo>
                  <a:lnTo>
                    <a:pt x="278" y="311"/>
                  </a:lnTo>
                  <a:lnTo>
                    <a:pt x="280" y="307"/>
                  </a:lnTo>
                  <a:lnTo>
                    <a:pt x="282" y="303"/>
                  </a:lnTo>
                  <a:lnTo>
                    <a:pt x="295" y="288"/>
                  </a:lnTo>
                  <a:lnTo>
                    <a:pt x="297" y="282"/>
                  </a:lnTo>
                  <a:lnTo>
                    <a:pt x="297" y="272"/>
                  </a:lnTo>
                  <a:lnTo>
                    <a:pt x="315" y="231"/>
                  </a:lnTo>
                  <a:lnTo>
                    <a:pt x="317" y="229"/>
                  </a:lnTo>
                  <a:lnTo>
                    <a:pt x="330" y="216"/>
                  </a:lnTo>
                  <a:lnTo>
                    <a:pt x="334" y="214"/>
                  </a:lnTo>
                  <a:lnTo>
                    <a:pt x="334" y="212"/>
                  </a:lnTo>
                  <a:lnTo>
                    <a:pt x="336" y="210"/>
                  </a:lnTo>
                  <a:lnTo>
                    <a:pt x="336" y="204"/>
                  </a:lnTo>
                  <a:lnTo>
                    <a:pt x="334" y="20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F02BB42A-19E2-0C4D-A9C6-B3F313F0F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0925" y="1544638"/>
              <a:ext cx="446087" cy="1123950"/>
            </a:xfrm>
            <a:custGeom>
              <a:avLst/>
              <a:gdLst>
                <a:gd name="T0" fmla="*/ 264 w 281"/>
                <a:gd name="T1" fmla="*/ 552 h 708"/>
                <a:gd name="T2" fmla="*/ 213 w 281"/>
                <a:gd name="T3" fmla="*/ 531 h 708"/>
                <a:gd name="T4" fmla="*/ 186 w 281"/>
                <a:gd name="T5" fmla="*/ 469 h 708"/>
                <a:gd name="T6" fmla="*/ 186 w 281"/>
                <a:gd name="T7" fmla="*/ 438 h 708"/>
                <a:gd name="T8" fmla="*/ 180 w 281"/>
                <a:gd name="T9" fmla="*/ 352 h 708"/>
                <a:gd name="T10" fmla="*/ 175 w 281"/>
                <a:gd name="T11" fmla="*/ 319 h 708"/>
                <a:gd name="T12" fmla="*/ 192 w 281"/>
                <a:gd name="T13" fmla="*/ 288 h 708"/>
                <a:gd name="T14" fmla="*/ 210 w 281"/>
                <a:gd name="T15" fmla="*/ 251 h 708"/>
                <a:gd name="T16" fmla="*/ 217 w 281"/>
                <a:gd name="T17" fmla="*/ 183 h 708"/>
                <a:gd name="T18" fmla="*/ 208 w 281"/>
                <a:gd name="T19" fmla="*/ 156 h 708"/>
                <a:gd name="T20" fmla="*/ 198 w 281"/>
                <a:gd name="T21" fmla="*/ 130 h 708"/>
                <a:gd name="T22" fmla="*/ 192 w 281"/>
                <a:gd name="T23" fmla="*/ 88 h 708"/>
                <a:gd name="T24" fmla="*/ 175 w 281"/>
                <a:gd name="T25" fmla="*/ 35 h 708"/>
                <a:gd name="T26" fmla="*/ 159 w 281"/>
                <a:gd name="T27" fmla="*/ 4 h 708"/>
                <a:gd name="T28" fmla="*/ 110 w 281"/>
                <a:gd name="T29" fmla="*/ 62 h 708"/>
                <a:gd name="T30" fmla="*/ 107 w 281"/>
                <a:gd name="T31" fmla="*/ 80 h 708"/>
                <a:gd name="T32" fmla="*/ 95 w 281"/>
                <a:gd name="T33" fmla="*/ 92 h 708"/>
                <a:gd name="T34" fmla="*/ 77 w 281"/>
                <a:gd name="T35" fmla="*/ 72 h 708"/>
                <a:gd name="T36" fmla="*/ 72 w 281"/>
                <a:gd name="T37" fmla="*/ 90 h 708"/>
                <a:gd name="T38" fmla="*/ 64 w 281"/>
                <a:gd name="T39" fmla="*/ 117 h 708"/>
                <a:gd name="T40" fmla="*/ 60 w 281"/>
                <a:gd name="T41" fmla="*/ 125 h 708"/>
                <a:gd name="T42" fmla="*/ 54 w 281"/>
                <a:gd name="T43" fmla="*/ 148 h 708"/>
                <a:gd name="T44" fmla="*/ 48 w 281"/>
                <a:gd name="T45" fmla="*/ 171 h 708"/>
                <a:gd name="T46" fmla="*/ 35 w 281"/>
                <a:gd name="T47" fmla="*/ 179 h 708"/>
                <a:gd name="T48" fmla="*/ 17 w 281"/>
                <a:gd name="T49" fmla="*/ 232 h 708"/>
                <a:gd name="T50" fmla="*/ 23 w 281"/>
                <a:gd name="T51" fmla="*/ 259 h 708"/>
                <a:gd name="T52" fmla="*/ 17 w 281"/>
                <a:gd name="T53" fmla="*/ 278 h 708"/>
                <a:gd name="T54" fmla="*/ 29 w 281"/>
                <a:gd name="T55" fmla="*/ 329 h 708"/>
                <a:gd name="T56" fmla="*/ 33 w 281"/>
                <a:gd name="T57" fmla="*/ 354 h 708"/>
                <a:gd name="T58" fmla="*/ 21 w 281"/>
                <a:gd name="T59" fmla="*/ 381 h 708"/>
                <a:gd name="T60" fmla="*/ 27 w 281"/>
                <a:gd name="T61" fmla="*/ 434 h 708"/>
                <a:gd name="T62" fmla="*/ 27 w 281"/>
                <a:gd name="T63" fmla="*/ 447 h 708"/>
                <a:gd name="T64" fmla="*/ 9 w 281"/>
                <a:gd name="T65" fmla="*/ 471 h 708"/>
                <a:gd name="T66" fmla="*/ 4 w 281"/>
                <a:gd name="T67" fmla="*/ 477 h 708"/>
                <a:gd name="T68" fmla="*/ 9 w 281"/>
                <a:gd name="T69" fmla="*/ 482 h 708"/>
                <a:gd name="T70" fmla="*/ 2 w 281"/>
                <a:gd name="T71" fmla="*/ 488 h 708"/>
                <a:gd name="T72" fmla="*/ 2 w 281"/>
                <a:gd name="T73" fmla="*/ 502 h 708"/>
                <a:gd name="T74" fmla="*/ 13 w 281"/>
                <a:gd name="T75" fmla="*/ 521 h 708"/>
                <a:gd name="T76" fmla="*/ 27 w 281"/>
                <a:gd name="T77" fmla="*/ 539 h 708"/>
                <a:gd name="T78" fmla="*/ 37 w 281"/>
                <a:gd name="T79" fmla="*/ 543 h 708"/>
                <a:gd name="T80" fmla="*/ 60 w 281"/>
                <a:gd name="T81" fmla="*/ 566 h 708"/>
                <a:gd name="T82" fmla="*/ 101 w 281"/>
                <a:gd name="T83" fmla="*/ 607 h 708"/>
                <a:gd name="T84" fmla="*/ 114 w 281"/>
                <a:gd name="T85" fmla="*/ 624 h 708"/>
                <a:gd name="T86" fmla="*/ 132 w 281"/>
                <a:gd name="T87" fmla="*/ 675 h 708"/>
                <a:gd name="T88" fmla="*/ 132 w 281"/>
                <a:gd name="T89" fmla="*/ 683 h 708"/>
                <a:gd name="T90" fmla="*/ 134 w 281"/>
                <a:gd name="T91" fmla="*/ 704 h 708"/>
                <a:gd name="T92" fmla="*/ 157 w 281"/>
                <a:gd name="T93" fmla="*/ 702 h 708"/>
                <a:gd name="T94" fmla="*/ 175 w 281"/>
                <a:gd name="T95" fmla="*/ 700 h 708"/>
                <a:gd name="T96" fmla="*/ 182 w 281"/>
                <a:gd name="T97" fmla="*/ 652 h 708"/>
                <a:gd name="T98" fmla="*/ 192 w 281"/>
                <a:gd name="T99" fmla="*/ 630 h 708"/>
                <a:gd name="T100" fmla="*/ 221 w 281"/>
                <a:gd name="T101" fmla="*/ 636 h 708"/>
                <a:gd name="T102" fmla="*/ 250 w 281"/>
                <a:gd name="T103" fmla="*/ 630 h 708"/>
                <a:gd name="T104" fmla="*/ 262 w 281"/>
                <a:gd name="T105" fmla="*/ 607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1" h="708">
                  <a:moveTo>
                    <a:pt x="281" y="582"/>
                  </a:moveTo>
                  <a:lnTo>
                    <a:pt x="276" y="570"/>
                  </a:lnTo>
                  <a:lnTo>
                    <a:pt x="274" y="566"/>
                  </a:lnTo>
                  <a:lnTo>
                    <a:pt x="272" y="562"/>
                  </a:lnTo>
                  <a:lnTo>
                    <a:pt x="268" y="556"/>
                  </a:lnTo>
                  <a:lnTo>
                    <a:pt x="264" y="552"/>
                  </a:lnTo>
                  <a:lnTo>
                    <a:pt x="262" y="547"/>
                  </a:lnTo>
                  <a:lnTo>
                    <a:pt x="256" y="545"/>
                  </a:lnTo>
                  <a:lnTo>
                    <a:pt x="248" y="541"/>
                  </a:lnTo>
                  <a:lnTo>
                    <a:pt x="225" y="535"/>
                  </a:lnTo>
                  <a:lnTo>
                    <a:pt x="217" y="533"/>
                  </a:lnTo>
                  <a:lnTo>
                    <a:pt x="213" y="531"/>
                  </a:lnTo>
                  <a:lnTo>
                    <a:pt x="210" y="529"/>
                  </a:lnTo>
                  <a:lnTo>
                    <a:pt x="206" y="523"/>
                  </a:lnTo>
                  <a:lnTo>
                    <a:pt x="202" y="512"/>
                  </a:lnTo>
                  <a:lnTo>
                    <a:pt x="184" y="482"/>
                  </a:lnTo>
                  <a:lnTo>
                    <a:pt x="184" y="473"/>
                  </a:lnTo>
                  <a:lnTo>
                    <a:pt x="186" y="469"/>
                  </a:lnTo>
                  <a:lnTo>
                    <a:pt x="188" y="465"/>
                  </a:lnTo>
                  <a:lnTo>
                    <a:pt x="188" y="461"/>
                  </a:lnTo>
                  <a:lnTo>
                    <a:pt x="188" y="459"/>
                  </a:lnTo>
                  <a:lnTo>
                    <a:pt x="184" y="442"/>
                  </a:lnTo>
                  <a:lnTo>
                    <a:pt x="184" y="440"/>
                  </a:lnTo>
                  <a:lnTo>
                    <a:pt x="186" y="438"/>
                  </a:lnTo>
                  <a:lnTo>
                    <a:pt x="186" y="434"/>
                  </a:lnTo>
                  <a:lnTo>
                    <a:pt x="192" y="428"/>
                  </a:lnTo>
                  <a:lnTo>
                    <a:pt x="198" y="422"/>
                  </a:lnTo>
                  <a:lnTo>
                    <a:pt x="186" y="395"/>
                  </a:lnTo>
                  <a:lnTo>
                    <a:pt x="182" y="377"/>
                  </a:lnTo>
                  <a:lnTo>
                    <a:pt x="180" y="352"/>
                  </a:lnTo>
                  <a:lnTo>
                    <a:pt x="178" y="344"/>
                  </a:lnTo>
                  <a:lnTo>
                    <a:pt x="175" y="340"/>
                  </a:lnTo>
                  <a:lnTo>
                    <a:pt x="175" y="335"/>
                  </a:lnTo>
                  <a:lnTo>
                    <a:pt x="173" y="333"/>
                  </a:lnTo>
                  <a:lnTo>
                    <a:pt x="173" y="327"/>
                  </a:lnTo>
                  <a:lnTo>
                    <a:pt x="175" y="319"/>
                  </a:lnTo>
                  <a:lnTo>
                    <a:pt x="175" y="313"/>
                  </a:lnTo>
                  <a:lnTo>
                    <a:pt x="180" y="302"/>
                  </a:lnTo>
                  <a:lnTo>
                    <a:pt x="184" y="298"/>
                  </a:lnTo>
                  <a:lnTo>
                    <a:pt x="186" y="294"/>
                  </a:lnTo>
                  <a:lnTo>
                    <a:pt x="190" y="290"/>
                  </a:lnTo>
                  <a:lnTo>
                    <a:pt x="192" y="288"/>
                  </a:lnTo>
                  <a:lnTo>
                    <a:pt x="194" y="286"/>
                  </a:lnTo>
                  <a:lnTo>
                    <a:pt x="198" y="278"/>
                  </a:lnTo>
                  <a:lnTo>
                    <a:pt x="202" y="265"/>
                  </a:lnTo>
                  <a:lnTo>
                    <a:pt x="206" y="259"/>
                  </a:lnTo>
                  <a:lnTo>
                    <a:pt x="208" y="255"/>
                  </a:lnTo>
                  <a:lnTo>
                    <a:pt x="210" y="251"/>
                  </a:lnTo>
                  <a:lnTo>
                    <a:pt x="210" y="239"/>
                  </a:lnTo>
                  <a:lnTo>
                    <a:pt x="210" y="226"/>
                  </a:lnTo>
                  <a:lnTo>
                    <a:pt x="213" y="197"/>
                  </a:lnTo>
                  <a:lnTo>
                    <a:pt x="213" y="191"/>
                  </a:lnTo>
                  <a:lnTo>
                    <a:pt x="217" y="185"/>
                  </a:lnTo>
                  <a:lnTo>
                    <a:pt x="217" y="183"/>
                  </a:lnTo>
                  <a:lnTo>
                    <a:pt x="215" y="181"/>
                  </a:lnTo>
                  <a:lnTo>
                    <a:pt x="215" y="179"/>
                  </a:lnTo>
                  <a:lnTo>
                    <a:pt x="213" y="173"/>
                  </a:lnTo>
                  <a:lnTo>
                    <a:pt x="213" y="162"/>
                  </a:lnTo>
                  <a:lnTo>
                    <a:pt x="210" y="160"/>
                  </a:lnTo>
                  <a:lnTo>
                    <a:pt x="208" y="156"/>
                  </a:lnTo>
                  <a:lnTo>
                    <a:pt x="208" y="152"/>
                  </a:lnTo>
                  <a:lnTo>
                    <a:pt x="200" y="142"/>
                  </a:lnTo>
                  <a:lnTo>
                    <a:pt x="200" y="140"/>
                  </a:lnTo>
                  <a:lnTo>
                    <a:pt x="198" y="138"/>
                  </a:lnTo>
                  <a:lnTo>
                    <a:pt x="198" y="134"/>
                  </a:lnTo>
                  <a:lnTo>
                    <a:pt x="198" y="130"/>
                  </a:lnTo>
                  <a:lnTo>
                    <a:pt x="198" y="123"/>
                  </a:lnTo>
                  <a:lnTo>
                    <a:pt x="198" y="119"/>
                  </a:lnTo>
                  <a:lnTo>
                    <a:pt x="198" y="117"/>
                  </a:lnTo>
                  <a:lnTo>
                    <a:pt x="198" y="115"/>
                  </a:lnTo>
                  <a:lnTo>
                    <a:pt x="194" y="105"/>
                  </a:lnTo>
                  <a:lnTo>
                    <a:pt x="192" y="88"/>
                  </a:lnTo>
                  <a:lnTo>
                    <a:pt x="190" y="82"/>
                  </a:lnTo>
                  <a:lnTo>
                    <a:pt x="186" y="70"/>
                  </a:lnTo>
                  <a:lnTo>
                    <a:pt x="178" y="55"/>
                  </a:lnTo>
                  <a:lnTo>
                    <a:pt x="175" y="53"/>
                  </a:lnTo>
                  <a:lnTo>
                    <a:pt x="175" y="49"/>
                  </a:lnTo>
                  <a:lnTo>
                    <a:pt x="175" y="35"/>
                  </a:lnTo>
                  <a:lnTo>
                    <a:pt x="175" y="31"/>
                  </a:lnTo>
                  <a:lnTo>
                    <a:pt x="171" y="18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1" y="2"/>
                  </a:lnTo>
                  <a:lnTo>
                    <a:pt x="159" y="4"/>
                  </a:lnTo>
                  <a:lnTo>
                    <a:pt x="145" y="14"/>
                  </a:lnTo>
                  <a:lnTo>
                    <a:pt x="128" y="37"/>
                  </a:lnTo>
                  <a:lnTo>
                    <a:pt x="120" y="45"/>
                  </a:lnTo>
                  <a:lnTo>
                    <a:pt x="116" y="47"/>
                  </a:lnTo>
                  <a:lnTo>
                    <a:pt x="112" y="57"/>
                  </a:lnTo>
                  <a:lnTo>
                    <a:pt x="110" y="62"/>
                  </a:lnTo>
                  <a:lnTo>
                    <a:pt x="103" y="66"/>
                  </a:lnTo>
                  <a:lnTo>
                    <a:pt x="101" y="68"/>
                  </a:lnTo>
                  <a:lnTo>
                    <a:pt x="101" y="72"/>
                  </a:lnTo>
                  <a:lnTo>
                    <a:pt x="103" y="76"/>
                  </a:lnTo>
                  <a:lnTo>
                    <a:pt x="105" y="78"/>
                  </a:lnTo>
                  <a:lnTo>
                    <a:pt x="107" y="80"/>
                  </a:lnTo>
                  <a:lnTo>
                    <a:pt x="107" y="84"/>
                  </a:lnTo>
                  <a:lnTo>
                    <a:pt x="105" y="88"/>
                  </a:lnTo>
                  <a:lnTo>
                    <a:pt x="103" y="88"/>
                  </a:lnTo>
                  <a:lnTo>
                    <a:pt x="101" y="90"/>
                  </a:lnTo>
                  <a:lnTo>
                    <a:pt x="97" y="92"/>
                  </a:lnTo>
                  <a:lnTo>
                    <a:pt x="95" y="92"/>
                  </a:lnTo>
                  <a:lnTo>
                    <a:pt x="93" y="90"/>
                  </a:lnTo>
                  <a:lnTo>
                    <a:pt x="91" y="78"/>
                  </a:lnTo>
                  <a:lnTo>
                    <a:pt x="91" y="76"/>
                  </a:lnTo>
                  <a:lnTo>
                    <a:pt x="89" y="74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5" y="72"/>
                  </a:lnTo>
                  <a:lnTo>
                    <a:pt x="72" y="76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2" y="82"/>
                  </a:lnTo>
                  <a:lnTo>
                    <a:pt x="72" y="90"/>
                  </a:lnTo>
                  <a:lnTo>
                    <a:pt x="70" y="97"/>
                  </a:lnTo>
                  <a:lnTo>
                    <a:pt x="68" y="99"/>
                  </a:lnTo>
                  <a:lnTo>
                    <a:pt x="66" y="105"/>
                  </a:lnTo>
                  <a:lnTo>
                    <a:pt x="64" y="109"/>
                  </a:lnTo>
                  <a:lnTo>
                    <a:pt x="64" y="111"/>
                  </a:lnTo>
                  <a:lnTo>
                    <a:pt x="64" y="117"/>
                  </a:lnTo>
                  <a:lnTo>
                    <a:pt x="64" y="121"/>
                  </a:lnTo>
                  <a:lnTo>
                    <a:pt x="64" y="123"/>
                  </a:lnTo>
                  <a:lnTo>
                    <a:pt x="64" y="125"/>
                  </a:lnTo>
                  <a:lnTo>
                    <a:pt x="62" y="125"/>
                  </a:lnTo>
                  <a:lnTo>
                    <a:pt x="60" y="125"/>
                  </a:lnTo>
                  <a:lnTo>
                    <a:pt x="60" y="125"/>
                  </a:lnTo>
                  <a:lnTo>
                    <a:pt x="60" y="127"/>
                  </a:lnTo>
                  <a:lnTo>
                    <a:pt x="62" y="140"/>
                  </a:lnTo>
                  <a:lnTo>
                    <a:pt x="62" y="142"/>
                  </a:lnTo>
                  <a:lnTo>
                    <a:pt x="58" y="146"/>
                  </a:lnTo>
                  <a:lnTo>
                    <a:pt x="56" y="148"/>
                  </a:lnTo>
                  <a:lnTo>
                    <a:pt x="54" y="148"/>
                  </a:lnTo>
                  <a:lnTo>
                    <a:pt x="54" y="150"/>
                  </a:lnTo>
                  <a:lnTo>
                    <a:pt x="52" y="152"/>
                  </a:lnTo>
                  <a:lnTo>
                    <a:pt x="50" y="156"/>
                  </a:lnTo>
                  <a:lnTo>
                    <a:pt x="48" y="169"/>
                  </a:lnTo>
                  <a:lnTo>
                    <a:pt x="48" y="171"/>
                  </a:lnTo>
                  <a:lnTo>
                    <a:pt x="48" y="171"/>
                  </a:lnTo>
                  <a:lnTo>
                    <a:pt x="46" y="173"/>
                  </a:lnTo>
                  <a:lnTo>
                    <a:pt x="44" y="173"/>
                  </a:lnTo>
                  <a:lnTo>
                    <a:pt x="42" y="173"/>
                  </a:lnTo>
                  <a:lnTo>
                    <a:pt x="39" y="175"/>
                  </a:lnTo>
                  <a:lnTo>
                    <a:pt x="37" y="175"/>
                  </a:lnTo>
                  <a:lnTo>
                    <a:pt x="35" y="179"/>
                  </a:lnTo>
                  <a:lnTo>
                    <a:pt x="35" y="189"/>
                  </a:lnTo>
                  <a:lnTo>
                    <a:pt x="35" y="197"/>
                  </a:lnTo>
                  <a:lnTo>
                    <a:pt x="23" y="220"/>
                  </a:lnTo>
                  <a:lnTo>
                    <a:pt x="23" y="226"/>
                  </a:lnTo>
                  <a:lnTo>
                    <a:pt x="21" y="230"/>
                  </a:lnTo>
                  <a:lnTo>
                    <a:pt x="17" y="232"/>
                  </a:lnTo>
                  <a:lnTo>
                    <a:pt x="17" y="237"/>
                  </a:lnTo>
                  <a:lnTo>
                    <a:pt x="17" y="243"/>
                  </a:lnTo>
                  <a:lnTo>
                    <a:pt x="17" y="249"/>
                  </a:lnTo>
                  <a:lnTo>
                    <a:pt x="19" y="253"/>
                  </a:lnTo>
                  <a:lnTo>
                    <a:pt x="23" y="255"/>
                  </a:lnTo>
                  <a:lnTo>
                    <a:pt x="23" y="259"/>
                  </a:lnTo>
                  <a:lnTo>
                    <a:pt x="21" y="261"/>
                  </a:lnTo>
                  <a:lnTo>
                    <a:pt x="19" y="265"/>
                  </a:lnTo>
                  <a:lnTo>
                    <a:pt x="17" y="270"/>
                  </a:lnTo>
                  <a:lnTo>
                    <a:pt x="17" y="272"/>
                  </a:lnTo>
                  <a:lnTo>
                    <a:pt x="17" y="276"/>
                  </a:lnTo>
                  <a:lnTo>
                    <a:pt x="17" y="278"/>
                  </a:lnTo>
                  <a:lnTo>
                    <a:pt x="11" y="282"/>
                  </a:lnTo>
                  <a:lnTo>
                    <a:pt x="13" y="288"/>
                  </a:lnTo>
                  <a:lnTo>
                    <a:pt x="21" y="300"/>
                  </a:lnTo>
                  <a:lnTo>
                    <a:pt x="23" y="317"/>
                  </a:lnTo>
                  <a:lnTo>
                    <a:pt x="25" y="323"/>
                  </a:lnTo>
                  <a:lnTo>
                    <a:pt x="29" y="329"/>
                  </a:lnTo>
                  <a:lnTo>
                    <a:pt x="33" y="333"/>
                  </a:lnTo>
                  <a:lnTo>
                    <a:pt x="33" y="335"/>
                  </a:lnTo>
                  <a:lnTo>
                    <a:pt x="33" y="346"/>
                  </a:lnTo>
                  <a:lnTo>
                    <a:pt x="33" y="348"/>
                  </a:lnTo>
                  <a:lnTo>
                    <a:pt x="33" y="350"/>
                  </a:lnTo>
                  <a:lnTo>
                    <a:pt x="33" y="354"/>
                  </a:lnTo>
                  <a:lnTo>
                    <a:pt x="31" y="356"/>
                  </a:lnTo>
                  <a:lnTo>
                    <a:pt x="27" y="358"/>
                  </a:lnTo>
                  <a:lnTo>
                    <a:pt x="27" y="360"/>
                  </a:lnTo>
                  <a:lnTo>
                    <a:pt x="23" y="372"/>
                  </a:lnTo>
                  <a:lnTo>
                    <a:pt x="21" y="377"/>
                  </a:lnTo>
                  <a:lnTo>
                    <a:pt x="21" y="381"/>
                  </a:lnTo>
                  <a:lnTo>
                    <a:pt x="21" y="383"/>
                  </a:lnTo>
                  <a:lnTo>
                    <a:pt x="23" y="387"/>
                  </a:lnTo>
                  <a:lnTo>
                    <a:pt x="25" y="395"/>
                  </a:lnTo>
                  <a:lnTo>
                    <a:pt x="27" y="401"/>
                  </a:lnTo>
                  <a:lnTo>
                    <a:pt x="29" y="420"/>
                  </a:lnTo>
                  <a:lnTo>
                    <a:pt x="27" y="434"/>
                  </a:lnTo>
                  <a:lnTo>
                    <a:pt x="29" y="438"/>
                  </a:lnTo>
                  <a:lnTo>
                    <a:pt x="29" y="438"/>
                  </a:lnTo>
                  <a:lnTo>
                    <a:pt x="29" y="440"/>
                  </a:lnTo>
                  <a:lnTo>
                    <a:pt x="29" y="442"/>
                  </a:lnTo>
                  <a:lnTo>
                    <a:pt x="29" y="445"/>
                  </a:lnTo>
                  <a:lnTo>
                    <a:pt x="27" y="447"/>
                  </a:lnTo>
                  <a:lnTo>
                    <a:pt x="23" y="451"/>
                  </a:lnTo>
                  <a:lnTo>
                    <a:pt x="23" y="451"/>
                  </a:lnTo>
                  <a:lnTo>
                    <a:pt x="23" y="453"/>
                  </a:lnTo>
                  <a:lnTo>
                    <a:pt x="13" y="465"/>
                  </a:lnTo>
                  <a:lnTo>
                    <a:pt x="13" y="465"/>
                  </a:lnTo>
                  <a:lnTo>
                    <a:pt x="9" y="471"/>
                  </a:lnTo>
                  <a:lnTo>
                    <a:pt x="9" y="473"/>
                  </a:lnTo>
                  <a:lnTo>
                    <a:pt x="9" y="473"/>
                  </a:lnTo>
                  <a:lnTo>
                    <a:pt x="4" y="473"/>
                  </a:lnTo>
                  <a:lnTo>
                    <a:pt x="4" y="475"/>
                  </a:lnTo>
                  <a:lnTo>
                    <a:pt x="4" y="475"/>
                  </a:lnTo>
                  <a:lnTo>
                    <a:pt x="4" y="477"/>
                  </a:lnTo>
                  <a:lnTo>
                    <a:pt x="4" y="477"/>
                  </a:lnTo>
                  <a:lnTo>
                    <a:pt x="4" y="477"/>
                  </a:lnTo>
                  <a:lnTo>
                    <a:pt x="7" y="480"/>
                  </a:lnTo>
                  <a:lnTo>
                    <a:pt x="9" y="480"/>
                  </a:lnTo>
                  <a:lnTo>
                    <a:pt x="9" y="480"/>
                  </a:lnTo>
                  <a:lnTo>
                    <a:pt x="9" y="482"/>
                  </a:lnTo>
                  <a:lnTo>
                    <a:pt x="7" y="484"/>
                  </a:lnTo>
                  <a:lnTo>
                    <a:pt x="7" y="486"/>
                  </a:lnTo>
                  <a:lnTo>
                    <a:pt x="4" y="486"/>
                  </a:lnTo>
                  <a:lnTo>
                    <a:pt x="4" y="486"/>
                  </a:lnTo>
                  <a:lnTo>
                    <a:pt x="2" y="486"/>
                  </a:lnTo>
                  <a:lnTo>
                    <a:pt x="2" y="488"/>
                  </a:lnTo>
                  <a:lnTo>
                    <a:pt x="2" y="488"/>
                  </a:lnTo>
                  <a:lnTo>
                    <a:pt x="0" y="490"/>
                  </a:lnTo>
                  <a:lnTo>
                    <a:pt x="0" y="492"/>
                  </a:lnTo>
                  <a:lnTo>
                    <a:pt x="0" y="494"/>
                  </a:lnTo>
                  <a:lnTo>
                    <a:pt x="0" y="500"/>
                  </a:lnTo>
                  <a:lnTo>
                    <a:pt x="2" y="502"/>
                  </a:lnTo>
                  <a:lnTo>
                    <a:pt x="4" y="506"/>
                  </a:lnTo>
                  <a:lnTo>
                    <a:pt x="7" y="508"/>
                  </a:lnTo>
                  <a:lnTo>
                    <a:pt x="7" y="510"/>
                  </a:lnTo>
                  <a:lnTo>
                    <a:pt x="9" y="512"/>
                  </a:lnTo>
                  <a:lnTo>
                    <a:pt x="11" y="519"/>
                  </a:lnTo>
                  <a:lnTo>
                    <a:pt x="13" y="521"/>
                  </a:lnTo>
                  <a:lnTo>
                    <a:pt x="23" y="533"/>
                  </a:lnTo>
                  <a:lnTo>
                    <a:pt x="25" y="535"/>
                  </a:lnTo>
                  <a:lnTo>
                    <a:pt x="25" y="535"/>
                  </a:lnTo>
                  <a:lnTo>
                    <a:pt x="25" y="537"/>
                  </a:lnTo>
                  <a:lnTo>
                    <a:pt x="27" y="539"/>
                  </a:lnTo>
                  <a:lnTo>
                    <a:pt x="27" y="539"/>
                  </a:lnTo>
                  <a:lnTo>
                    <a:pt x="29" y="541"/>
                  </a:lnTo>
                  <a:lnTo>
                    <a:pt x="31" y="541"/>
                  </a:lnTo>
                  <a:lnTo>
                    <a:pt x="33" y="543"/>
                  </a:lnTo>
                  <a:lnTo>
                    <a:pt x="35" y="543"/>
                  </a:lnTo>
                  <a:lnTo>
                    <a:pt x="37" y="543"/>
                  </a:lnTo>
                  <a:lnTo>
                    <a:pt x="37" y="543"/>
                  </a:lnTo>
                  <a:lnTo>
                    <a:pt x="39" y="543"/>
                  </a:lnTo>
                  <a:lnTo>
                    <a:pt x="44" y="547"/>
                  </a:lnTo>
                  <a:lnTo>
                    <a:pt x="52" y="552"/>
                  </a:lnTo>
                  <a:lnTo>
                    <a:pt x="56" y="556"/>
                  </a:lnTo>
                  <a:lnTo>
                    <a:pt x="58" y="558"/>
                  </a:lnTo>
                  <a:lnTo>
                    <a:pt x="60" y="566"/>
                  </a:lnTo>
                  <a:lnTo>
                    <a:pt x="66" y="576"/>
                  </a:lnTo>
                  <a:lnTo>
                    <a:pt x="75" y="591"/>
                  </a:lnTo>
                  <a:lnTo>
                    <a:pt x="79" y="595"/>
                  </a:lnTo>
                  <a:lnTo>
                    <a:pt x="89" y="601"/>
                  </a:lnTo>
                  <a:lnTo>
                    <a:pt x="93" y="605"/>
                  </a:lnTo>
                  <a:lnTo>
                    <a:pt x="101" y="607"/>
                  </a:lnTo>
                  <a:lnTo>
                    <a:pt x="105" y="609"/>
                  </a:lnTo>
                  <a:lnTo>
                    <a:pt x="105" y="611"/>
                  </a:lnTo>
                  <a:lnTo>
                    <a:pt x="107" y="615"/>
                  </a:lnTo>
                  <a:lnTo>
                    <a:pt x="107" y="617"/>
                  </a:lnTo>
                  <a:lnTo>
                    <a:pt x="112" y="622"/>
                  </a:lnTo>
                  <a:lnTo>
                    <a:pt x="114" y="624"/>
                  </a:lnTo>
                  <a:lnTo>
                    <a:pt x="122" y="644"/>
                  </a:lnTo>
                  <a:lnTo>
                    <a:pt x="130" y="659"/>
                  </a:lnTo>
                  <a:lnTo>
                    <a:pt x="132" y="663"/>
                  </a:lnTo>
                  <a:lnTo>
                    <a:pt x="132" y="667"/>
                  </a:lnTo>
                  <a:lnTo>
                    <a:pt x="132" y="675"/>
                  </a:lnTo>
                  <a:lnTo>
                    <a:pt x="132" y="675"/>
                  </a:lnTo>
                  <a:lnTo>
                    <a:pt x="132" y="675"/>
                  </a:lnTo>
                  <a:lnTo>
                    <a:pt x="130" y="677"/>
                  </a:lnTo>
                  <a:lnTo>
                    <a:pt x="130" y="679"/>
                  </a:lnTo>
                  <a:lnTo>
                    <a:pt x="130" y="679"/>
                  </a:lnTo>
                  <a:lnTo>
                    <a:pt x="132" y="681"/>
                  </a:lnTo>
                  <a:lnTo>
                    <a:pt x="132" y="683"/>
                  </a:lnTo>
                  <a:lnTo>
                    <a:pt x="132" y="685"/>
                  </a:lnTo>
                  <a:lnTo>
                    <a:pt x="132" y="690"/>
                  </a:lnTo>
                  <a:lnTo>
                    <a:pt x="132" y="694"/>
                  </a:lnTo>
                  <a:lnTo>
                    <a:pt x="134" y="698"/>
                  </a:lnTo>
                  <a:lnTo>
                    <a:pt x="134" y="704"/>
                  </a:lnTo>
                  <a:lnTo>
                    <a:pt x="134" y="704"/>
                  </a:lnTo>
                  <a:lnTo>
                    <a:pt x="136" y="708"/>
                  </a:lnTo>
                  <a:lnTo>
                    <a:pt x="140" y="706"/>
                  </a:lnTo>
                  <a:lnTo>
                    <a:pt x="147" y="704"/>
                  </a:lnTo>
                  <a:lnTo>
                    <a:pt x="151" y="704"/>
                  </a:lnTo>
                  <a:lnTo>
                    <a:pt x="155" y="702"/>
                  </a:lnTo>
                  <a:lnTo>
                    <a:pt x="157" y="702"/>
                  </a:lnTo>
                  <a:lnTo>
                    <a:pt x="161" y="704"/>
                  </a:lnTo>
                  <a:lnTo>
                    <a:pt x="165" y="704"/>
                  </a:lnTo>
                  <a:lnTo>
                    <a:pt x="169" y="706"/>
                  </a:lnTo>
                  <a:lnTo>
                    <a:pt x="180" y="704"/>
                  </a:lnTo>
                  <a:lnTo>
                    <a:pt x="178" y="702"/>
                  </a:lnTo>
                  <a:lnTo>
                    <a:pt x="175" y="700"/>
                  </a:lnTo>
                  <a:lnTo>
                    <a:pt x="173" y="698"/>
                  </a:lnTo>
                  <a:lnTo>
                    <a:pt x="173" y="696"/>
                  </a:lnTo>
                  <a:lnTo>
                    <a:pt x="173" y="692"/>
                  </a:lnTo>
                  <a:lnTo>
                    <a:pt x="173" y="685"/>
                  </a:lnTo>
                  <a:lnTo>
                    <a:pt x="180" y="671"/>
                  </a:lnTo>
                  <a:lnTo>
                    <a:pt x="182" y="652"/>
                  </a:lnTo>
                  <a:lnTo>
                    <a:pt x="180" y="642"/>
                  </a:lnTo>
                  <a:lnTo>
                    <a:pt x="182" y="638"/>
                  </a:lnTo>
                  <a:lnTo>
                    <a:pt x="184" y="634"/>
                  </a:lnTo>
                  <a:lnTo>
                    <a:pt x="184" y="632"/>
                  </a:lnTo>
                  <a:lnTo>
                    <a:pt x="190" y="630"/>
                  </a:lnTo>
                  <a:lnTo>
                    <a:pt x="192" y="630"/>
                  </a:lnTo>
                  <a:lnTo>
                    <a:pt x="198" y="632"/>
                  </a:lnTo>
                  <a:lnTo>
                    <a:pt x="202" y="636"/>
                  </a:lnTo>
                  <a:lnTo>
                    <a:pt x="204" y="636"/>
                  </a:lnTo>
                  <a:lnTo>
                    <a:pt x="208" y="638"/>
                  </a:lnTo>
                  <a:lnTo>
                    <a:pt x="210" y="638"/>
                  </a:lnTo>
                  <a:lnTo>
                    <a:pt x="221" y="636"/>
                  </a:lnTo>
                  <a:lnTo>
                    <a:pt x="223" y="636"/>
                  </a:lnTo>
                  <a:lnTo>
                    <a:pt x="229" y="638"/>
                  </a:lnTo>
                  <a:lnTo>
                    <a:pt x="231" y="638"/>
                  </a:lnTo>
                  <a:lnTo>
                    <a:pt x="243" y="634"/>
                  </a:lnTo>
                  <a:lnTo>
                    <a:pt x="248" y="632"/>
                  </a:lnTo>
                  <a:lnTo>
                    <a:pt x="250" y="630"/>
                  </a:lnTo>
                  <a:lnTo>
                    <a:pt x="252" y="626"/>
                  </a:lnTo>
                  <a:lnTo>
                    <a:pt x="254" y="622"/>
                  </a:lnTo>
                  <a:lnTo>
                    <a:pt x="254" y="617"/>
                  </a:lnTo>
                  <a:lnTo>
                    <a:pt x="256" y="613"/>
                  </a:lnTo>
                  <a:lnTo>
                    <a:pt x="258" y="611"/>
                  </a:lnTo>
                  <a:lnTo>
                    <a:pt x="262" y="607"/>
                  </a:lnTo>
                  <a:lnTo>
                    <a:pt x="276" y="595"/>
                  </a:lnTo>
                  <a:lnTo>
                    <a:pt x="281" y="589"/>
                  </a:lnTo>
                  <a:lnTo>
                    <a:pt x="281" y="58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Peru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4190617"/>
              </p:ext>
            </p:extLst>
          </p:nvPr>
        </p:nvGraphicFramePr>
        <p:xfrm>
          <a:off x="4794071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4794071" y="3831656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345539" y="5632748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5345539" y="4512148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6114097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6113984" y="4267978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73510" y="5244829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73510" y="4114505"/>
            <a:ext cx="442913" cy="442913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AD7541C4-7C2D-3B41-94BF-84555F9ABD6F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71" name="Teardrop 70">
              <a:extLst>
                <a:ext uri="{FF2B5EF4-FFF2-40B4-BE49-F238E27FC236}">
                  <a16:creationId xmlns:a16="http://schemas.microsoft.com/office/drawing/2014/main" id="{6219622F-6816-6843-B58C-0E3C8D2F65B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FC48178-E51B-EF4B-B341-3CF76EE8A9A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4E020DB-3E69-DA4C-8B07-54DB9B6CD6D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281876F-D617-6D43-8B81-47C73DA4902D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4932258-B554-3342-A255-3799B282E7AB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Trujillo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B9D8335-4597-C047-ADEB-EE5E1DC5D564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428322C-EB33-0D42-823E-D312D5411367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78" name="Teardrop 77">
              <a:extLst>
                <a:ext uri="{FF2B5EF4-FFF2-40B4-BE49-F238E27FC236}">
                  <a16:creationId xmlns:a16="http://schemas.microsoft.com/office/drawing/2014/main" id="{D94E5AF1-8CDF-6844-88C3-B3D7C919CB6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28BB46A0-F1B4-AD48-A2A8-8F0B05BC74F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2397017-C40F-7840-B2E1-C7AFC1FA024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809DDAA-7BC8-C34A-A667-C074101E491C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C4E1512-0D00-CB49-A954-0510E4443BE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Iquitos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D805B1B-8622-F24F-807A-6807A3F7D61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A874087-93D8-8548-99B9-9AD69E466A88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85" name="Teardrop 84">
              <a:extLst>
                <a:ext uri="{FF2B5EF4-FFF2-40B4-BE49-F238E27FC236}">
                  <a16:creationId xmlns:a16="http://schemas.microsoft.com/office/drawing/2014/main" id="{0E3834F2-3266-E744-B623-50C85537309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E681DD9-D3C2-0B4F-B993-258E87E08A1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287CE82A-2B6C-4948-A590-C8BD4BA70A0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D2ECB44-A68D-B744-957D-0010FADFF29E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999AB9C-02C0-874A-8375-68D3746E1DA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Arequipa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F35AD5E-96C1-C442-A996-CA78FE125F69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EE56E76-55F7-534F-8AD6-4283E3E5939F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9A2B678-E029-1641-B32C-0959B1A5BB8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LIMA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562994F-7596-774F-A855-F063AB88770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506828A-85EB-7F4B-8DCD-1FE4C3EEC741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1A158BB-299A-B848-8AA9-73FDAA3B05D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97" name="Teardrop 96">
                <a:extLst>
                  <a:ext uri="{FF2B5EF4-FFF2-40B4-BE49-F238E27FC236}">
                    <a16:creationId xmlns:a16="http://schemas.microsoft.com/office/drawing/2014/main" id="{B2432280-4753-8842-98D9-BFBB095DE56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69A411C5-E1DA-D84C-90F4-CBC69461B23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FABC3D1F-45D2-FF41-85C2-8F41ACB4C57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6" name="Freeform 282">
              <a:extLst>
                <a:ext uri="{FF2B5EF4-FFF2-40B4-BE49-F238E27FC236}">
                  <a16:creationId xmlns:a16="http://schemas.microsoft.com/office/drawing/2014/main" id="{955127C9-2C8F-0840-B7DA-CDEBE31C6F4A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26481F0-3AEF-4F4D-9652-4D25EE6EC2FF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239C35AD-E974-44DA-AD53-1D346AC5B99B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B6A98B65-7B96-4B96-9060-D9DD224AEB56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0467540-575C-41F1-8D0D-4F93B4A430F8}"/>
              </a:ext>
            </a:extLst>
          </p:cNvPr>
          <p:cNvSpPr/>
          <p:nvPr/>
        </p:nvSpPr>
        <p:spPr>
          <a:xfrm>
            <a:off x="7981950" y="1847850"/>
            <a:ext cx="1019175" cy="2238375"/>
          </a:xfrm>
          <a:custGeom>
            <a:avLst/>
            <a:gdLst>
              <a:gd name="connsiteX0" fmla="*/ 0 w 1019175"/>
              <a:gd name="connsiteY0" fmla="*/ 2238375 h 2238375"/>
              <a:gd name="connsiteX1" fmla="*/ 800100 w 1019175"/>
              <a:gd name="connsiteY1" fmla="*/ 1038225 h 2238375"/>
              <a:gd name="connsiteX2" fmla="*/ 1019175 w 1019175"/>
              <a:gd name="connsiteY2" fmla="*/ 0 h 223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9175" h="2238375">
                <a:moveTo>
                  <a:pt x="0" y="2238375"/>
                </a:moveTo>
                <a:cubicBezTo>
                  <a:pt x="315119" y="1824831"/>
                  <a:pt x="630238" y="1411287"/>
                  <a:pt x="800100" y="1038225"/>
                </a:cubicBezTo>
                <a:cubicBezTo>
                  <a:pt x="969962" y="665163"/>
                  <a:pt x="994568" y="332581"/>
                  <a:pt x="101917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85AF36F-089A-4A95-A966-2FE3EE0F0395}"/>
              </a:ext>
            </a:extLst>
          </p:cNvPr>
          <p:cNvSpPr/>
          <p:nvPr/>
        </p:nvSpPr>
        <p:spPr>
          <a:xfrm>
            <a:off x="7322418" y="2962275"/>
            <a:ext cx="602382" cy="1152525"/>
          </a:xfrm>
          <a:custGeom>
            <a:avLst/>
            <a:gdLst>
              <a:gd name="connsiteX0" fmla="*/ 602382 w 602382"/>
              <a:gd name="connsiteY0" fmla="*/ 1152525 h 1152525"/>
              <a:gd name="connsiteX1" fmla="*/ 78507 w 602382"/>
              <a:gd name="connsiteY1" fmla="*/ 647700 h 1152525"/>
              <a:gd name="connsiteX2" fmla="*/ 11832 w 602382"/>
              <a:gd name="connsiteY2" fmla="*/ 0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382" h="1152525">
                <a:moveTo>
                  <a:pt x="602382" y="1152525"/>
                </a:moveTo>
                <a:cubicBezTo>
                  <a:pt x="389657" y="996156"/>
                  <a:pt x="176932" y="839787"/>
                  <a:pt x="78507" y="647700"/>
                </a:cubicBezTo>
                <a:cubicBezTo>
                  <a:pt x="-19918" y="455613"/>
                  <a:pt x="-4043" y="227806"/>
                  <a:pt x="11832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78B5452-915B-4B04-9970-2C4EF27F488F}"/>
              </a:ext>
            </a:extLst>
          </p:cNvPr>
          <p:cNvSpPr/>
          <p:nvPr/>
        </p:nvSpPr>
        <p:spPr>
          <a:xfrm>
            <a:off x="7962900" y="4086225"/>
            <a:ext cx="1495425" cy="1190625"/>
          </a:xfrm>
          <a:custGeom>
            <a:avLst/>
            <a:gdLst>
              <a:gd name="connsiteX0" fmla="*/ 0 w 1495425"/>
              <a:gd name="connsiteY0" fmla="*/ 0 h 1190625"/>
              <a:gd name="connsiteX1" fmla="*/ 400050 w 1495425"/>
              <a:gd name="connsiteY1" fmla="*/ 742950 h 1190625"/>
              <a:gd name="connsiteX2" fmla="*/ 1495425 w 1495425"/>
              <a:gd name="connsiteY2" fmla="*/ 1190625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5425" h="1190625">
                <a:moveTo>
                  <a:pt x="0" y="0"/>
                </a:moveTo>
                <a:cubicBezTo>
                  <a:pt x="75406" y="272256"/>
                  <a:pt x="150813" y="544513"/>
                  <a:pt x="400050" y="742950"/>
                </a:cubicBezTo>
                <a:cubicBezTo>
                  <a:pt x="649287" y="941387"/>
                  <a:pt x="1072356" y="1066006"/>
                  <a:pt x="1495425" y="119062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454">
            <a:extLst>
              <a:ext uri="{FF2B5EF4-FFF2-40B4-BE49-F238E27FC236}">
                <a16:creationId xmlns:a16="http://schemas.microsoft.com/office/drawing/2014/main" id="{5963110A-6001-D34E-8DE8-AAD2BC65C309}"/>
              </a:ext>
            </a:extLst>
          </p:cNvPr>
          <p:cNvSpPr/>
          <p:nvPr/>
        </p:nvSpPr>
        <p:spPr>
          <a:xfrm rot="19630903">
            <a:off x="8736305" y="2243991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Freeform 454">
            <a:extLst>
              <a:ext uri="{FF2B5EF4-FFF2-40B4-BE49-F238E27FC236}">
                <a16:creationId xmlns:a16="http://schemas.microsoft.com/office/drawing/2014/main" id="{A76D557C-1C8F-DD4C-8564-7DCA28268D68}"/>
              </a:ext>
            </a:extLst>
          </p:cNvPr>
          <p:cNvSpPr/>
          <p:nvPr/>
        </p:nvSpPr>
        <p:spPr>
          <a:xfrm rot="6743144">
            <a:off x="7176130" y="3271140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78A4124-005A-ED44-8A18-66959D196C37}"/>
              </a:ext>
            </a:extLst>
          </p:cNvPr>
          <p:cNvGrpSpPr/>
          <p:nvPr/>
        </p:nvGrpSpPr>
        <p:grpSpPr>
          <a:xfrm>
            <a:off x="7670800" y="3358397"/>
            <a:ext cx="560521" cy="801607"/>
            <a:chOff x="7477976" y="2509295"/>
            <a:chExt cx="560521" cy="801607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30C8E1A-BA94-5B4D-9B98-C76694469416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8A34C5C-BA7A-1149-9C9A-0B955894497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96635846-8FD5-9045-BE50-3A40E339A004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05" name="Teardrop 104">
                  <a:extLst>
                    <a:ext uri="{FF2B5EF4-FFF2-40B4-BE49-F238E27FC236}">
                      <a16:creationId xmlns:a16="http://schemas.microsoft.com/office/drawing/2014/main" id="{B98FA4FE-4C0F-CA4B-BEF1-BD8A4FFB12CB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29265626-0856-2747-B8A7-F0E7D22E6CC2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24C25140-3858-4044-B9B9-0179E2421FD5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4" name="Freeform 282">
                <a:extLst>
                  <a:ext uri="{FF2B5EF4-FFF2-40B4-BE49-F238E27FC236}">
                    <a16:creationId xmlns:a16="http://schemas.microsoft.com/office/drawing/2014/main" id="{2492E97F-B59E-9345-A8CD-863D17FA6BDF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4110B32-D13A-E24E-BC69-F5DA220AAD15}"/>
              </a:ext>
            </a:extLst>
          </p:cNvPr>
          <p:cNvGrpSpPr/>
          <p:nvPr/>
        </p:nvGrpSpPr>
        <p:grpSpPr>
          <a:xfrm>
            <a:off x="9157349" y="4511590"/>
            <a:ext cx="560521" cy="819008"/>
            <a:chOff x="6943667" y="1707053"/>
            <a:chExt cx="560521" cy="819008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29DD6623-F76C-F140-B346-56736B40FF44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76CE0128-72BD-F949-9F7F-AEB79D0B47AB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30" name="Teardrop 129">
                <a:extLst>
                  <a:ext uri="{FF2B5EF4-FFF2-40B4-BE49-F238E27FC236}">
                    <a16:creationId xmlns:a16="http://schemas.microsoft.com/office/drawing/2014/main" id="{FC527E0A-7954-634F-A00E-DD692345DD8A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0B2E4E8-3F2A-1340-9589-1F3A7F6D7BF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79004630-ACAC-C64C-A0A8-1AD4E6A85D9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64151B1-5B65-2B49-8BD8-377B52F7F3D6}"/>
              </a:ext>
            </a:extLst>
          </p:cNvPr>
          <p:cNvGrpSpPr/>
          <p:nvPr/>
        </p:nvGrpSpPr>
        <p:grpSpPr>
          <a:xfrm>
            <a:off x="7067530" y="2210194"/>
            <a:ext cx="560521" cy="826414"/>
            <a:chOff x="10224542" y="1889713"/>
            <a:chExt cx="560521" cy="826414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45BFE5F6-C723-354B-B15A-2AD437FEFE8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31AC1AA9-2929-4645-88BC-CD083DADE6A2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11" name="Teardrop 110">
                <a:extLst>
                  <a:ext uri="{FF2B5EF4-FFF2-40B4-BE49-F238E27FC236}">
                    <a16:creationId xmlns:a16="http://schemas.microsoft.com/office/drawing/2014/main" id="{DAA9B368-41AE-F842-96B2-604B2906EAD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9204BD9E-7908-8B40-8E13-40639D75C421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AA1AC451-18A4-9543-A679-226DEEC1995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029FBAB-1D7D-9C4E-8F71-BA1102357440}"/>
              </a:ext>
            </a:extLst>
          </p:cNvPr>
          <p:cNvGrpSpPr/>
          <p:nvPr/>
        </p:nvGrpSpPr>
        <p:grpSpPr>
          <a:xfrm>
            <a:off x="8706725" y="1066959"/>
            <a:ext cx="560521" cy="820579"/>
            <a:chOff x="6317174" y="4342713"/>
            <a:chExt cx="560521" cy="820579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3F76E1A-B3EE-A342-A73A-EAAC86177EF0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851E23EF-582B-ED46-A311-68117D857AFE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17" name="Teardrop 116">
                <a:extLst>
                  <a:ext uri="{FF2B5EF4-FFF2-40B4-BE49-F238E27FC236}">
                    <a16:creationId xmlns:a16="http://schemas.microsoft.com/office/drawing/2014/main" id="{8AF956AF-419B-2E46-BFA6-D97A2AE385D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0BB715C-1A18-294B-B3DA-42D09482D36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1B7114B0-D053-F24F-AD17-0A57633371D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4" name="Freeform 454">
            <a:extLst>
              <a:ext uri="{FF2B5EF4-FFF2-40B4-BE49-F238E27FC236}">
                <a16:creationId xmlns:a16="http://schemas.microsoft.com/office/drawing/2014/main" id="{E81CB25B-693D-5B40-B7CC-06678A7042D3}"/>
              </a:ext>
            </a:extLst>
          </p:cNvPr>
          <p:cNvSpPr/>
          <p:nvPr/>
        </p:nvSpPr>
        <p:spPr>
          <a:xfrm rot="5400000">
            <a:off x="8088786" y="4535259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6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9055</TotalTime>
  <Words>313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Peru – Slide Template </vt:lpstr>
      <vt:lpstr>Map of Peru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Peru</dc:title>
  <dc:creator>PresentationGO.com</dc:creator>
  <dc:description>© Copyright PresentationGO.com</dc:description>
  <dcterms:created xsi:type="dcterms:W3CDTF">2014-11-26T05:14:11Z</dcterms:created>
  <dcterms:modified xsi:type="dcterms:W3CDTF">2021-03-25T16:08:36Z</dcterms:modified>
  <cp:category>Maps</cp:category>
</cp:coreProperties>
</file>