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4" r:id="rId4"/>
    <p:sldId id="34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2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22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7F9C-4FFF-A0BB-E899C3742B03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F9C-4FFF-A0BB-E899C3742B03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9C-4FFF-A0BB-E899C3742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73A-4E7A-A536-6B2B396C110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73A-4E7A-A536-6B2B396C110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3A-4E7A-A536-6B2B396C1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F9C-4FFF-A0BB-E899C3742B03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F9C-4FFF-A0BB-E899C3742B03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9C-4FFF-A0BB-E899C3742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73A-4E7A-A536-6B2B396C110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73A-4E7A-A536-6B2B396C110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3A-4E7A-A536-6B2B396C1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20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0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F03DFEE-7B86-4232-8947-5184CFD87EC9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B56A7093-CBDF-4626-A745-527E7CCA82D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24C3480-A879-4E4D-9D71-B3DC7B3E000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0CFDB29-A11D-408F-AB16-70D18C598647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74A7CA8C-A433-447F-A5E5-29D666416CE7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7552374-2A0C-4558-AC83-C158D288836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DBB5A7E-17EA-4657-BC12-82F1F9DCCF5C}"/>
              </a:ext>
            </a:extLst>
          </p:cNvPr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3AC555DA-8F7F-434B-9A84-EE37C58B1AD0}"/>
              </a:ext>
            </a:extLst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95DF86-C02B-4F5F-9CE6-312866DD1F0D}"/>
              </a:ext>
            </a:extLst>
          </p:cNvPr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BA24CD-C946-4A2C-9C8E-F083A8B73A84}"/>
              </a:ext>
            </a:extLst>
          </p:cNvPr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16" name="Freeform 290">
            <a:extLst>
              <a:ext uri="{FF2B5EF4-FFF2-40B4-BE49-F238E27FC236}">
                <a16:creationId xmlns:a16="http://schemas.microsoft.com/office/drawing/2014/main" id="{15C4B2A3-86AF-4335-B497-9168F3BBDBB3}"/>
              </a:ext>
            </a:extLst>
          </p:cNvPr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2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chart" Target="../charts/chart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chart" Target="../charts/chart2.xml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chart" Target="../charts/chart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8.svg"/><Relationship Id="rId4" Type="http://schemas.openxmlformats.org/officeDocument/2006/relationships/chart" Target="../charts/chart4.xml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Map of the Philippines – Slide Template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AC6E59A-2217-4477-B0F7-DD2746199678}"/>
              </a:ext>
            </a:extLst>
          </p:cNvPr>
          <p:cNvGraphicFramePr/>
          <p:nvPr/>
        </p:nvGraphicFramePr>
        <p:xfrm>
          <a:off x="3942158" y="2709954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B7587AB-E618-4555-9218-9D6E7DCE5BC3}"/>
              </a:ext>
            </a:extLst>
          </p:cNvPr>
          <p:cNvGraphicFramePr/>
          <p:nvPr/>
        </p:nvGraphicFramePr>
        <p:xfrm>
          <a:off x="3942158" y="1902317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B87E6B8-8DFC-4362-8530-83CA242BB348}"/>
              </a:ext>
            </a:extLst>
          </p:cNvPr>
          <p:cNvSpPr txBox="1"/>
          <p:nvPr/>
        </p:nvSpPr>
        <p:spPr>
          <a:xfrm>
            <a:off x="4332675" y="3224716"/>
            <a:ext cx="420308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/>
              <a:t>65%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C1DF0E-2AF2-4884-A5D8-B18077E3D3A8}"/>
              </a:ext>
            </a:extLst>
          </p:cNvPr>
          <p:cNvSpPr txBox="1"/>
          <p:nvPr/>
        </p:nvSpPr>
        <p:spPr>
          <a:xfrm>
            <a:off x="4355759" y="2412686"/>
            <a:ext cx="420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80%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A85EA0-082F-4837-B4A8-1C69F19C05F4}"/>
              </a:ext>
            </a:extLst>
          </p:cNvPr>
          <p:cNvSpPr/>
          <p:nvPr/>
        </p:nvSpPr>
        <p:spPr>
          <a:xfrm>
            <a:off x="4932136" y="3037195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/>
              <a:t>Lorem Ipsum</a:t>
            </a:r>
            <a:endParaRPr lang="en-US" sz="135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DBD766-D327-4C10-82A9-3315F507696D}"/>
              </a:ext>
            </a:extLst>
          </p:cNvPr>
          <p:cNvSpPr/>
          <p:nvPr/>
        </p:nvSpPr>
        <p:spPr>
          <a:xfrm>
            <a:off x="4932136" y="2229558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/>
              <a:t>Lorem Ipsum</a:t>
            </a:r>
            <a:endParaRPr lang="en-US" sz="1350" dirty="0"/>
          </a:p>
        </p:txBody>
      </p:sp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id="{7FFFA9DD-1DDD-442A-A0B0-AC9431E4D3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76737" y="2945319"/>
            <a:ext cx="332185" cy="332185"/>
          </a:xfrm>
          <a:prstGeom prst="rect">
            <a:avLst/>
          </a:prstGeom>
        </p:spPr>
      </p:pic>
      <p:pic>
        <p:nvPicPr>
          <p:cNvPr id="20" name="Graphic 19" descr="Woman">
            <a:extLst>
              <a:ext uri="{FF2B5EF4-FFF2-40B4-BE49-F238E27FC236}">
                <a16:creationId xmlns:a16="http://schemas.microsoft.com/office/drawing/2014/main" id="{490AF1B4-D5F1-4BAB-939B-B6578BB0C79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76737" y="2114454"/>
            <a:ext cx="332185" cy="332185"/>
          </a:xfrm>
          <a:prstGeom prst="rect">
            <a:avLst/>
          </a:prstGeom>
        </p:spPr>
      </p:pic>
      <p:grpSp>
        <p:nvGrpSpPr>
          <p:cNvPr id="226" name="Group 225">
            <a:extLst>
              <a:ext uri="{FF2B5EF4-FFF2-40B4-BE49-F238E27FC236}">
                <a16:creationId xmlns:a16="http://schemas.microsoft.com/office/drawing/2014/main" id="{EC86B13E-DE77-3940-A44E-36F71710FFB0}"/>
              </a:ext>
            </a:extLst>
          </p:cNvPr>
          <p:cNvGrpSpPr/>
          <p:nvPr/>
        </p:nvGrpSpPr>
        <p:grpSpPr>
          <a:xfrm>
            <a:off x="572544" y="1809255"/>
            <a:ext cx="420391" cy="420391"/>
            <a:chOff x="4821018" y="1941899"/>
            <a:chExt cx="784660" cy="784660"/>
          </a:xfrm>
        </p:grpSpPr>
        <p:sp>
          <p:nvSpPr>
            <p:cNvPr id="229" name="Teardrop 228">
              <a:extLst>
                <a:ext uri="{FF2B5EF4-FFF2-40B4-BE49-F238E27FC236}">
                  <a16:creationId xmlns:a16="http://schemas.microsoft.com/office/drawing/2014/main" id="{54EA9E32-1750-964D-AFE0-E2D3FF103D19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9F881646-8325-614B-BF7F-00508C18656F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1" name="Oval 230">
              <a:extLst>
                <a:ext uri="{FF2B5EF4-FFF2-40B4-BE49-F238E27FC236}">
                  <a16:creationId xmlns:a16="http://schemas.microsoft.com/office/drawing/2014/main" id="{2BD5F8A9-3BBD-8049-8FB4-985536FD3068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889F0848-30A2-0049-8293-93CA863B5B1B}"/>
              </a:ext>
            </a:extLst>
          </p:cNvPr>
          <p:cNvGrpSpPr/>
          <p:nvPr/>
        </p:nvGrpSpPr>
        <p:grpSpPr>
          <a:xfrm>
            <a:off x="1175054" y="1834784"/>
            <a:ext cx="2202816" cy="814901"/>
            <a:chOff x="1101373" y="1303380"/>
            <a:chExt cx="2937088" cy="1086536"/>
          </a:xfrm>
        </p:grpSpPr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821ABA41-DFBA-8346-8D6F-49CB7CD17F86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Davao</a:t>
              </a:r>
            </a:p>
          </p:txBody>
        </p:sp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7B5C07F3-9608-534A-8F97-5B98E4F5E417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3CD5F5D0-EFB5-D945-9EE3-C20C667830B0}"/>
              </a:ext>
            </a:extLst>
          </p:cNvPr>
          <p:cNvGrpSpPr/>
          <p:nvPr/>
        </p:nvGrpSpPr>
        <p:grpSpPr>
          <a:xfrm>
            <a:off x="572544" y="3679947"/>
            <a:ext cx="420391" cy="420391"/>
            <a:chOff x="4821018" y="1941899"/>
            <a:chExt cx="784660" cy="784660"/>
          </a:xfrm>
        </p:grpSpPr>
        <p:sp>
          <p:nvSpPr>
            <p:cNvPr id="237" name="Teardrop 236">
              <a:extLst>
                <a:ext uri="{FF2B5EF4-FFF2-40B4-BE49-F238E27FC236}">
                  <a16:creationId xmlns:a16="http://schemas.microsoft.com/office/drawing/2014/main" id="{37C6E864-1ACE-6242-9F77-B63CB8F8B129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8" name="Oval 237">
              <a:extLst>
                <a:ext uri="{FF2B5EF4-FFF2-40B4-BE49-F238E27FC236}">
                  <a16:creationId xmlns:a16="http://schemas.microsoft.com/office/drawing/2014/main" id="{8C3C03D6-E8E0-0E4E-B9FB-D3ED71732733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1B80073F-4E41-B946-915B-08E437498350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19E16C49-ADCD-FD44-8A73-37C1721288D9}"/>
              </a:ext>
            </a:extLst>
          </p:cNvPr>
          <p:cNvGrpSpPr/>
          <p:nvPr/>
        </p:nvGrpSpPr>
        <p:grpSpPr>
          <a:xfrm>
            <a:off x="1175054" y="3705476"/>
            <a:ext cx="2202816" cy="814901"/>
            <a:chOff x="1101373" y="1303380"/>
            <a:chExt cx="2937088" cy="1086536"/>
          </a:xfrm>
        </p:grpSpPr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85B322F0-F8D6-1D47-8AEF-99F31055A524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Laoag</a:t>
              </a:r>
            </a:p>
          </p:txBody>
        </p:sp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539CFA34-E3F7-5844-9231-8ACBE4E6A458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F3494E10-C441-7D4B-B119-919C29988CE5}"/>
              </a:ext>
            </a:extLst>
          </p:cNvPr>
          <p:cNvGrpSpPr/>
          <p:nvPr/>
        </p:nvGrpSpPr>
        <p:grpSpPr>
          <a:xfrm>
            <a:off x="572544" y="4615294"/>
            <a:ext cx="420391" cy="420391"/>
            <a:chOff x="4821018" y="1941899"/>
            <a:chExt cx="784660" cy="784660"/>
          </a:xfrm>
        </p:grpSpPr>
        <p:sp>
          <p:nvSpPr>
            <p:cNvPr id="244" name="Teardrop 243">
              <a:extLst>
                <a:ext uri="{FF2B5EF4-FFF2-40B4-BE49-F238E27FC236}">
                  <a16:creationId xmlns:a16="http://schemas.microsoft.com/office/drawing/2014/main" id="{0BC8F428-6C81-864E-8420-45E7EB3CC4B1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7AA07E35-D450-3E41-A712-C038C7F9EAD2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6" name="Oval 245">
              <a:extLst>
                <a:ext uri="{FF2B5EF4-FFF2-40B4-BE49-F238E27FC236}">
                  <a16:creationId xmlns:a16="http://schemas.microsoft.com/office/drawing/2014/main" id="{B3C8EB7D-2921-6D4C-B854-6DE66D904F51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FE1782A2-7388-954A-976A-DEC5A562EA31}"/>
              </a:ext>
            </a:extLst>
          </p:cNvPr>
          <p:cNvGrpSpPr/>
          <p:nvPr/>
        </p:nvGrpSpPr>
        <p:grpSpPr>
          <a:xfrm>
            <a:off x="1175054" y="4640823"/>
            <a:ext cx="2202816" cy="814901"/>
            <a:chOff x="1101373" y="1303380"/>
            <a:chExt cx="2937088" cy="1086536"/>
          </a:xfrm>
        </p:grpSpPr>
        <p:sp>
          <p:nvSpPr>
            <p:cNvPr id="248" name="TextBox 247">
              <a:extLst>
                <a:ext uri="{FF2B5EF4-FFF2-40B4-BE49-F238E27FC236}">
                  <a16:creationId xmlns:a16="http://schemas.microsoft.com/office/drawing/2014/main" id="{EBD8F00C-A298-F042-9D50-1AF52829E5BA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Cebu</a:t>
              </a:r>
            </a:p>
          </p:txBody>
        </p:sp>
        <p:sp>
          <p:nvSpPr>
            <p:cNvPr id="249" name="TextBox 248">
              <a:extLst>
                <a:ext uri="{FF2B5EF4-FFF2-40B4-BE49-F238E27FC236}">
                  <a16:creationId xmlns:a16="http://schemas.microsoft.com/office/drawing/2014/main" id="{58C448BB-F78F-9544-9CB3-41467A769EBC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25F9DC78-FB76-DC49-964E-839C0983C43D}"/>
              </a:ext>
            </a:extLst>
          </p:cNvPr>
          <p:cNvGrpSpPr/>
          <p:nvPr/>
        </p:nvGrpSpPr>
        <p:grpSpPr>
          <a:xfrm>
            <a:off x="1175054" y="2770130"/>
            <a:ext cx="2202816" cy="814901"/>
            <a:chOff x="1101373" y="1303380"/>
            <a:chExt cx="2937088" cy="1086536"/>
          </a:xfrm>
        </p:grpSpPr>
        <p:sp>
          <p:nvSpPr>
            <p:cNvPr id="251" name="TextBox 250">
              <a:extLst>
                <a:ext uri="{FF2B5EF4-FFF2-40B4-BE49-F238E27FC236}">
                  <a16:creationId xmlns:a16="http://schemas.microsoft.com/office/drawing/2014/main" id="{8D6D8F23-9425-4C45-B372-EC32CA0A05BC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cap="all" dirty="0"/>
                <a:t>Manila</a:t>
              </a:r>
            </a:p>
          </p:txBody>
        </p:sp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9FF20D2F-FD7E-7241-B640-33FC7A19B7CF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675E1E71-DC6F-F449-A413-308001B7453B}"/>
              </a:ext>
            </a:extLst>
          </p:cNvPr>
          <p:cNvGrpSpPr/>
          <p:nvPr/>
        </p:nvGrpSpPr>
        <p:grpSpPr>
          <a:xfrm>
            <a:off x="572544" y="2744601"/>
            <a:ext cx="420391" cy="420391"/>
            <a:chOff x="763392" y="2516468"/>
            <a:chExt cx="560521" cy="560521"/>
          </a:xfrm>
        </p:grpSpPr>
        <p:grpSp>
          <p:nvGrpSpPr>
            <p:cNvPr id="254" name="Group 253">
              <a:extLst>
                <a:ext uri="{FF2B5EF4-FFF2-40B4-BE49-F238E27FC236}">
                  <a16:creationId xmlns:a16="http://schemas.microsoft.com/office/drawing/2014/main" id="{EC6E34A7-A361-A94E-A036-805D6A93D261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264" name="Teardrop 263">
                <a:extLst>
                  <a:ext uri="{FF2B5EF4-FFF2-40B4-BE49-F238E27FC236}">
                    <a16:creationId xmlns:a16="http://schemas.microsoft.com/office/drawing/2014/main" id="{91847083-2ED4-3143-8D1C-EF0B6181F757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65" name="Oval 264">
                <a:extLst>
                  <a:ext uri="{FF2B5EF4-FFF2-40B4-BE49-F238E27FC236}">
                    <a16:creationId xmlns:a16="http://schemas.microsoft.com/office/drawing/2014/main" id="{7C216F64-F116-774E-BD40-55D8658A518C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66" name="Oval 265">
                <a:extLst>
                  <a:ext uri="{FF2B5EF4-FFF2-40B4-BE49-F238E27FC236}">
                    <a16:creationId xmlns:a16="http://schemas.microsoft.com/office/drawing/2014/main" id="{5E4C3341-E764-D640-9F3A-B294D46464FF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263" name="Freeform 282">
              <a:extLst>
                <a:ext uri="{FF2B5EF4-FFF2-40B4-BE49-F238E27FC236}">
                  <a16:creationId xmlns:a16="http://schemas.microsoft.com/office/drawing/2014/main" id="{315335D3-B45B-CC40-A54F-E9E81F4A9487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AF6DC6C2-E708-3F47-AD04-6579836FA099}"/>
              </a:ext>
            </a:extLst>
          </p:cNvPr>
          <p:cNvGrpSpPr/>
          <p:nvPr/>
        </p:nvGrpSpPr>
        <p:grpSpPr>
          <a:xfrm>
            <a:off x="5340316" y="603829"/>
            <a:ext cx="3215825" cy="5495690"/>
            <a:chOff x="7414002" y="381913"/>
            <a:chExt cx="3316288" cy="5667376"/>
          </a:xfrm>
        </p:grpSpPr>
        <p:sp>
          <p:nvSpPr>
            <p:cNvPr id="130" name="Freeform 5">
              <a:extLst>
                <a:ext uri="{FF2B5EF4-FFF2-40B4-BE49-F238E27FC236}">
                  <a16:creationId xmlns:a16="http://schemas.microsoft.com/office/drawing/2014/main" id="{8481382B-9E40-9646-975C-9DA93F24D4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36602" y="4385588"/>
              <a:ext cx="242888" cy="546100"/>
            </a:xfrm>
            <a:custGeom>
              <a:avLst/>
              <a:gdLst>
                <a:gd name="T0" fmla="*/ 45 w 153"/>
                <a:gd name="T1" fmla="*/ 10 h 344"/>
                <a:gd name="T2" fmla="*/ 31 w 153"/>
                <a:gd name="T3" fmla="*/ 15 h 344"/>
                <a:gd name="T4" fmla="*/ 39 w 153"/>
                <a:gd name="T5" fmla="*/ 21 h 344"/>
                <a:gd name="T6" fmla="*/ 48 w 153"/>
                <a:gd name="T7" fmla="*/ 22 h 344"/>
                <a:gd name="T8" fmla="*/ 47 w 153"/>
                <a:gd name="T9" fmla="*/ 27 h 344"/>
                <a:gd name="T10" fmla="*/ 55 w 153"/>
                <a:gd name="T11" fmla="*/ 50 h 344"/>
                <a:gd name="T12" fmla="*/ 90 w 153"/>
                <a:gd name="T13" fmla="*/ 41 h 344"/>
                <a:gd name="T14" fmla="*/ 96 w 153"/>
                <a:gd name="T15" fmla="*/ 49 h 344"/>
                <a:gd name="T16" fmla="*/ 88 w 153"/>
                <a:gd name="T17" fmla="*/ 85 h 344"/>
                <a:gd name="T18" fmla="*/ 105 w 153"/>
                <a:gd name="T19" fmla="*/ 103 h 344"/>
                <a:gd name="T20" fmla="*/ 120 w 153"/>
                <a:gd name="T21" fmla="*/ 117 h 344"/>
                <a:gd name="T22" fmla="*/ 124 w 153"/>
                <a:gd name="T23" fmla="*/ 125 h 344"/>
                <a:gd name="T24" fmla="*/ 122 w 153"/>
                <a:gd name="T25" fmla="*/ 143 h 344"/>
                <a:gd name="T26" fmla="*/ 119 w 153"/>
                <a:gd name="T27" fmla="*/ 154 h 344"/>
                <a:gd name="T28" fmla="*/ 105 w 153"/>
                <a:gd name="T29" fmla="*/ 164 h 344"/>
                <a:gd name="T30" fmla="*/ 107 w 153"/>
                <a:gd name="T31" fmla="*/ 174 h 344"/>
                <a:gd name="T32" fmla="*/ 72 w 153"/>
                <a:gd name="T33" fmla="*/ 191 h 344"/>
                <a:gd name="T34" fmla="*/ 85 w 153"/>
                <a:gd name="T35" fmla="*/ 209 h 344"/>
                <a:gd name="T36" fmla="*/ 101 w 153"/>
                <a:gd name="T37" fmla="*/ 211 h 344"/>
                <a:gd name="T38" fmla="*/ 99 w 153"/>
                <a:gd name="T39" fmla="*/ 203 h 344"/>
                <a:gd name="T40" fmla="*/ 121 w 153"/>
                <a:gd name="T41" fmla="*/ 207 h 344"/>
                <a:gd name="T42" fmla="*/ 133 w 153"/>
                <a:gd name="T43" fmla="*/ 208 h 344"/>
                <a:gd name="T44" fmla="*/ 139 w 153"/>
                <a:gd name="T45" fmla="*/ 217 h 344"/>
                <a:gd name="T46" fmla="*/ 132 w 153"/>
                <a:gd name="T47" fmla="*/ 222 h 344"/>
                <a:gd name="T48" fmla="*/ 136 w 153"/>
                <a:gd name="T49" fmla="*/ 235 h 344"/>
                <a:gd name="T50" fmla="*/ 127 w 153"/>
                <a:gd name="T51" fmla="*/ 252 h 344"/>
                <a:gd name="T52" fmla="*/ 135 w 153"/>
                <a:gd name="T53" fmla="*/ 257 h 344"/>
                <a:gd name="T54" fmla="*/ 128 w 153"/>
                <a:gd name="T55" fmla="*/ 284 h 344"/>
                <a:gd name="T56" fmla="*/ 153 w 153"/>
                <a:gd name="T57" fmla="*/ 271 h 344"/>
                <a:gd name="T58" fmla="*/ 144 w 153"/>
                <a:gd name="T59" fmla="*/ 313 h 344"/>
                <a:gd name="T60" fmla="*/ 144 w 153"/>
                <a:gd name="T61" fmla="*/ 327 h 344"/>
                <a:gd name="T62" fmla="*/ 138 w 153"/>
                <a:gd name="T63" fmla="*/ 334 h 344"/>
                <a:gd name="T64" fmla="*/ 130 w 153"/>
                <a:gd name="T65" fmla="*/ 324 h 344"/>
                <a:gd name="T66" fmla="*/ 118 w 153"/>
                <a:gd name="T67" fmla="*/ 310 h 344"/>
                <a:gd name="T68" fmla="*/ 104 w 153"/>
                <a:gd name="T69" fmla="*/ 287 h 344"/>
                <a:gd name="T70" fmla="*/ 112 w 153"/>
                <a:gd name="T71" fmla="*/ 262 h 344"/>
                <a:gd name="T72" fmla="*/ 112 w 153"/>
                <a:gd name="T73" fmla="*/ 250 h 344"/>
                <a:gd name="T74" fmla="*/ 92 w 153"/>
                <a:gd name="T75" fmla="*/ 244 h 344"/>
                <a:gd name="T76" fmla="*/ 78 w 153"/>
                <a:gd name="T77" fmla="*/ 223 h 344"/>
                <a:gd name="T78" fmla="*/ 54 w 153"/>
                <a:gd name="T79" fmla="*/ 201 h 344"/>
                <a:gd name="T80" fmla="*/ 57 w 153"/>
                <a:gd name="T81" fmla="*/ 180 h 344"/>
                <a:gd name="T82" fmla="*/ 43 w 153"/>
                <a:gd name="T83" fmla="*/ 147 h 344"/>
                <a:gd name="T84" fmla="*/ 18 w 153"/>
                <a:gd name="T85" fmla="*/ 76 h 344"/>
                <a:gd name="T86" fmla="*/ 0 w 153"/>
                <a:gd name="T87" fmla="*/ 37 h 344"/>
                <a:gd name="T88" fmla="*/ 36 w 153"/>
                <a:gd name="T8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53" h="344">
                  <a:moveTo>
                    <a:pt x="36" y="4"/>
                  </a:moveTo>
                  <a:lnTo>
                    <a:pt x="43" y="9"/>
                  </a:lnTo>
                  <a:lnTo>
                    <a:pt x="45" y="10"/>
                  </a:lnTo>
                  <a:lnTo>
                    <a:pt x="42" y="12"/>
                  </a:lnTo>
                  <a:lnTo>
                    <a:pt x="37" y="11"/>
                  </a:lnTo>
                  <a:lnTo>
                    <a:pt x="31" y="15"/>
                  </a:lnTo>
                  <a:lnTo>
                    <a:pt x="31" y="18"/>
                  </a:lnTo>
                  <a:lnTo>
                    <a:pt x="36" y="23"/>
                  </a:lnTo>
                  <a:lnTo>
                    <a:pt x="39" y="21"/>
                  </a:lnTo>
                  <a:lnTo>
                    <a:pt x="43" y="28"/>
                  </a:lnTo>
                  <a:lnTo>
                    <a:pt x="49" y="25"/>
                  </a:lnTo>
                  <a:lnTo>
                    <a:pt x="48" y="22"/>
                  </a:lnTo>
                  <a:lnTo>
                    <a:pt x="51" y="20"/>
                  </a:lnTo>
                  <a:lnTo>
                    <a:pt x="51" y="25"/>
                  </a:lnTo>
                  <a:lnTo>
                    <a:pt x="47" y="27"/>
                  </a:lnTo>
                  <a:lnTo>
                    <a:pt x="51" y="34"/>
                  </a:lnTo>
                  <a:lnTo>
                    <a:pt x="58" y="49"/>
                  </a:lnTo>
                  <a:lnTo>
                    <a:pt x="55" y="50"/>
                  </a:lnTo>
                  <a:lnTo>
                    <a:pt x="64" y="56"/>
                  </a:lnTo>
                  <a:lnTo>
                    <a:pt x="79" y="52"/>
                  </a:lnTo>
                  <a:lnTo>
                    <a:pt x="90" y="41"/>
                  </a:lnTo>
                  <a:lnTo>
                    <a:pt x="98" y="41"/>
                  </a:lnTo>
                  <a:lnTo>
                    <a:pt x="95" y="45"/>
                  </a:lnTo>
                  <a:lnTo>
                    <a:pt x="96" y="49"/>
                  </a:lnTo>
                  <a:lnTo>
                    <a:pt x="91" y="64"/>
                  </a:lnTo>
                  <a:lnTo>
                    <a:pt x="92" y="73"/>
                  </a:lnTo>
                  <a:lnTo>
                    <a:pt x="88" y="85"/>
                  </a:lnTo>
                  <a:lnTo>
                    <a:pt x="95" y="91"/>
                  </a:lnTo>
                  <a:lnTo>
                    <a:pt x="96" y="88"/>
                  </a:lnTo>
                  <a:lnTo>
                    <a:pt x="105" y="103"/>
                  </a:lnTo>
                  <a:lnTo>
                    <a:pt x="113" y="111"/>
                  </a:lnTo>
                  <a:lnTo>
                    <a:pt x="116" y="113"/>
                  </a:lnTo>
                  <a:lnTo>
                    <a:pt x="120" y="117"/>
                  </a:lnTo>
                  <a:lnTo>
                    <a:pt x="121" y="122"/>
                  </a:lnTo>
                  <a:lnTo>
                    <a:pt x="117" y="124"/>
                  </a:lnTo>
                  <a:lnTo>
                    <a:pt x="124" y="125"/>
                  </a:lnTo>
                  <a:lnTo>
                    <a:pt x="120" y="134"/>
                  </a:lnTo>
                  <a:lnTo>
                    <a:pt x="126" y="142"/>
                  </a:lnTo>
                  <a:lnTo>
                    <a:pt x="122" y="143"/>
                  </a:lnTo>
                  <a:lnTo>
                    <a:pt x="124" y="145"/>
                  </a:lnTo>
                  <a:lnTo>
                    <a:pt x="118" y="150"/>
                  </a:lnTo>
                  <a:lnTo>
                    <a:pt x="119" y="154"/>
                  </a:lnTo>
                  <a:lnTo>
                    <a:pt x="109" y="157"/>
                  </a:lnTo>
                  <a:lnTo>
                    <a:pt x="105" y="159"/>
                  </a:lnTo>
                  <a:lnTo>
                    <a:pt x="105" y="164"/>
                  </a:lnTo>
                  <a:lnTo>
                    <a:pt x="100" y="165"/>
                  </a:lnTo>
                  <a:lnTo>
                    <a:pt x="100" y="170"/>
                  </a:lnTo>
                  <a:lnTo>
                    <a:pt x="107" y="174"/>
                  </a:lnTo>
                  <a:lnTo>
                    <a:pt x="94" y="173"/>
                  </a:lnTo>
                  <a:lnTo>
                    <a:pt x="77" y="183"/>
                  </a:lnTo>
                  <a:lnTo>
                    <a:pt x="72" y="191"/>
                  </a:lnTo>
                  <a:lnTo>
                    <a:pt x="81" y="198"/>
                  </a:lnTo>
                  <a:lnTo>
                    <a:pt x="78" y="202"/>
                  </a:lnTo>
                  <a:lnTo>
                    <a:pt x="85" y="209"/>
                  </a:lnTo>
                  <a:lnTo>
                    <a:pt x="89" y="209"/>
                  </a:lnTo>
                  <a:lnTo>
                    <a:pt x="89" y="207"/>
                  </a:lnTo>
                  <a:lnTo>
                    <a:pt x="101" y="211"/>
                  </a:lnTo>
                  <a:lnTo>
                    <a:pt x="102" y="209"/>
                  </a:lnTo>
                  <a:lnTo>
                    <a:pt x="94" y="205"/>
                  </a:lnTo>
                  <a:lnTo>
                    <a:pt x="99" y="203"/>
                  </a:lnTo>
                  <a:lnTo>
                    <a:pt x="110" y="205"/>
                  </a:lnTo>
                  <a:lnTo>
                    <a:pt x="116" y="209"/>
                  </a:lnTo>
                  <a:lnTo>
                    <a:pt x="121" y="207"/>
                  </a:lnTo>
                  <a:lnTo>
                    <a:pt x="127" y="209"/>
                  </a:lnTo>
                  <a:lnTo>
                    <a:pt x="130" y="206"/>
                  </a:lnTo>
                  <a:lnTo>
                    <a:pt x="133" y="208"/>
                  </a:lnTo>
                  <a:lnTo>
                    <a:pt x="130" y="212"/>
                  </a:lnTo>
                  <a:lnTo>
                    <a:pt x="138" y="212"/>
                  </a:lnTo>
                  <a:lnTo>
                    <a:pt x="139" y="217"/>
                  </a:lnTo>
                  <a:lnTo>
                    <a:pt x="136" y="220"/>
                  </a:lnTo>
                  <a:lnTo>
                    <a:pt x="139" y="223"/>
                  </a:lnTo>
                  <a:lnTo>
                    <a:pt x="132" y="222"/>
                  </a:lnTo>
                  <a:lnTo>
                    <a:pt x="129" y="232"/>
                  </a:lnTo>
                  <a:lnTo>
                    <a:pt x="135" y="231"/>
                  </a:lnTo>
                  <a:lnTo>
                    <a:pt x="136" y="235"/>
                  </a:lnTo>
                  <a:lnTo>
                    <a:pt x="131" y="244"/>
                  </a:lnTo>
                  <a:lnTo>
                    <a:pt x="123" y="247"/>
                  </a:lnTo>
                  <a:lnTo>
                    <a:pt x="127" y="252"/>
                  </a:lnTo>
                  <a:lnTo>
                    <a:pt x="124" y="252"/>
                  </a:lnTo>
                  <a:lnTo>
                    <a:pt x="125" y="256"/>
                  </a:lnTo>
                  <a:lnTo>
                    <a:pt x="135" y="257"/>
                  </a:lnTo>
                  <a:lnTo>
                    <a:pt x="138" y="261"/>
                  </a:lnTo>
                  <a:lnTo>
                    <a:pt x="121" y="275"/>
                  </a:lnTo>
                  <a:lnTo>
                    <a:pt x="128" y="284"/>
                  </a:lnTo>
                  <a:lnTo>
                    <a:pt x="138" y="280"/>
                  </a:lnTo>
                  <a:lnTo>
                    <a:pt x="149" y="271"/>
                  </a:lnTo>
                  <a:lnTo>
                    <a:pt x="153" y="271"/>
                  </a:lnTo>
                  <a:lnTo>
                    <a:pt x="147" y="300"/>
                  </a:lnTo>
                  <a:lnTo>
                    <a:pt x="151" y="303"/>
                  </a:lnTo>
                  <a:lnTo>
                    <a:pt x="144" y="313"/>
                  </a:lnTo>
                  <a:lnTo>
                    <a:pt x="145" y="321"/>
                  </a:lnTo>
                  <a:lnTo>
                    <a:pt x="141" y="322"/>
                  </a:lnTo>
                  <a:lnTo>
                    <a:pt x="144" y="327"/>
                  </a:lnTo>
                  <a:lnTo>
                    <a:pt x="151" y="327"/>
                  </a:lnTo>
                  <a:lnTo>
                    <a:pt x="141" y="334"/>
                  </a:lnTo>
                  <a:lnTo>
                    <a:pt x="138" y="334"/>
                  </a:lnTo>
                  <a:lnTo>
                    <a:pt x="132" y="344"/>
                  </a:lnTo>
                  <a:lnTo>
                    <a:pt x="132" y="344"/>
                  </a:lnTo>
                  <a:lnTo>
                    <a:pt x="130" y="324"/>
                  </a:lnTo>
                  <a:lnTo>
                    <a:pt x="130" y="324"/>
                  </a:lnTo>
                  <a:lnTo>
                    <a:pt x="128" y="313"/>
                  </a:lnTo>
                  <a:lnTo>
                    <a:pt x="118" y="310"/>
                  </a:lnTo>
                  <a:lnTo>
                    <a:pt x="132" y="298"/>
                  </a:lnTo>
                  <a:lnTo>
                    <a:pt x="117" y="299"/>
                  </a:lnTo>
                  <a:lnTo>
                    <a:pt x="104" y="287"/>
                  </a:lnTo>
                  <a:lnTo>
                    <a:pt x="98" y="286"/>
                  </a:lnTo>
                  <a:lnTo>
                    <a:pt x="101" y="275"/>
                  </a:lnTo>
                  <a:lnTo>
                    <a:pt x="112" y="262"/>
                  </a:lnTo>
                  <a:lnTo>
                    <a:pt x="116" y="262"/>
                  </a:lnTo>
                  <a:lnTo>
                    <a:pt x="117" y="257"/>
                  </a:lnTo>
                  <a:lnTo>
                    <a:pt x="112" y="250"/>
                  </a:lnTo>
                  <a:lnTo>
                    <a:pt x="114" y="237"/>
                  </a:lnTo>
                  <a:lnTo>
                    <a:pt x="109" y="243"/>
                  </a:lnTo>
                  <a:lnTo>
                    <a:pt x="92" y="244"/>
                  </a:lnTo>
                  <a:lnTo>
                    <a:pt x="75" y="242"/>
                  </a:lnTo>
                  <a:lnTo>
                    <a:pt x="67" y="234"/>
                  </a:lnTo>
                  <a:lnTo>
                    <a:pt x="78" y="223"/>
                  </a:lnTo>
                  <a:lnTo>
                    <a:pt x="63" y="223"/>
                  </a:lnTo>
                  <a:lnTo>
                    <a:pt x="59" y="201"/>
                  </a:lnTo>
                  <a:lnTo>
                    <a:pt x="54" y="201"/>
                  </a:lnTo>
                  <a:lnTo>
                    <a:pt x="53" y="197"/>
                  </a:lnTo>
                  <a:lnTo>
                    <a:pt x="52" y="184"/>
                  </a:lnTo>
                  <a:lnTo>
                    <a:pt x="57" y="180"/>
                  </a:lnTo>
                  <a:lnTo>
                    <a:pt x="57" y="178"/>
                  </a:lnTo>
                  <a:lnTo>
                    <a:pt x="47" y="164"/>
                  </a:lnTo>
                  <a:lnTo>
                    <a:pt x="43" y="147"/>
                  </a:lnTo>
                  <a:lnTo>
                    <a:pt x="31" y="135"/>
                  </a:lnTo>
                  <a:lnTo>
                    <a:pt x="28" y="93"/>
                  </a:lnTo>
                  <a:lnTo>
                    <a:pt x="18" y="76"/>
                  </a:lnTo>
                  <a:lnTo>
                    <a:pt x="1" y="56"/>
                  </a:lnTo>
                  <a:lnTo>
                    <a:pt x="1" y="56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6" y="4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31" name="Freeform 6">
              <a:extLst>
                <a:ext uri="{FF2B5EF4-FFF2-40B4-BE49-F238E27FC236}">
                  <a16:creationId xmlns:a16="http://schemas.microsoft.com/office/drawing/2014/main" id="{89943697-F33D-F84B-9AFD-FA46FEB88FE7}"/>
                </a:ext>
              </a:extLst>
            </p:cNvPr>
            <p:cNvSpPr>
              <a:spLocks/>
            </p:cNvSpPr>
            <p:nvPr/>
          </p:nvSpPr>
          <p:spPr bwMode="auto">
            <a:xfrm>
              <a:off x="8522077" y="2155151"/>
              <a:ext cx="212725" cy="255588"/>
            </a:xfrm>
            <a:custGeom>
              <a:avLst/>
              <a:gdLst>
                <a:gd name="T0" fmla="*/ 98 w 134"/>
                <a:gd name="T1" fmla="*/ 12 h 161"/>
                <a:gd name="T2" fmla="*/ 106 w 134"/>
                <a:gd name="T3" fmla="*/ 50 h 161"/>
                <a:gd name="T4" fmla="*/ 115 w 134"/>
                <a:gd name="T5" fmla="*/ 60 h 161"/>
                <a:gd name="T6" fmla="*/ 128 w 134"/>
                <a:gd name="T7" fmla="*/ 63 h 161"/>
                <a:gd name="T8" fmla="*/ 121 w 134"/>
                <a:gd name="T9" fmla="*/ 75 h 161"/>
                <a:gd name="T10" fmla="*/ 130 w 134"/>
                <a:gd name="T11" fmla="*/ 105 h 161"/>
                <a:gd name="T12" fmla="*/ 126 w 134"/>
                <a:gd name="T13" fmla="*/ 112 h 161"/>
                <a:gd name="T14" fmla="*/ 125 w 134"/>
                <a:gd name="T15" fmla="*/ 122 h 161"/>
                <a:gd name="T16" fmla="*/ 134 w 134"/>
                <a:gd name="T17" fmla="*/ 130 h 161"/>
                <a:gd name="T18" fmla="*/ 132 w 134"/>
                <a:gd name="T19" fmla="*/ 138 h 161"/>
                <a:gd name="T20" fmla="*/ 132 w 134"/>
                <a:gd name="T21" fmla="*/ 138 h 161"/>
                <a:gd name="T22" fmla="*/ 126 w 134"/>
                <a:gd name="T23" fmla="*/ 139 h 161"/>
                <a:gd name="T24" fmla="*/ 125 w 134"/>
                <a:gd name="T25" fmla="*/ 136 h 161"/>
                <a:gd name="T26" fmla="*/ 116 w 134"/>
                <a:gd name="T27" fmla="*/ 140 h 161"/>
                <a:gd name="T28" fmla="*/ 107 w 134"/>
                <a:gd name="T29" fmla="*/ 137 h 161"/>
                <a:gd name="T30" fmla="*/ 103 w 134"/>
                <a:gd name="T31" fmla="*/ 140 h 161"/>
                <a:gd name="T32" fmla="*/ 89 w 134"/>
                <a:gd name="T33" fmla="*/ 140 h 161"/>
                <a:gd name="T34" fmla="*/ 49 w 134"/>
                <a:gd name="T35" fmla="*/ 161 h 161"/>
                <a:gd name="T36" fmla="*/ 46 w 134"/>
                <a:gd name="T37" fmla="*/ 160 h 161"/>
                <a:gd name="T38" fmla="*/ 46 w 134"/>
                <a:gd name="T39" fmla="*/ 160 h 161"/>
                <a:gd name="T40" fmla="*/ 38 w 134"/>
                <a:gd name="T41" fmla="*/ 146 h 161"/>
                <a:gd name="T42" fmla="*/ 27 w 134"/>
                <a:gd name="T43" fmla="*/ 133 h 161"/>
                <a:gd name="T44" fmla="*/ 0 w 134"/>
                <a:gd name="T45" fmla="*/ 118 h 161"/>
                <a:gd name="T46" fmla="*/ 5 w 134"/>
                <a:gd name="T47" fmla="*/ 85 h 161"/>
                <a:gd name="T48" fmla="*/ 14 w 134"/>
                <a:gd name="T49" fmla="*/ 69 h 161"/>
                <a:gd name="T50" fmla="*/ 23 w 134"/>
                <a:gd name="T51" fmla="*/ 64 h 161"/>
                <a:gd name="T52" fmla="*/ 20 w 134"/>
                <a:gd name="T53" fmla="*/ 60 h 161"/>
                <a:gd name="T54" fmla="*/ 20 w 134"/>
                <a:gd name="T55" fmla="*/ 60 h 161"/>
                <a:gd name="T56" fmla="*/ 35 w 134"/>
                <a:gd name="T57" fmla="*/ 53 h 161"/>
                <a:gd name="T58" fmla="*/ 34 w 134"/>
                <a:gd name="T59" fmla="*/ 49 h 161"/>
                <a:gd name="T60" fmla="*/ 41 w 134"/>
                <a:gd name="T61" fmla="*/ 43 h 161"/>
                <a:gd name="T62" fmla="*/ 43 w 134"/>
                <a:gd name="T63" fmla="*/ 35 h 161"/>
                <a:gd name="T64" fmla="*/ 50 w 134"/>
                <a:gd name="T65" fmla="*/ 27 h 161"/>
                <a:gd name="T66" fmla="*/ 69 w 134"/>
                <a:gd name="T67" fmla="*/ 35 h 161"/>
                <a:gd name="T68" fmla="*/ 83 w 134"/>
                <a:gd name="T69" fmla="*/ 26 h 161"/>
                <a:gd name="T70" fmla="*/ 92 w 134"/>
                <a:gd name="T71" fmla="*/ 0 h 161"/>
                <a:gd name="T72" fmla="*/ 98 w 134"/>
                <a:gd name="T73" fmla="*/ 12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4" h="161">
                  <a:moveTo>
                    <a:pt x="98" y="12"/>
                  </a:moveTo>
                  <a:lnTo>
                    <a:pt x="106" y="50"/>
                  </a:lnTo>
                  <a:lnTo>
                    <a:pt x="115" y="60"/>
                  </a:lnTo>
                  <a:lnTo>
                    <a:pt x="128" y="63"/>
                  </a:lnTo>
                  <a:lnTo>
                    <a:pt x="121" y="75"/>
                  </a:lnTo>
                  <a:lnTo>
                    <a:pt x="130" y="105"/>
                  </a:lnTo>
                  <a:lnTo>
                    <a:pt x="126" y="112"/>
                  </a:lnTo>
                  <a:lnTo>
                    <a:pt x="125" y="122"/>
                  </a:lnTo>
                  <a:lnTo>
                    <a:pt x="134" y="130"/>
                  </a:lnTo>
                  <a:lnTo>
                    <a:pt x="132" y="138"/>
                  </a:lnTo>
                  <a:lnTo>
                    <a:pt x="132" y="138"/>
                  </a:lnTo>
                  <a:lnTo>
                    <a:pt x="126" y="139"/>
                  </a:lnTo>
                  <a:lnTo>
                    <a:pt x="125" y="136"/>
                  </a:lnTo>
                  <a:lnTo>
                    <a:pt x="116" y="140"/>
                  </a:lnTo>
                  <a:lnTo>
                    <a:pt x="107" y="137"/>
                  </a:lnTo>
                  <a:lnTo>
                    <a:pt x="103" y="140"/>
                  </a:lnTo>
                  <a:lnTo>
                    <a:pt x="89" y="140"/>
                  </a:lnTo>
                  <a:lnTo>
                    <a:pt x="49" y="161"/>
                  </a:lnTo>
                  <a:lnTo>
                    <a:pt x="46" y="160"/>
                  </a:lnTo>
                  <a:lnTo>
                    <a:pt x="46" y="160"/>
                  </a:lnTo>
                  <a:lnTo>
                    <a:pt x="38" y="146"/>
                  </a:lnTo>
                  <a:lnTo>
                    <a:pt x="27" y="133"/>
                  </a:lnTo>
                  <a:lnTo>
                    <a:pt x="0" y="118"/>
                  </a:lnTo>
                  <a:lnTo>
                    <a:pt x="5" y="85"/>
                  </a:lnTo>
                  <a:lnTo>
                    <a:pt x="14" y="69"/>
                  </a:lnTo>
                  <a:lnTo>
                    <a:pt x="23" y="64"/>
                  </a:lnTo>
                  <a:lnTo>
                    <a:pt x="20" y="60"/>
                  </a:lnTo>
                  <a:lnTo>
                    <a:pt x="20" y="60"/>
                  </a:lnTo>
                  <a:lnTo>
                    <a:pt x="35" y="53"/>
                  </a:lnTo>
                  <a:lnTo>
                    <a:pt x="34" y="49"/>
                  </a:lnTo>
                  <a:lnTo>
                    <a:pt x="41" y="43"/>
                  </a:lnTo>
                  <a:lnTo>
                    <a:pt x="43" y="35"/>
                  </a:lnTo>
                  <a:lnTo>
                    <a:pt x="50" y="27"/>
                  </a:lnTo>
                  <a:lnTo>
                    <a:pt x="69" y="35"/>
                  </a:lnTo>
                  <a:lnTo>
                    <a:pt x="83" y="26"/>
                  </a:lnTo>
                  <a:lnTo>
                    <a:pt x="92" y="0"/>
                  </a:lnTo>
                  <a:lnTo>
                    <a:pt x="98" y="12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32" name="Freeform 7">
              <a:extLst>
                <a:ext uri="{FF2B5EF4-FFF2-40B4-BE49-F238E27FC236}">
                  <a16:creationId xmlns:a16="http://schemas.microsoft.com/office/drawing/2014/main" id="{DE1ADD43-5311-C446-85F4-BDBF8A1FC1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22002" y="5225376"/>
              <a:ext cx="752475" cy="823913"/>
            </a:xfrm>
            <a:custGeom>
              <a:avLst/>
              <a:gdLst>
                <a:gd name="T0" fmla="*/ 213 w 474"/>
                <a:gd name="T1" fmla="*/ 506 h 519"/>
                <a:gd name="T2" fmla="*/ 218 w 474"/>
                <a:gd name="T3" fmla="*/ 488 h 519"/>
                <a:gd name="T4" fmla="*/ 315 w 474"/>
                <a:gd name="T5" fmla="*/ 486 h 519"/>
                <a:gd name="T6" fmla="*/ 306 w 474"/>
                <a:gd name="T7" fmla="*/ 480 h 519"/>
                <a:gd name="T8" fmla="*/ 237 w 474"/>
                <a:gd name="T9" fmla="*/ 494 h 519"/>
                <a:gd name="T10" fmla="*/ 228 w 474"/>
                <a:gd name="T11" fmla="*/ 487 h 519"/>
                <a:gd name="T12" fmla="*/ 301 w 474"/>
                <a:gd name="T13" fmla="*/ 458 h 519"/>
                <a:gd name="T14" fmla="*/ 301 w 474"/>
                <a:gd name="T15" fmla="*/ 473 h 519"/>
                <a:gd name="T16" fmla="*/ 347 w 474"/>
                <a:gd name="T17" fmla="*/ 440 h 519"/>
                <a:gd name="T18" fmla="*/ 341 w 474"/>
                <a:gd name="T19" fmla="*/ 441 h 519"/>
                <a:gd name="T20" fmla="*/ 294 w 474"/>
                <a:gd name="T21" fmla="*/ 439 h 519"/>
                <a:gd name="T22" fmla="*/ 295 w 474"/>
                <a:gd name="T23" fmla="*/ 435 h 519"/>
                <a:gd name="T24" fmla="*/ 372 w 474"/>
                <a:gd name="T25" fmla="*/ 441 h 519"/>
                <a:gd name="T26" fmla="*/ 392 w 474"/>
                <a:gd name="T27" fmla="*/ 436 h 519"/>
                <a:gd name="T28" fmla="*/ 389 w 474"/>
                <a:gd name="T29" fmla="*/ 432 h 519"/>
                <a:gd name="T30" fmla="*/ 302 w 474"/>
                <a:gd name="T31" fmla="*/ 416 h 519"/>
                <a:gd name="T32" fmla="*/ 298 w 474"/>
                <a:gd name="T33" fmla="*/ 428 h 519"/>
                <a:gd name="T34" fmla="*/ 294 w 474"/>
                <a:gd name="T35" fmla="*/ 421 h 519"/>
                <a:gd name="T36" fmla="*/ 412 w 474"/>
                <a:gd name="T37" fmla="*/ 420 h 519"/>
                <a:gd name="T38" fmla="*/ 410 w 474"/>
                <a:gd name="T39" fmla="*/ 416 h 519"/>
                <a:gd name="T40" fmla="*/ 413 w 474"/>
                <a:gd name="T41" fmla="*/ 415 h 519"/>
                <a:gd name="T42" fmla="*/ 418 w 474"/>
                <a:gd name="T43" fmla="*/ 410 h 519"/>
                <a:gd name="T44" fmla="*/ 401 w 474"/>
                <a:gd name="T45" fmla="*/ 401 h 519"/>
                <a:gd name="T46" fmla="*/ 410 w 474"/>
                <a:gd name="T47" fmla="*/ 394 h 519"/>
                <a:gd name="T48" fmla="*/ 417 w 474"/>
                <a:gd name="T49" fmla="*/ 402 h 519"/>
                <a:gd name="T50" fmla="*/ 389 w 474"/>
                <a:gd name="T51" fmla="*/ 367 h 519"/>
                <a:gd name="T52" fmla="*/ 393 w 474"/>
                <a:gd name="T53" fmla="*/ 392 h 519"/>
                <a:gd name="T54" fmla="*/ 392 w 474"/>
                <a:gd name="T55" fmla="*/ 415 h 519"/>
                <a:gd name="T56" fmla="*/ 380 w 474"/>
                <a:gd name="T57" fmla="*/ 400 h 519"/>
                <a:gd name="T58" fmla="*/ 364 w 474"/>
                <a:gd name="T59" fmla="*/ 410 h 519"/>
                <a:gd name="T60" fmla="*/ 356 w 474"/>
                <a:gd name="T61" fmla="*/ 407 h 519"/>
                <a:gd name="T62" fmla="*/ 343 w 474"/>
                <a:gd name="T63" fmla="*/ 409 h 519"/>
                <a:gd name="T64" fmla="*/ 335 w 474"/>
                <a:gd name="T65" fmla="*/ 425 h 519"/>
                <a:gd name="T66" fmla="*/ 317 w 474"/>
                <a:gd name="T67" fmla="*/ 429 h 519"/>
                <a:gd name="T68" fmla="*/ 305 w 474"/>
                <a:gd name="T69" fmla="*/ 418 h 519"/>
                <a:gd name="T70" fmla="*/ 313 w 474"/>
                <a:gd name="T71" fmla="*/ 410 h 519"/>
                <a:gd name="T72" fmla="*/ 350 w 474"/>
                <a:gd name="T73" fmla="*/ 392 h 519"/>
                <a:gd name="T74" fmla="*/ 380 w 474"/>
                <a:gd name="T75" fmla="*/ 368 h 519"/>
                <a:gd name="T76" fmla="*/ 415 w 474"/>
                <a:gd name="T77" fmla="*/ 360 h 519"/>
                <a:gd name="T78" fmla="*/ 412 w 474"/>
                <a:gd name="T79" fmla="*/ 359 h 519"/>
                <a:gd name="T80" fmla="*/ 469 w 474"/>
                <a:gd name="T81" fmla="*/ 348 h 519"/>
                <a:gd name="T82" fmla="*/ 21 w 474"/>
                <a:gd name="T83" fmla="*/ 0 h 519"/>
                <a:gd name="T84" fmla="*/ 28 w 474"/>
                <a:gd name="T85" fmla="*/ 19 h 519"/>
                <a:gd name="T86" fmla="*/ 0 w 474"/>
                <a:gd name="T87" fmla="*/ 6 h 519"/>
                <a:gd name="T88" fmla="*/ 21 w 474"/>
                <a:gd name="T89" fmla="*/ 0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74" h="519">
                  <a:moveTo>
                    <a:pt x="218" y="493"/>
                  </a:moveTo>
                  <a:lnTo>
                    <a:pt x="214" y="514"/>
                  </a:lnTo>
                  <a:lnTo>
                    <a:pt x="213" y="506"/>
                  </a:lnTo>
                  <a:lnTo>
                    <a:pt x="216" y="500"/>
                  </a:lnTo>
                  <a:lnTo>
                    <a:pt x="211" y="497"/>
                  </a:lnTo>
                  <a:lnTo>
                    <a:pt x="218" y="488"/>
                  </a:lnTo>
                  <a:lnTo>
                    <a:pt x="218" y="493"/>
                  </a:lnTo>
                  <a:close/>
                  <a:moveTo>
                    <a:pt x="306" y="480"/>
                  </a:moveTo>
                  <a:lnTo>
                    <a:pt x="315" y="486"/>
                  </a:lnTo>
                  <a:lnTo>
                    <a:pt x="303" y="485"/>
                  </a:lnTo>
                  <a:lnTo>
                    <a:pt x="302" y="481"/>
                  </a:lnTo>
                  <a:lnTo>
                    <a:pt x="306" y="480"/>
                  </a:lnTo>
                  <a:close/>
                  <a:moveTo>
                    <a:pt x="226" y="460"/>
                  </a:moveTo>
                  <a:lnTo>
                    <a:pt x="234" y="477"/>
                  </a:lnTo>
                  <a:lnTo>
                    <a:pt x="237" y="494"/>
                  </a:lnTo>
                  <a:lnTo>
                    <a:pt x="232" y="513"/>
                  </a:lnTo>
                  <a:lnTo>
                    <a:pt x="227" y="519"/>
                  </a:lnTo>
                  <a:lnTo>
                    <a:pt x="228" y="487"/>
                  </a:lnTo>
                  <a:lnTo>
                    <a:pt x="224" y="463"/>
                  </a:lnTo>
                  <a:lnTo>
                    <a:pt x="226" y="460"/>
                  </a:lnTo>
                  <a:close/>
                  <a:moveTo>
                    <a:pt x="301" y="458"/>
                  </a:moveTo>
                  <a:lnTo>
                    <a:pt x="311" y="464"/>
                  </a:lnTo>
                  <a:lnTo>
                    <a:pt x="311" y="471"/>
                  </a:lnTo>
                  <a:lnTo>
                    <a:pt x="301" y="473"/>
                  </a:lnTo>
                  <a:lnTo>
                    <a:pt x="298" y="460"/>
                  </a:lnTo>
                  <a:lnTo>
                    <a:pt x="301" y="458"/>
                  </a:lnTo>
                  <a:close/>
                  <a:moveTo>
                    <a:pt x="347" y="440"/>
                  </a:moveTo>
                  <a:lnTo>
                    <a:pt x="345" y="450"/>
                  </a:lnTo>
                  <a:lnTo>
                    <a:pt x="340" y="451"/>
                  </a:lnTo>
                  <a:lnTo>
                    <a:pt x="341" y="441"/>
                  </a:lnTo>
                  <a:lnTo>
                    <a:pt x="347" y="440"/>
                  </a:lnTo>
                  <a:close/>
                  <a:moveTo>
                    <a:pt x="295" y="435"/>
                  </a:moveTo>
                  <a:lnTo>
                    <a:pt x="294" y="439"/>
                  </a:lnTo>
                  <a:lnTo>
                    <a:pt x="286" y="439"/>
                  </a:lnTo>
                  <a:lnTo>
                    <a:pt x="288" y="435"/>
                  </a:lnTo>
                  <a:lnTo>
                    <a:pt x="295" y="435"/>
                  </a:lnTo>
                  <a:close/>
                  <a:moveTo>
                    <a:pt x="369" y="436"/>
                  </a:moveTo>
                  <a:lnTo>
                    <a:pt x="373" y="437"/>
                  </a:lnTo>
                  <a:lnTo>
                    <a:pt x="372" y="441"/>
                  </a:lnTo>
                  <a:lnTo>
                    <a:pt x="365" y="435"/>
                  </a:lnTo>
                  <a:lnTo>
                    <a:pt x="369" y="436"/>
                  </a:lnTo>
                  <a:close/>
                  <a:moveTo>
                    <a:pt x="392" y="436"/>
                  </a:moveTo>
                  <a:lnTo>
                    <a:pt x="389" y="439"/>
                  </a:lnTo>
                  <a:lnTo>
                    <a:pt x="383" y="437"/>
                  </a:lnTo>
                  <a:lnTo>
                    <a:pt x="389" y="432"/>
                  </a:lnTo>
                  <a:lnTo>
                    <a:pt x="392" y="434"/>
                  </a:lnTo>
                  <a:lnTo>
                    <a:pt x="392" y="436"/>
                  </a:lnTo>
                  <a:close/>
                  <a:moveTo>
                    <a:pt x="302" y="416"/>
                  </a:moveTo>
                  <a:lnTo>
                    <a:pt x="304" y="429"/>
                  </a:lnTo>
                  <a:lnTo>
                    <a:pt x="300" y="430"/>
                  </a:lnTo>
                  <a:lnTo>
                    <a:pt x="298" y="428"/>
                  </a:lnTo>
                  <a:lnTo>
                    <a:pt x="297" y="433"/>
                  </a:lnTo>
                  <a:lnTo>
                    <a:pt x="288" y="434"/>
                  </a:lnTo>
                  <a:lnTo>
                    <a:pt x="294" y="421"/>
                  </a:lnTo>
                  <a:lnTo>
                    <a:pt x="302" y="416"/>
                  </a:lnTo>
                  <a:close/>
                  <a:moveTo>
                    <a:pt x="410" y="416"/>
                  </a:moveTo>
                  <a:lnTo>
                    <a:pt x="412" y="420"/>
                  </a:lnTo>
                  <a:lnTo>
                    <a:pt x="409" y="422"/>
                  </a:lnTo>
                  <a:lnTo>
                    <a:pt x="401" y="422"/>
                  </a:lnTo>
                  <a:lnTo>
                    <a:pt x="410" y="416"/>
                  </a:lnTo>
                  <a:close/>
                  <a:moveTo>
                    <a:pt x="418" y="410"/>
                  </a:moveTo>
                  <a:lnTo>
                    <a:pt x="416" y="416"/>
                  </a:lnTo>
                  <a:lnTo>
                    <a:pt x="413" y="415"/>
                  </a:lnTo>
                  <a:lnTo>
                    <a:pt x="413" y="408"/>
                  </a:lnTo>
                  <a:lnTo>
                    <a:pt x="417" y="407"/>
                  </a:lnTo>
                  <a:lnTo>
                    <a:pt x="418" y="410"/>
                  </a:lnTo>
                  <a:close/>
                  <a:moveTo>
                    <a:pt x="410" y="400"/>
                  </a:moveTo>
                  <a:lnTo>
                    <a:pt x="403" y="404"/>
                  </a:lnTo>
                  <a:lnTo>
                    <a:pt x="401" y="401"/>
                  </a:lnTo>
                  <a:lnTo>
                    <a:pt x="397" y="402"/>
                  </a:lnTo>
                  <a:lnTo>
                    <a:pt x="401" y="387"/>
                  </a:lnTo>
                  <a:lnTo>
                    <a:pt x="410" y="394"/>
                  </a:lnTo>
                  <a:lnTo>
                    <a:pt x="410" y="400"/>
                  </a:lnTo>
                  <a:close/>
                  <a:moveTo>
                    <a:pt x="421" y="387"/>
                  </a:moveTo>
                  <a:lnTo>
                    <a:pt x="417" y="402"/>
                  </a:lnTo>
                  <a:lnTo>
                    <a:pt x="415" y="394"/>
                  </a:lnTo>
                  <a:lnTo>
                    <a:pt x="421" y="387"/>
                  </a:lnTo>
                  <a:close/>
                  <a:moveTo>
                    <a:pt x="389" y="367"/>
                  </a:moveTo>
                  <a:lnTo>
                    <a:pt x="389" y="377"/>
                  </a:lnTo>
                  <a:lnTo>
                    <a:pt x="398" y="382"/>
                  </a:lnTo>
                  <a:lnTo>
                    <a:pt x="393" y="392"/>
                  </a:lnTo>
                  <a:lnTo>
                    <a:pt x="395" y="403"/>
                  </a:lnTo>
                  <a:lnTo>
                    <a:pt x="391" y="410"/>
                  </a:lnTo>
                  <a:lnTo>
                    <a:pt x="392" y="415"/>
                  </a:lnTo>
                  <a:lnTo>
                    <a:pt x="379" y="411"/>
                  </a:lnTo>
                  <a:lnTo>
                    <a:pt x="385" y="402"/>
                  </a:lnTo>
                  <a:lnTo>
                    <a:pt x="380" y="400"/>
                  </a:lnTo>
                  <a:lnTo>
                    <a:pt x="377" y="407"/>
                  </a:lnTo>
                  <a:lnTo>
                    <a:pt x="369" y="401"/>
                  </a:lnTo>
                  <a:lnTo>
                    <a:pt x="364" y="410"/>
                  </a:lnTo>
                  <a:lnTo>
                    <a:pt x="362" y="407"/>
                  </a:lnTo>
                  <a:lnTo>
                    <a:pt x="360" y="406"/>
                  </a:lnTo>
                  <a:lnTo>
                    <a:pt x="356" y="407"/>
                  </a:lnTo>
                  <a:lnTo>
                    <a:pt x="356" y="403"/>
                  </a:lnTo>
                  <a:lnTo>
                    <a:pt x="352" y="403"/>
                  </a:lnTo>
                  <a:lnTo>
                    <a:pt x="343" y="409"/>
                  </a:lnTo>
                  <a:lnTo>
                    <a:pt x="343" y="413"/>
                  </a:lnTo>
                  <a:lnTo>
                    <a:pt x="341" y="416"/>
                  </a:lnTo>
                  <a:lnTo>
                    <a:pt x="335" y="425"/>
                  </a:lnTo>
                  <a:lnTo>
                    <a:pt x="328" y="423"/>
                  </a:lnTo>
                  <a:lnTo>
                    <a:pt x="320" y="428"/>
                  </a:lnTo>
                  <a:lnTo>
                    <a:pt x="317" y="429"/>
                  </a:lnTo>
                  <a:lnTo>
                    <a:pt x="314" y="432"/>
                  </a:lnTo>
                  <a:lnTo>
                    <a:pt x="305" y="430"/>
                  </a:lnTo>
                  <a:lnTo>
                    <a:pt x="305" y="418"/>
                  </a:lnTo>
                  <a:lnTo>
                    <a:pt x="302" y="415"/>
                  </a:lnTo>
                  <a:lnTo>
                    <a:pt x="307" y="410"/>
                  </a:lnTo>
                  <a:lnTo>
                    <a:pt x="313" y="410"/>
                  </a:lnTo>
                  <a:lnTo>
                    <a:pt x="331" y="401"/>
                  </a:lnTo>
                  <a:lnTo>
                    <a:pt x="339" y="391"/>
                  </a:lnTo>
                  <a:lnTo>
                    <a:pt x="350" y="392"/>
                  </a:lnTo>
                  <a:lnTo>
                    <a:pt x="358" y="384"/>
                  </a:lnTo>
                  <a:lnTo>
                    <a:pt x="360" y="381"/>
                  </a:lnTo>
                  <a:lnTo>
                    <a:pt x="380" y="368"/>
                  </a:lnTo>
                  <a:lnTo>
                    <a:pt x="389" y="367"/>
                  </a:lnTo>
                  <a:close/>
                  <a:moveTo>
                    <a:pt x="412" y="359"/>
                  </a:moveTo>
                  <a:lnTo>
                    <a:pt x="415" y="360"/>
                  </a:lnTo>
                  <a:lnTo>
                    <a:pt x="410" y="364"/>
                  </a:lnTo>
                  <a:lnTo>
                    <a:pt x="405" y="362"/>
                  </a:lnTo>
                  <a:lnTo>
                    <a:pt x="412" y="359"/>
                  </a:lnTo>
                  <a:close/>
                  <a:moveTo>
                    <a:pt x="472" y="355"/>
                  </a:moveTo>
                  <a:lnTo>
                    <a:pt x="467" y="353"/>
                  </a:lnTo>
                  <a:lnTo>
                    <a:pt x="469" y="348"/>
                  </a:lnTo>
                  <a:lnTo>
                    <a:pt x="474" y="352"/>
                  </a:lnTo>
                  <a:lnTo>
                    <a:pt x="472" y="355"/>
                  </a:lnTo>
                  <a:close/>
                  <a:moveTo>
                    <a:pt x="21" y="0"/>
                  </a:moveTo>
                  <a:lnTo>
                    <a:pt x="25" y="5"/>
                  </a:lnTo>
                  <a:lnTo>
                    <a:pt x="22" y="13"/>
                  </a:lnTo>
                  <a:lnTo>
                    <a:pt x="28" y="19"/>
                  </a:lnTo>
                  <a:lnTo>
                    <a:pt x="4" y="14"/>
                  </a:lnTo>
                  <a:lnTo>
                    <a:pt x="4" y="9"/>
                  </a:lnTo>
                  <a:lnTo>
                    <a:pt x="0" y="6"/>
                  </a:lnTo>
                  <a:lnTo>
                    <a:pt x="10" y="3"/>
                  </a:lnTo>
                  <a:lnTo>
                    <a:pt x="15" y="5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33" name="Freeform 8">
              <a:extLst>
                <a:ext uri="{FF2B5EF4-FFF2-40B4-BE49-F238E27FC236}">
                  <a16:creationId xmlns:a16="http://schemas.microsoft.com/office/drawing/2014/main" id="{943B036C-8A15-6947-BA3C-313CF661D44A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2065" y="2169438"/>
              <a:ext cx="203200" cy="390525"/>
            </a:xfrm>
            <a:custGeom>
              <a:avLst/>
              <a:gdLst>
                <a:gd name="T0" fmla="*/ 10 w 128"/>
                <a:gd name="T1" fmla="*/ 12 h 246"/>
                <a:gd name="T2" fmla="*/ 19 w 128"/>
                <a:gd name="T3" fmla="*/ 12 h 246"/>
                <a:gd name="T4" fmla="*/ 34 w 128"/>
                <a:gd name="T5" fmla="*/ 0 h 246"/>
                <a:gd name="T6" fmla="*/ 60 w 128"/>
                <a:gd name="T7" fmla="*/ 5 h 246"/>
                <a:gd name="T8" fmla="*/ 83 w 128"/>
                <a:gd name="T9" fmla="*/ 51 h 246"/>
                <a:gd name="T10" fmla="*/ 86 w 128"/>
                <a:gd name="T11" fmla="*/ 55 h 246"/>
                <a:gd name="T12" fmla="*/ 68 w 128"/>
                <a:gd name="T13" fmla="*/ 76 h 246"/>
                <a:gd name="T14" fmla="*/ 90 w 128"/>
                <a:gd name="T15" fmla="*/ 124 h 246"/>
                <a:gd name="T16" fmla="*/ 109 w 128"/>
                <a:gd name="T17" fmla="*/ 151 h 246"/>
                <a:gd name="T18" fmla="*/ 106 w 128"/>
                <a:gd name="T19" fmla="*/ 158 h 246"/>
                <a:gd name="T20" fmla="*/ 116 w 128"/>
                <a:gd name="T21" fmla="*/ 171 h 246"/>
                <a:gd name="T22" fmla="*/ 119 w 128"/>
                <a:gd name="T23" fmla="*/ 190 h 246"/>
                <a:gd name="T24" fmla="*/ 128 w 128"/>
                <a:gd name="T25" fmla="*/ 204 h 246"/>
                <a:gd name="T26" fmla="*/ 123 w 128"/>
                <a:gd name="T27" fmla="*/ 215 h 246"/>
                <a:gd name="T28" fmla="*/ 106 w 128"/>
                <a:gd name="T29" fmla="*/ 222 h 246"/>
                <a:gd name="T30" fmla="*/ 92 w 128"/>
                <a:gd name="T31" fmla="*/ 233 h 246"/>
                <a:gd name="T32" fmla="*/ 87 w 128"/>
                <a:gd name="T33" fmla="*/ 228 h 246"/>
                <a:gd name="T34" fmla="*/ 81 w 128"/>
                <a:gd name="T35" fmla="*/ 222 h 246"/>
                <a:gd name="T36" fmla="*/ 71 w 128"/>
                <a:gd name="T37" fmla="*/ 218 h 246"/>
                <a:gd name="T38" fmla="*/ 67 w 128"/>
                <a:gd name="T39" fmla="*/ 246 h 246"/>
                <a:gd name="T40" fmla="*/ 57 w 128"/>
                <a:gd name="T41" fmla="*/ 240 h 246"/>
                <a:gd name="T42" fmla="*/ 46 w 128"/>
                <a:gd name="T43" fmla="*/ 236 h 246"/>
                <a:gd name="T44" fmla="*/ 45 w 128"/>
                <a:gd name="T45" fmla="*/ 230 h 246"/>
                <a:gd name="T46" fmla="*/ 44 w 128"/>
                <a:gd name="T47" fmla="*/ 221 h 246"/>
                <a:gd name="T48" fmla="*/ 39 w 128"/>
                <a:gd name="T49" fmla="*/ 211 h 246"/>
                <a:gd name="T50" fmla="*/ 40 w 128"/>
                <a:gd name="T51" fmla="*/ 166 h 246"/>
                <a:gd name="T52" fmla="*/ 32 w 128"/>
                <a:gd name="T53" fmla="*/ 129 h 246"/>
                <a:gd name="T54" fmla="*/ 21 w 128"/>
                <a:gd name="T55" fmla="*/ 116 h 246"/>
                <a:gd name="T56" fmla="*/ 13 w 128"/>
                <a:gd name="T57" fmla="*/ 103 h 246"/>
                <a:gd name="T58" fmla="*/ 8 w 128"/>
                <a:gd name="T59" fmla="*/ 100 h 246"/>
                <a:gd name="T60" fmla="*/ 5 w 128"/>
                <a:gd name="T61" fmla="*/ 92 h 246"/>
                <a:gd name="T62" fmla="*/ 7 w 128"/>
                <a:gd name="T63" fmla="*/ 83 h 246"/>
                <a:gd name="T64" fmla="*/ 10 w 128"/>
                <a:gd name="T65" fmla="*/ 83 h 246"/>
                <a:gd name="T66" fmla="*/ 16 w 128"/>
                <a:gd name="T67" fmla="*/ 78 h 246"/>
                <a:gd name="T68" fmla="*/ 15 w 128"/>
                <a:gd name="T69" fmla="*/ 65 h 246"/>
                <a:gd name="T70" fmla="*/ 13 w 128"/>
                <a:gd name="T71" fmla="*/ 61 h 246"/>
                <a:gd name="T72" fmla="*/ 10 w 128"/>
                <a:gd name="T73" fmla="*/ 64 h 246"/>
                <a:gd name="T74" fmla="*/ 8 w 128"/>
                <a:gd name="T75" fmla="*/ 50 h 246"/>
                <a:gd name="T76" fmla="*/ 14 w 128"/>
                <a:gd name="T77" fmla="*/ 34 h 246"/>
                <a:gd name="T78" fmla="*/ 7 w 128"/>
                <a:gd name="T79" fmla="*/ 33 h 246"/>
                <a:gd name="T80" fmla="*/ 9 w 128"/>
                <a:gd name="T81" fmla="*/ 2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8" h="246">
                  <a:moveTo>
                    <a:pt x="5" y="9"/>
                  </a:moveTo>
                  <a:lnTo>
                    <a:pt x="10" y="12"/>
                  </a:lnTo>
                  <a:lnTo>
                    <a:pt x="17" y="8"/>
                  </a:lnTo>
                  <a:lnTo>
                    <a:pt x="19" y="12"/>
                  </a:lnTo>
                  <a:lnTo>
                    <a:pt x="26" y="12"/>
                  </a:lnTo>
                  <a:lnTo>
                    <a:pt x="34" y="0"/>
                  </a:lnTo>
                  <a:lnTo>
                    <a:pt x="47" y="8"/>
                  </a:lnTo>
                  <a:lnTo>
                    <a:pt x="60" y="5"/>
                  </a:lnTo>
                  <a:lnTo>
                    <a:pt x="68" y="27"/>
                  </a:lnTo>
                  <a:lnTo>
                    <a:pt x="83" y="51"/>
                  </a:lnTo>
                  <a:lnTo>
                    <a:pt x="83" y="51"/>
                  </a:lnTo>
                  <a:lnTo>
                    <a:pt x="86" y="55"/>
                  </a:lnTo>
                  <a:lnTo>
                    <a:pt x="77" y="60"/>
                  </a:lnTo>
                  <a:lnTo>
                    <a:pt x="68" y="76"/>
                  </a:lnTo>
                  <a:lnTo>
                    <a:pt x="63" y="109"/>
                  </a:lnTo>
                  <a:lnTo>
                    <a:pt x="90" y="124"/>
                  </a:lnTo>
                  <a:lnTo>
                    <a:pt x="101" y="137"/>
                  </a:lnTo>
                  <a:lnTo>
                    <a:pt x="109" y="151"/>
                  </a:lnTo>
                  <a:lnTo>
                    <a:pt x="109" y="151"/>
                  </a:lnTo>
                  <a:lnTo>
                    <a:pt x="106" y="158"/>
                  </a:lnTo>
                  <a:lnTo>
                    <a:pt x="107" y="165"/>
                  </a:lnTo>
                  <a:lnTo>
                    <a:pt x="116" y="171"/>
                  </a:lnTo>
                  <a:lnTo>
                    <a:pt x="120" y="178"/>
                  </a:lnTo>
                  <a:lnTo>
                    <a:pt x="119" y="190"/>
                  </a:lnTo>
                  <a:lnTo>
                    <a:pt x="126" y="196"/>
                  </a:lnTo>
                  <a:lnTo>
                    <a:pt x="128" y="204"/>
                  </a:lnTo>
                  <a:lnTo>
                    <a:pt x="128" y="204"/>
                  </a:lnTo>
                  <a:lnTo>
                    <a:pt x="123" y="215"/>
                  </a:lnTo>
                  <a:lnTo>
                    <a:pt x="109" y="213"/>
                  </a:lnTo>
                  <a:lnTo>
                    <a:pt x="106" y="222"/>
                  </a:lnTo>
                  <a:lnTo>
                    <a:pt x="94" y="231"/>
                  </a:lnTo>
                  <a:lnTo>
                    <a:pt x="92" y="233"/>
                  </a:lnTo>
                  <a:lnTo>
                    <a:pt x="92" y="229"/>
                  </a:lnTo>
                  <a:lnTo>
                    <a:pt x="87" y="228"/>
                  </a:lnTo>
                  <a:lnTo>
                    <a:pt x="86" y="222"/>
                  </a:lnTo>
                  <a:lnTo>
                    <a:pt x="81" y="222"/>
                  </a:lnTo>
                  <a:lnTo>
                    <a:pt x="77" y="216"/>
                  </a:lnTo>
                  <a:lnTo>
                    <a:pt x="71" y="218"/>
                  </a:lnTo>
                  <a:lnTo>
                    <a:pt x="74" y="229"/>
                  </a:lnTo>
                  <a:lnTo>
                    <a:pt x="67" y="246"/>
                  </a:lnTo>
                  <a:lnTo>
                    <a:pt x="53" y="241"/>
                  </a:lnTo>
                  <a:lnTo>
                    <a:pt x="57" y="240"/>
                  </a:lnTo>
                  <a:lnTo>
                    <a:pt x="54" y="236"/>
                  </a:lnTo>
                  <a:lnTo>
                    <a:pt x="46" y="236"/>
                  </a:lnTo>
                  <a:lnTo>
                    <a:pt x="52" y="228"/>
                  </a:lnTo>
                  <a:lnTo>
                    <a:pt x="45" y="230"/>
                  </a:lnTo>
                  <a:lnTo>
                    <a:pt x="46" y="221"/>
                  </a:lnTo>
                  <a:lnTo>
                    <a:pt x="44" y="221"/>
                  </a:lnTo>
                  <a:lnTo>
                    <a:pt x="44" y="216"/>
                  </a:lnTo>
                  <a:lnTo>
                    <a:pt x="39" y="211"/>
                  </a:lnTo>
                  <a:lnTo>
                    <a:pt x="42" y="184"/>
                  </a:lnTo>
                  <a:lnTo>
                    <a:pt x="40" y="166"/>
                  </a:lnTo>
                  <a:lnTo>
                    <a:pt x="31" y="136"/>
                  </a:lnTo>
                  <a:lnTo>
                    <a:pt x="32" y="129"/>
                  </a:lnTo>
                  <a:lnTo>
                    <a:pt x="26" y="122"/>
                  </a:lnTo>
                  <a:lnTo>
                    <a:pt x="21" y="116"/>
                  </a:lnTo>
                  <a:lnTo>
                    <a:pt x="21" y="112"/>
                  </a:lnTo>
                  <a:lnTo>
                    <a:pt x="13" y="103"/>
                  </a:lnTo>
                  <a:lnTo>
                    <a:pt x="15" y="101"/>
                  </a:lnTo>
                  <a:lnTo>
                    <a:pt x="8" y="100"/>
                  </a:lnTo>
                  <a:lnTo>
                    <a:pt x="8" y="95"/>
                  </a:lnTo>
                  <a:lnTo>
                    <a:pt x="5" y="92"/>
                  </a:lnTo>
                  <a:lnTo>
                    <a:pt x="10" y="89"/>
                  </a:lnTo>
                  <a:lnTo>
                    <a:pt x="7" y="83"/>
                  </a:lnTo>
                  <a:lnTo>
                    <a:pt x="8" y="79"/>
                  </a:lnTo>
                  <a:lnTo>
                    <a:pt x="10" y="83"/>
                  </a:lnTo>
                  <a:lnTo>
                    <a:pt x="16" y="82"/>
                  </a:lnTo>
                  <a:lnTo>
                    <a:pt x="16" y="78"/>
                  </a:lnTo>
                  <a:lnTo>
                    <a:pt x="22" y="75"/>
                  </a:lnTo>
                  <a:lnTo>
                    <a:pt x="15" y="65"/>
                  </a:lnTo>
                  <a:lnTo>
                    <a:pt x="17" y="61"/>
                  </a:lnTo>
                  <a:lnTo>
                    <a:pt x="13" y="61"/>
                  </a:lnTo>
                  <a:lnTo>
                    <a:pt x="13" y="65"/>
                  </a:lnTo>
                  <a:lnTo>
                    <a:pt x="10" y="64"/>
                  </a:lnTo>
                  <a:lnTo>
                    <a:pt x="12" y="56"/>
                  </a:lnTo>
                  <a:lnTo>
                    <a:pt x="8" y="50"/>
                  </a:lnTo>
                  <a:lnTo>
                    <a:pt x="12" y="46"/>
                  </a:lnTo>
                  <a:lnTo>
                    <a:pt x="14" y="34"/>
                  </a:lnTo>
                  <a:lnTo>
                    <a:pt x="10" y="31"/>
                  </a:lnTo>
                  <a:lnTo>
                    <a:pt x="7" y="33"/>
                  </a:lnTo>
                  <a:lnTo>
                    <a:pt x="0" y="25"/>
                  </a:lnTo>
                  <a:lnTo>
                    <a:pt x="9" y="20"/>
                  </a:lnTo>
                  <a:lnTo>
                    <a:pt x="5" y="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34" name="Freeform 9">
              <a:extLst>
                <a:ext uri="{FF2B5EF4-FFF2-40B4-BE49-F238E27FC236}">
                  <a16:creationId xmlns:a16="http://schemas.microsoft.com/office/drawing/2014/main" id="{5FD7BAD1-EB6D-B14E-9CFE-BD0BDAE619EC}"/>
                </a:ext>
              </a:extLst>
            </p:cNvPr>
            <p:cNvSpPr>
              <a:spLocks/>
            </p:cNvSpPr>
            <p:nvPr/>
          </p:nvSpPr>
          <p:spPr bwMode="auto">
            <a:xfrm>
              <a:off x="9117390" y="4650701"/>
              <a:ext cx="566738" cy="542925"/>
            </a:xfrm>
            <a:custGeom>
              <a:avLst/>
              <a:gdLst>
                <a:gd name="T0" fmla="*/ 332 w 357"/>
                <a:gd name="T1" fmla="*/ 2 h 342"/>
                <a:gd name="T2" fmla="*/ 346 w 357"/>
                <a:gd name="T3" fmla="*/ 5 h 342"/>
                <a:gd name="T4" fmla="*/ 342 w 357"/>
                <a:gd name="T5" fmla="*/ 15 h 342"/>
                <a:gd name="T6" fmla="*/ 348 w 357"/>
                <a:gd name="T7" fmla="*/ 22 h 342"/>
                <a:gd name="T8" fmla="*/ 353 w 357"/>
                <a:gd name="T9" fmla="*/ 23 h 342"/>
                <a:gd name="T10" fmla="*/ 357 w 357"/>
                <a:gd name="T11" fmla="*/ 22 h 342"/>
                <a:gd name="T12" fmla="*/ 356 w 357"/>
                <a:gd name="T13" fmla="*/ 111 h 342"/>
                <a:gd name="T14" fmla="*/ 313 w 357"/>
                <a:gd name="T15" fmla="*/ 107 h 342"/>
                <a:gd name="T16" fmla="*/ 279 w 357"/>
                <a:gd name="T17" fmla="*/ 134 h 342"/>
                <a:gd name="T18" fmla="*/ 274 w 357"/>
                <a:gd name="T19" fmla="*/ 158 h 342"/>
                <a:gd name="T20" fmla="*/ 229 w 357"/>
                <a:gd name="T21" fmla="*/ 175 h 342"/>
                <a:gd name="T22" fmla="*/ 220 w 357"/>
                <a:gd name="T23" fmla="*/ 174 h 342"/>
                <a:gd name="T24" fmla="*/ 165 w 357"/>
                <a:gd name="T25" fmla="*/ 172 h 342"/>
                <a:gd name="T26" fmla="*/ 119 w 357"/>
                <a:gd name="T27" fmla="*/ 201 h 342"/>
                <a:gd name="T28" fmla="*/ 81 w 357"/>
                <a:gd name="T29" fmla="*/ 238 h 342"/>
                <a:gd name="T30" fmla="*/ 69 w 357"/>
                <a:gd name="T31" fmla="*/ 273 h 342"/>
                <a:gd name="T32" fmla="*/ 58 w 357"/>
                <a:gd name="T33" fmla="*/ 294 h 342"/>
                <a:gd name="T34" fmla="*/ 53 w 357"/>
                <a:gd name="T35" fmla="*/ 326 h 342"/>
                <a:gd name="T36" fmla="*/ 0 w 357"/>
                <a:gd name="T37" fmla="*/ 342 h 342"/>
                <a:gd name="T38" fmla="*/ 16 w 357"/>
                <a:gd name="T39" fmla="*/ 319 h 342"/>
                <a:gd name="T40" fmla="*/ 24 w 357"/>
                <a:gd name="T41" fmla="*/ 313 h 342"/>
                <a:gd name="T42" fmla="*/ 36 w 357"/>
                <a:gd name="T43" fmla="*/ 305 h 342"/>
                <a:gd name="T44" fmla="*/ 28 w 357"/>
                <a:gd name="T45" fmla="*/ 296 h 342"/>
                <a:gd name="T46" fmla="*/ 34 w 357"/>
                <a:gd name="T47" fmla="*/ 276 h 342"/>
                <a:gd name="T48" fmla="*/ 38 w 357"/>
                <a:gd name="T49" fmla="*/ 260 h 342"/>
                <a:gd name="T50" fmla="*/ 53 w 357"/>
                <a:gd name="T51" fmla="*/ 249 h 342"/>
                <a:gd name="T52" fmla="*/ 48 w 357"/>
                <a:gd name="T53" fmla="*/ 247 h 342"/>
                <a:gd name="T54" fmla="*/ 51 w 357"/>
                <a:gd name="T55" fmla="*/ 235 h 342"/>
                <a:gd name="T56" fmla="*/ 47 w 357"/>
                <a:gd name="T57" fmla="*/ 217 h 342"/>
                <a:gd name="T58" fmla="*/ 44 w 357"/>
                <a:gd name="T59" fmla="*/ 209 h 342"/>
                <a:gd name="T60" fmla="*/ 49 w 357"/>
                <a:gd name="T61" fmla="*/ 209 h 342"/>
                <a:gd name="T62" fmla="*/ 48 w 357"/>
                <a:gd name="T63" fmla="*/ 200 h 342"/>
                <a:gd name="T64" fmla="*/ 56 w 357"/>
                <a:gd name="T65" fmla="*/ 188 h 342"/>
                <a:gd name="T66" fmla="*/ 70 w 357"/>
                <a:gd name="T67" fmla="*/ 166 h 342"/>
                <a:gd name="T68" fmla="*/ 122 w 357"/>
                <a:gd name="T69" fmla="*/ 141 h 342"/>
                <a:gd name="T70" fmla="*/ 148 w 357"/>
                <a:gd name="T71" fmla="*/ 139 h 342"/>
                <a:gd name="T72" fmla="*/ 165 w 357"/>
                <a:gd name="T73" fmla="*/ 122 h 342"/>
                <a:gd name="T74" fmla="*/ 177 w 357"/>
                <a:gd name="T75" fmla="*/ 133 h 342"/>
                <a:gd name="T76" fmla="*/ 207 w 357"/>
                <a:gd name="T77" fmla="*/ 125 h 342"/>
                <a:gd name="T78" fmla="*/ 237 w 357"/>
                <a:gd name="T79" fmla="*/ 111 h 342"/>
                <a:gd name="T80" fmla="*/ 230 w 357"/>
                <a:gd name="T81" fmla="*/ 100 h 342"/>
                <a:gd name="T82" fmla="*/ 234 w 357"/>
                <a:gd name="T83" fmla="*/ 86 h 342"/>
                <a:gd name="T84" fmla="*/ 240 w 357"/>
                <a:gd name="T85" fmla="*/ 64 h 342"/>
                <a:gd name="T86" fmla="*/ 252 w 357"/>
                <a:gd name="T87" fmla="*/ 45 h 342"/>
                <a:gd name="T88" fmla="*/ 295 w 357"/>
                <a:gd name="T89" fmla="*/ 46 h 342"/>
                <a:gd name="T90" fmla="*/ 309 w 357"/>
                <a:gd name="T91" fmla="*/ 35 h 342"/>
                <a:gd name="T92" fmla="*/ 318 w 357"/>
                <a:gd name="T93" fmla="*/ 18 h 342"/>
                <a:gd name="T94" fmla="*/ 327 w 357"/>
                <a:gd name="T95" fmla="*/ 20 h 342"/>
                <a:gd name="T96" fmla="*/ 324 w 357"/>
                <a:gd name="T97" fmla="*/ 10 h 342"/>
                <a:gd name="T98" fmla="*/ 319 w 357"/>
                <a:gd name="T99" fmla="*/ 4 h 342"/>
                <a:gd name="T100" fmla="*/ 322 w 357"/>
                <a:gd name="T101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7" h="342">
                  <a:moveTo>
                    <a:pt x="322" y="0"/>
                  </a:moveTo>
                  <a:lnTo>
                    <a:pt x="332" y="2"/>
                  </a:lnTo>
                  <a:lnTo>
                    <a:pt x="335" y="9"/>
                  </a:lnTo>
                  <a:lnTo>
                    <a:pt x="346" y="5"/>
                  </a:lnTo>
                  <a:lnTo>
                    <a:pt x="348" y="10"/>
                  </a:lnTo>
                  <a:lnTo>
                    <a:pt x="342" y="15"/>
                  </a:lnTo>
                  <a:lnTo>
                    <a:pt x="343" y="18"/>
                  </a:lnTo>
                  <a:lnTo>
                    <a:pt x="348" y="22"/>
                  </a:lnTo>
                  <a:lnTo>
                    <a:pt x="353" y="20"/>
                  </a:lnTo>
                  <a:lnTo>
                    <a:pt x="353" y="23"/>
                  </a:lnTo>
                  <a:lnTo>
                    <a:pt x="357" y="22"/>
                  </a:lnTo>
                  <a:lnTo>
                    <a:pt x="357" y="22"/>
                  </a:lnTo>
                  <a:lnTo>
                    <a:pt x="356" y="111"/>
                  </a:lnTo>
                  <a:lnTo>
                    <a:pt x="356" y="111"/>
                  </a:lnTo>
                  <a:lnTo>
                    <a:pt x="320" y="111"/>
                  </a:lnTo>
                  <a:lnTo>
                    <a:pt x="313" y="107"/>
                  </a:lnTo>
                  <a:lnTo>
                    <a:pt x="281" y="105"/>
                  </a:lnTo>
                  <a:lnTo>
                    <a:pt x="279" y="134"/>
                  </a:lnTo>
                  <a:lnTo>
                    <a:pt x="274" y="146"/>
                  </a:lnTo>
                  <a:lnTo>
                    <a:pt x="274" y="158"/>
                  </a:lnTo>
                  <a:lnTo>
                    <a:pt x="255" y="157"/>
                  </a:lnTo>
                  <a:lnTo>
                    <a:pt x="229" y="175"/>
                  </a:lnTo>
                  <a:lnTo>
                    <a:pt x="220" y="174"/>
                  </a:lnTo>
                  <a:lnTo>
                    <a:pt x="220" y="174"/>
                  </a:lnTo>
                  <a:lnTo>
                    <a:pt x="184" y="169"/>
                  </a:lnTo>
                  <a:lnTo>
                    <a:pt x="165" y="172"/>
                  </a:lnTo>
                  <a:lnTo>
                    <a:pt x="141" y="183"/>
                  </a:lnTo>
                  <a:lnTo>
                    <a:pt x="119" y="201"/>
                  </a:lnTo>
                  <a:lnTo>
                    <a:pt x="99" y="211"/>
                  </a:lnTo>
                  <a:lnTo>
                    <a:pt x="81" y="238"/>
                  </a:lnTo>
                  <a:lnTo>
                    <a:pt x="71" y="258"/>
                  </a:lnTo>
                  <a:lnTo>
                    <a:pt x="69" y="273"/>
                  </a:lnTo>
                  <a:lnTo>
                    <a:pt x="69" y="273"/>
                  </a:lnTo>
                  <a:lnTo>
                    <a:pt x="58" y="294"/>
                  </a:lnTo>
                  <a:lnTo>
                    <a:pt x="58" y="314"/>
                  </a:lnTo>
                  <a:lnTo>
                    <a:pt x="53" y="326"/>
                  </a:lnTo>
                  <a:lnTo>
                    <a:pt x="38" y="34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16" y="319"/>
                  </a:lnTo>
                  <a:lnTo>
                    <a:pt x="24" y="316"/>
                  </a:lnTo>
                  <a:lnTo>
                    <a:pt x="24" y="313"/>
                  </a:lnTo>
                  <a:lnTo>
                    <a:pt x="35" y="310"/>
                  </a:lnTo>
                  <a:lnTo>
                    <a:pt x="36" y="305"/>
                  </a:lnTo>
                  <a:lnTo>
                    <a:pt x="29" y="302"/>
                  </a:lnTo>
                  <a:lnTo>
                    <a:pt x="28" y="296"/>
                  </a:lnTo>
                  <a:lnTo>
                    <a:pt x="34" y="287"/>
                  </a:lnTo>
                  <a:lnTo>
                    <a:pt x="34" y="276"/>
                  </a:lnTo>
                  <a:lnTo>
                    <a:pt x="41" y="266"/>
                  </a:lnTo>
                  <a:lnTo>
                    <a:pt x="38" y="260"/>
                  </a:lnTo>
                  <a:lnTo>
                    <a:pt x="44" y="260"/>
                  </a:lnTo>
                  <a:lnTo>
                    <a:pt x="53" y="249"/>
                  </a:lnTo>
                  <a:lnTo>
                    <a:pt x="51" y="246"/>
                  </a:lnTo>
                  <a:lnTo>
                    <a:pt x="48" y="247"/>
                  </a:lnTo>
                  <a:lnTo>
                    <a:pt x="44" y="244"/>
                  </a:lnTo>
                  <a:lnTo>
                    <a:pt x="51" y="235"/>
                  </a:lnTo>
                  <a:lnTo>
                    <a:pt x="51" y="229"/>
                  </a:lnTo>
                  <a:lnTo>
                    <a:pt x="47" y="217"/>
                  </a:lnTo>
                  <a:lnTo>
                    <a:pt x="40" y="214"/>
                  </a:lnTo>
                  <a:lnTo>
                    <a:pt x="44" y="209"/>
                  </a:lnTo>
                  <a:lnTo>
                    <a:pt x="46" y="212"/>
                  </a:lnTo>
                  <a:lnTo>
                    <a:pt x="49" y="209"/>
                  </a:lnTo>
                  <a:lnTo>
                    <a:pt x="47" y="205"/>
                  </a:lnTo>
                  <a:lnTo>
                    <a:pt x="48" y="200"/>
                  </a:lnTo>
                  <a:lnTo>
                    <a:pt x="53" y="199"/>
                  </a:lnTo>
                  <a:lnTo>
                    <a:pt x="56" y="188"/>
                  </a:lnTo>
                  <a:lnTo>
                    <a:pt x="70" y="177"/>
                  </a:lnTo>
                  <a:lnTo>
                    <a:pt x="70" y="166"/>
                  </a:lnTo>
                  <a:lnTo>
                    <a:pt x="96" y="148"/>
                  </a:lnTo>
                  <a:lnTo>
                    <a:pt x="122" y="141"/>
                  </a:lnTo>
                  <a:lnTo>
                    <a:pt x="132" y="143"/>
                  </a:lnTo>
                  <a:lnTo>
                    <a:pt x="148" y="139"/>
                  </a:lnTo>
                  <a:lnTo>
                    <a:pt x="157" y="132"/>
                  </a:lnTo>
                  <a:lnTo>
                    <a:pt x="165" y="122"/>
                  </a:lnTo>
                  <a:lnTo>
                    <a:pt x="170" y="131"/>
                  </a:lnTo>
                  <a:lnTo>
                    <a:pt x="177" y="133"/>
                  </a:lnTo>
                  <a:lnTo>
                    <a:pt x="197" y="131"/>
                  </a:lnTo>
                  <a:lnTo>
                    <a:pt x="207" y="125"/>
                  </a:lnTo>
                  <a:lnTo>
                    <a:pt x="219" y="125"/>
                  </a:lnTo>
                  <a:lnTo>
                    <a:pt x="237" y="111"/>
                  </a:lnTo>
                  <a:lnTo>
                    <a:pt x="237" y="102"/>
                  </a:lnTo>
                  <a:lnTo>
                    <a:pt x="230" y="100"/>
                  </a:lnTo>
                  <a:lnTo>
                    <a:pt x="224" y="91"/>
                  </a:lnTo>
                  <a:lnTo>
                    <a:pt x="234" y="86"/>
                  </a:lnTo>
                  <a:lnTo>
                    <a:pt x="233" y="68"/>
                  </a:lnTo>
                  <a:lnTo>
                    <a:pt x="240" y="64"/>
                  </a:lnTo>
                  <a:lnTo>
                    <a:pt x="244" y="50"/>
                  </a:lnTo>
                  <a:lnTo>
                    <a:pt x="252" y="45"/>
                  </a:lnTo>
                  <a:lnTo>
                    <a:pt x="277" y="42"/>
                  </a:lnTo>
                  <a:lnTo>
                    <a:pt x="295" y="46"/>
                  </a:lnTo>
                  <a:lnTo>
                    <a:pt x="302" y="45"/>
                  </a:lnTo>
                  <a:lnTo>
                    <a:pt x="309" y="35"/>
                  </a:lnTo>
                  <a:lnTo>
                    <a:pt x="313" y="19"/>
                  </a:lnTo>
                  <a:lnTo>
                    <a:pt x="318" y="18"/>
                  </a:lnTo>
                  <a:lnTo>
                    <a:pt x="322" y="21"/>
                  </a:lnTo>
                  <a:lnTo>
                    <a:pt x="327" y="20"/>
                  </a:lnTo>
                  <a:lnTo>
                    <a:pt x="328" y="13"/>
                  </a:lnTo>
                  <a:lnTo>
                    <a:pt x="324" y="10"/>
                  </a:lnTo>
                  <a:lnTo>
                    <a:pt x="322" y="9"/>
                  </a:lnTo>
                  <a:lnTo>
                    <a:pt x="319" y="4"/>
                  </a:lnTo>
                  <a:lnTo>
                    <a:pt x="319" y="0"/>
                  </a:lnTo>
                  <a:lnTo>
                    <a:pt x="322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35" name="Freeform 10">
              <a:extLst>
                <a:ext uri="{FF2B5EF4-FFF2-40B4-BE49-F238E27FC236}">
                  <a16:creationId xmlns:a16="http://schemas.microsoft.com/office/drawing/2014/main" id="{87BD2DA2-5D09-6642-A098-E05DBC972EA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17390" y="4918988"/>
              <a:ext cx="409575" cy="361950"/>
            </a:xfrm>
            <a:custGeom>
              <a:avLst/>
              <a:gdLst>
                <a:gd name="T0" fmla="*/ 81 w 258"/>
                <a:gd name="T1" fmla="*/ 213 h 228"/>
                <a:gd name="T2" fmla="*/ 65 w 258"/>
                <a:gd name="T3" fmla="*/ 222 h 228"/>
                <a:gd name="T4" fmla="*/ 70 w 258"/>
                <a:gd name="T5" fmla="*/ 207 h 228"/>
                <a:gd name="T6" fmla="*/ 224 w 258"/>
                <a:gd name="T7" fmla="*/ 118 h 228"/>
                <a:gd name="T8" fmla="*/ 216 w 258"/>
                <a:gd name="T9" fmla="*/ 109 h 228"/>
                <a:gd name="T10" fmla="*/ 212 w 258"/>
                <a:gd name="T11" fmla="*/ 124 h 228"/>
                <a:gd name="T12" fmla="*/ 191 w 258"/>
                <a:gd name="T13" fmla="*/ 130 h 228"/>
                <a:gd name="T14" fmla="*/ 201 w 258"/>
                <a:gd name="T15" fmla="*/ 144 h 228"/>
                <a:gd name="T16" fmla="*/ 220 w 258"/>
                <a:gd name="T17" fmla="*/ 129 h 228"/>
                <a:gd name="T18" fmla="*/ 232 w 258"/>
                <a:gd name="T19" fmla="*/ 126 h 228"/>
                <a:gd name="T20" fmla="*/ 220 w 258"/>
                <a:gd name="T21" fmla="*/ 24 h 228"/>
                <a:gd name="T22" fmla="*/ 165 w 258"/>
                <a:gd name="T23" fmla="*/ 3 h 228"/>
                <a:gd name="T24" fmla="*/ 99 w 258"/>
                <a:gd name="T25" fmla="*/ 42 h 228"/>
                <a:gd name="T26" fmla="*/ 69 w 258"/>
                <a:gd name="T27" fmla="*/ 104 h 228"/>
                <a:gd name="T28" fmla="*/ 53 w 258"/>
                <a:gd name="T29" fmla="*/ 157 h 228"/>
                <a:gd name="T30" fmla="*/ 0 w 258"/>
                <a:gd name="T31" fmla="*/ 187 h 228"/>
                <a:gd name="T32" fmla="*/ 54 w 258"/>
                <a:gd name="T33" fmla="*/ 225 h 228"/>
                <a:gd name="T34" fmla="*/ 67 w 258"/>
                <a:gd name="T35" fmla="*/ 196 h 228"/>
                <a:gd name="T36" fmla="*/ 77 w 258"/>
                <a:gd name="T37" fmla="*/ 180 h 228"/>
                <a:gd name="T38" fmla="*/ 78 w 258"/>
                <a:gd name="T39" fmla="*/ 170 h 228"/>
                <a:gd name="T40" fmla="*/ 79 w 258"/>
                <a:gd name="T41" fmla="*/ 160 h 228"/>
                <a:gd name="T42" fmla="*/ 84 w 258"/>
                <a:gd name="T43" fmla="*/ 135 h 228"/>
                <a:gd name="T44" fmla="*/ 92 w 258"/>
                <a:gd name="T45" fmla="*/ 138 h 228"/>
                <a:gd name="T46" fmla="*/ 96 w 258"/>
                <a:gd name="T47" fmla="*/ 118 h 228"/>
                <a:gd name="T48" fmla="*/ 109 w 258"/>
                <a:gd name="T49" fmla="*/ 98 h 228"/>
                <a:gd name="T50" fmla="*/ 122 w 258"/>
                <a:gd name="T51" fmla="*/ 88 h 228"/>
                <a:gd name="T52" fmla="*/ 131 w 258"/>
                <a:gd name="T53" fmla="*/ 79 h 228"/>
                <a:gd name="T54" fmla="*/ 115 w 258"/>
                <a:gd name="T55" fmla="*/ 78 h 228"/>
                <a:gd name="T56" fmla="*/ 132 w 258"/>
                <a:gd name="T57" fmla="*/ 55 h 228"/>
                <a:gd name="T58" fmla="*/ 156 w 258"/>
                <a:gd name="T59" fmla="*/ 40 h 228"/>
                <a:gd name="T60" fmla="*/ 164 w 258"/>
                <a:gd name="T61" fmla="*/ 34 h 228"/>
                <a:gd name="T62" fmla="*/ 177 w 258"/>
                <a:gd name="T63" fmla="*/ 35 h 228"/>
                <a:gd name="T64" fmla="*/ 197 w 258"/>
                <a:gd name="T65" fmla="*/ 43 h 228"/>
                <a:gd name="T66" fmla="*/ 194 w 258"/>
                <a:gd name="T67" fmla="*/ 52 h 228"/>
                <a:gd name="T68" fmla="*/ 191 w 258"/>
                <a:gd name="T69" fmla="*/ 72 h 228"/>
                <a:gd name="T70" fmla="*/ 199 w 258"/>
                <a:gd name="T71" fmla="*/ 88 h 228"/>
                <a:gd name="T72" fmla="*/ 192 w 258"/>
                <a:gd name="T73" fmla="*/ 88 h 228"/>
                <a:gd name="T74" fmla="*/ 194 w 258"/>
                <a:gd name="T75" fmla="*/ 98 h 228"/>
                <a:gd name="T76" fmla="*/ 201 w 258"/>
                <a:gd name="T77" fmla="*/ 108 h 228"/>
                <a:gd name="T78" fmla="*/ 211 w 258"/>
                <a:gd name="T79" fmla="*/ 99 h 228"/>
                <a:gd name="T80" fmla="*/ 214 w 258"/>
                <a:gd name="T81" fmla="*/ 88 h 228"/>
                <a:gd name="T82" fmla="*/ 227 w 258"/>
                <a:gd name="T83" fmla="*/ 101 h 228"/>
                <a:gd name="T84" fmla="*/ 238 w 258"/>
                <a:gd name="T85" fmla="*/ 101 h 228"/>
                <a:gd name="T86" fmla="*/ 243 w 258"/>
                <a:gd name="T87" fmla="*/ 69 h 228"/>
                <a:gd name="T88" fmla="*/ 251 w 258"/>
                <a:gd name="T89" fmla="*/ 61 h 228"/>
                <a:gd name="T90" fmla="*/ 258 w 258"/>
                <a:gd name="T91" fmla="*/ 5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58" h="228">
                  <a:moveTo>
                    <a:pt x="80" y="205"/>
                  </a:moveTo>
                  <a:lnTo>
                    <a:pt x="82" y="207"/>
                  </a:lnTo>
                  <a:lnTo>
                    <a:pt x="81" y="213"/>
                  </a:lnTo>
                  <a:lnTo>
                    <a:pt x="71" y="212"/>
                  </a:lnTo>
                  <a:lnTo>
                    <a:pt x="73" y="215"/>
                  </a:lnTo>
                  <a:lnTo>
                    <a:pt x="65" y="222"/>
                  </a:lnTo>
                  <a:lnTo>
                    <a:pt x="68" y="213"/>
                  </a:lnTo>
                  <a:lnTo>
                    <a:pt x="67" y="211"/>
                  </a:lnTo>
                  <a:lnTo>
                    <a:pt x="70" y="207"/>
                  </a:lnTo>
                  <a:lnTo>
                    <a:pt x="74" y="208"/>
                  </a:lnTo>
                  <a:lnTo>
                    <a:pt x="80" y="205"/>
                  </a:lnTo>
                  <a:close/>
                  <a:moveTo>
                    <a:pt x="224" y="118"/>
                  </a:moveTo>
                  <a:lnTo>
                    <a:pt x="226" y="116"/>
                  </a:lnTo>
                  <a:lnTo>
                    <a:pt x="223" y="112"/>
                  </a:lnTo>
                  <a:lnTo>
                    <a:pt x="216" y="109"/>
                  </a:lnTo>
                  <a:lnTo>
                    <a:pt x="213" y="112"/>
                  </a:lnTo>
                  <a:lnTo>
                    <a:pt x="214" y="122"/>
                  </a:lnTo>
                  <a:lnTo>
                    <a:pt x="212" y="124"/>
                  </a:lnTo>
                  <a:lnTo>
                    <a:pt x="203" y="110"/>
                  </a:lnTo>
                  <a:lnTo>
                    <a:pt x="195" y="113"/>
                  </a:lnTo>
                  <a:lnTo>
                    <a:pt x="191" y="130"/>
                  </a:lnTo>
                  <a:lnTo>
                    <a:pt x="197" y="131"/>
                  </a:lnTo>
                  <a:lnTo>
                    <a:pt x="196" y="140"/>
                  </a:lnTo>
                  <a:lnTo>
                    <a:pt x="201" y="144"/>
                  </a:lnTo>
                  <a:lnTo>
                    <a:pt x="205" y="138"/>
                  </a:lnTo>
                  <a:lnTo>
                    <a:pt x="216" y="135"/>
                  </a:lnTo>
                  <a:lnTo>
                    <a:pt x="220" y="129"/>
                  </a:lnTo>
                  <a:lnTo>
                    <a:pt x="226" y="131"/>
                  </a:lnTo>
                  <a:lnTo>
                    <a:pt x="221" y="124"/>
                  </a:lnTo>
                  <a:lnTo>
                    <a:pt x="232" y="126"/>
                  </a:lnTo>
                  <a:lnTo>
                    <a:pt x="224" y="118"/>
                  </a:lnTo>
                  <a:close/>
                  <a:moveTo>
                    <a:pt x="256" y="29"/>
                  </a:moveTo>
                  <a:lnTo>
                    <a:pt x="220" y="24"/>
                  </a:lnTo>
                  <a:lnTo>
                    <a:pt x="220" y="5"/>
                  </a:lnTo>
                  <a:lnTo>
                    <a:pt x="184" y="0"/>
                  </a:lnTo>
                  <a:lnTo>
                    <a:pt x="165" y="3"/>
                  </a:lnTo>
                  <a:lnTo>
                    <a:pt x="141" y="14"/>
                  </a:lnTo>
                  <a:lnTo>
                    <a:pt x="119" y="32"/>
                  </a:lnTo>
                  <a:lnTo>
                    <a:pt x="99" y="42"/>
                  </a:lnTo>
                  <a:lnTo>
                    <a:pt x="81" y="69"/>
                  </a:lnTo>
                  <a:lnTo>
                    <a:pt x="71" y="89"/>
                  </a:lnTo>
                  <a:lnTo>
                    <a:pt x="69" y="104"/>
                  </a:lnTo>
                  <a:lnTo>
                    <a:pt x="58" y="125"/>
                  </a:lnTo>
                  <a:lnTo>
                    <a:pt x="58" y="145"/>
                  </a:lnTo>
                  <a:lnTo>
                    <a:pt x="53" y="157"/>
                  </a:lnTo>
                  <a:lnTo>
                    <a:pt x="38" y="172"/>
                  </a:lnTo>
                  <a:lnTo>
                    <a:pt x="0" y="173"/>
                  </a:lnTo>
                  <a:lnTo>
                    <a:pt x="0" y="187"/>
                  </a:lnTo>
                  <a:lnTo>
                    <a:pt x="9" y="212"/>
                  </a:lnTo>
                  <a:lnTo>
                    <a:pt x="45" y="228"/>
                  </a:lnTo>
                  <a:lnTo>
                    <a:pt x="54" y="225"/>
                  </a:lnTo>
                  <a:lnTo>
                    <a:pt x="55" y="221"/>
                  </a:lnTo>
                  <a:lnTo>
                    <a:pt x="61" y="214"/>
                  </a:lnTo>
                  <a:lnTo>
                    <a:pt x="67" y="196"/>
                  </a:lnTo>
                  <a:lnTo>
                    <a:pt x="68" y="193"/>
                  </a:lnTo>
                  <a:lnTo>
                    <a:pt x="66" y="189"/>
                  </a:lnTo>
                  <a:lnTo>
                    <a:pt x="77" y="180"/>
                  </a:lnTo>
                  <a:lnTo>
                    <a:pt x="77" y="176"/>
                  </a:lnTo>
                  <a:lnTo>
                    <a:pt x="74" y="176"/>
                  </a:lnTo>
                  <a:lnTo>
                    <a:pt x="78" y="170"/>
                  </a:lnTo>
                  <a:lnTo>
                    <a:pt x="75" y="163"/>
                  </a:lnTo>
                  <a:lnTo>
                    <a:pt x="79" y="162"/>
                  </a:lnTo>
                  <a:lnTo>
                    <a:pt x="79" y="160"/>
                  </a:lnTo>
                  <a:lnTo>
                    <a:pt x="79" y="155"/>
                  </a:lnTo>
                  <a:lnTo>
                    <a:pt x="82" y="154"/>
                  </a:lnTo>
                  <a:lnTo>
                    <a:pt x="84" y="135"/>
                  </a:lnTo>
                  <a:lnTo>
                    <a:pt x="90" y="132"/>
                  </a:lnTo>
                  <a:lnTo>
                    <a:pt x="93" y="133"/>
                  </a:lnTo>
                  <a:lnTo>
                    <a:pt x="92" y="138"/>
                  </a:lnTo>
                  <a:lnTo>
                    <a:pt x="96" y="136"/>
                  </a:lnTo>
                  <a:lnTo>
                    <a:pt x="107" y="120"/>
                  </a:lnTo>
                  <a:lnTo>
                    <a:pt x="96" y="118"/>
                  </a:lnTo>
                  <a:lnTo>
                    <a:pt x="99" y="104"/>
                  </a:lnTo>
                  <a:lnTo>
                    <a:pt x="99" y="104"/>
                  </a:lnTo>
                  <a:lnTo>
                    <a:pt x="109" y="98"/>
                  </a:lnTo>
                  <a:lnTo>
                    <a:pt x="113" y="95"/>
                  </a:lnTo>
                  <a:lnTo>
                    <a:pt x="119" y="89"/>
                  </a:lnTo>
                  <a:lnTo>
                    <a:pt x="122" y="88"/>
                  </a:lnTo>
                  <a:lnTo>
                    <a:pt x="127" y="88"/>
                  </a:lnTo>
                  <a:lnTo>
                    <a:pt x="127" y="83"/>
                  </a:lnTo>
                  <a:lnTo>
                    <a:pt x="131" y="79"/>
                  </a:lnTo>
                  <a:lnTo>
                    <a:pt x="119" y="82"/>
                  </a:lnTo>
                  <a:lnTo>
                    <a:pt x="116" y="80"/>
                  </a:lnTo>
                  <a:lnTo>
                    <a:pt x="115" y="78"/>
                  </a:lnTo>
                  <a:lnTo>
                    <a:pt x="128" y="68"/>
                  </a:lnTo>
                  <a:lnTo>
                    <a:pt x="126" y="63"/>
                  </a:lnTo>
                  <a:lnTo>
                    <a:pt x="132" y="55"/>
                  </a:lnTo>
                  <a:lnTo>
                    <a:pt x="135" y="54"/>
                  </a:lnTo>
                  <a:lnTo>
                    <a:pt x="139" y="46"/>
                  </a:lnTo>
                  <a:lnTo>
                    <a:pt x="156" y="40"/>
                  </a:lnTo>
                  <a:lnTo>
                    <a:pt x="157" y="37"/>
                  </a:lnTo>
                  <a:lnTo>
                    <a:pt x="160" y="37"/>
                  </a:lnTo>
                  <a:lnTo>
                    <a:pt x="164" y="34"/>
                  </a:lnTo>
                  <a:lnTo>
                    <a:pt x="167" y="39"/>
                  </a:lnTo>
                  <a:lnTo>
                    <a:pt x="171" y="34"/>
                  </a:lnTo>
                  <a:lnTo>
                    <a:pt x="177" y="35"/>
                  </a:lnTo>
                  <a:lnTo>
                    <a:pt x="183" y="43"/>
                  </a:lnTo>
                  <a:lnTo>
                    <a:pt x="188" y="40"/>
                  </a:lnTo>
                  <a:lnTo>
                    <a:pt x="197" y="43"/>
                  </a:lnTo>
                  <a:lnTo>
                    <a:pt x="199" y="50"/>
                  </a:lnTo>
                  <a:lnTo>
                    <a:pt x="194" y="47"/>
                  </a:lnTo>
                  <a:lnTo>
                    <a:pt x="194" y="52"/>
                  </a:lnTo>
                  <a:lnTo>
                    <a:pt x="191" y="58"/>
                  </a:lnTo>
                  <a:lnTo>
                    <a:pt x="194" y="66"/>
                  </a:lnTo>
                  <a:lnTo>
                    <a:pt x="191" y="72"/>
                  </a:lnTo>
                  <a:lnTo>
                    <a:pt x="192" y="76"/>
                  </a:lnTo>
                  <a:lnTo>
                    <a:pt x="197" y="79"/>
                  </a:lnTo>
                  <a:lnTo>
                    <a:pt x="199" y="88"/>
                  </a:lnTo>
                  <a:lnTo>
                    <a:pt x="197" y="92"/>
                  </a:lnTo>
                  <a:lnTo>
                    <a:pt x="194" y="86"/>
                  </a:lnTo>
                  <a:lnTo>
                    <a:pt x="192" y="88"/>
                  </a:lnTo>
                  <a:lnTo>
                    <a:pt x="190" y="99"/>
                  </a:lnTo>
                  <a:lnTo>
                    <a:pt x="190" y="103"/>
                  </a:lnTo>
                  <a:lnTo>
                    <a:pt x="194" y="98"/>
                  </a:lnTo>
                  <a:lnTo>
                    <a:pt x="198" y="101"/>
                  </a:lnTo>
                  <a:lnTo>
                    <a:pt x="197" y="110"/>
                  </a:lnTo>
                  <a:lnTo>
                    <a:pt x="201" y="108"/>
                  </a:lnTo>
                  <a:lnTo>
                    <a:pt x="203" y="110"/>
                  </a:lnTo>
                  <a:lnTo>
                    <a:pt x="211" y="104"/>
                  </a:lnTo>
                  <a:lnTo>
                    <a:pt x="211" y="99"/>
                  </a:lnTo>
                  <a:lnTo>
                    <a:pt x="206" y="98"/>
                  </a:lnTo>
                  <a:lnTo>
                    <a:pt x="212" y="95"/>
                  </a:lnTo>
                  <a:lnTo>
                    <a:pt x="214" y="88"/>
                  </a:lnTo>
                  <a:lnTo>
                    <a:pt x="217" y="86"/>
                  </a:lnTo>
                  <a:lnTo>
                    <a:pt x="220" y="88"/>
                  </a:lnTo>
                  <a:lnTo>
                    <a:pt x="227" y="101"/>
                  </a:lnTo>
                  <a:lnTo>
                    <a:pt x="232" y="99"/>
                  </a:lnTo>
                  <a:lnTo>
                    <a:pt x="236" y="106"/>
                  </a:lnTo>
                  <a:lnTo>
                    <a:pt x="238" y="101"/>
                  </a:lnTo>
                  <a:lnTo>
                    <a:pt x="237" y="96"/>
                  </a:lnTo>
                  <a:lnTo>
                    <a:pt x="245" y="79"/>
                  </a:lnTo>
                  <a:lnTo>
                    <a:pt x="243" y="69"/>
                  </a:lnTo>
                  <a:lnTo>
                    <a:pt x="250" y="69"/>
                  </a:lnTo>
                  <a:lnTo>
                    <a:pt x="249" y="63"/>
                  </a:lnTo>
                  <a:lnTo>
                    <a:pt x="251" y="61"/>
                  </a:lnTo>
                  <a:lnTo>
                    <a:pt x="251" y="57"/>
                  </a:lnTo>
                  <a:lnTo>
                    <a:pt x="256" y="58"/>
                  </a:lnTo>
                  <a:lnTo>
                    <a:pt x="258" y="52"/>
                  </a:lnTo>
                  <a:lnTo>
                    <a:pt x="256" y="29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36" name="Freeform 11">
              <a:extLst>
                <a:ext uri="{FF2B5EF4-FFF2-40B4-BE49-F238E27FC236}">
                  <a16:creationId xmlns:a16="http://schemas.microsoft.com/office/drawing/2014/main" id="{E5A7CBB0-25E7-514C-8E40-6959BE39CC84}"/>
                </a:ext>
              </a:extLst>
            </p:cNvPr>
            <p:cNvSpPr>
              <a:spLocks/>
            </p:cNvSpPr>
            <p:nvPr/>
          </p:nvSpPr>
          <p:spPr bwMode="auto">
            <a:xfrm>
              <a:off x="8626852" y="1412201"/>
              <a:ext cx="225425" cy="292100"/>
            </a:xfrm>
            <a:custGeom>
              <a:avLst/>
              <a:gdLst>
                <a:gd name="T0" fmla="*/ 99 w 142"/>
                <a:gd name="T1" fmla="*/ 0 h 184"/>
                <a:gd name="T2" fmla="*/ 113 w 142"/>
                <a:gd name="T3" fmla="*/ 9 h 184"/>
                <a:gd name="T4" fmla="*/ 117 w 142"/>
                <a:gd name="T5" fmla="*/ 30 h 184"/>
                <a:gd name="T6" fmla="*/ 130 w 142"/>
                <a:gd name="T7" fmla="*/ 29 h 184"/>
                <a:gd name="T8" fmla="*/ 136 w 142"/>
                <a:gd name="T9" fmla="*/ 35 h 184"/>
                <a:gd name="T10" fmla="*/ 142 w 142"/>
                <a:gd name="T11" fmla="*/ 66 h 184"/>
                <a:gd name="T12" fmla="*/ 142 w 142"/>
                <a:gd name="T13" fmla="*/ 66 h 184"/>
                <a:gd name="T14" fmla="*/ 135 w 142"/>
                <a:gd name="T15" fmla="*/ 69 h 184"/>
                <a:gd name="T16" fmla="*/ 141 w 142"/>
                <a:gd name="T17" fmla="*/ 87 h 184"/>
                <a:gd name="T18" fmla="*/ 139 w 142"/>
                <a:gd name="T19" fmla="*/ 93 h 184"/>
                <a:gd name="T20" fmla="*/ 115 w 142"/>
                <a:gd name="T21" fmla="*/ 109 h 184"/>
                <a:gd name="T22" fmla="*/ 114 w 142"/>
                <a:gd name="T23" fmla="*/ 127 h 184"/>
                <a:gd name="T24" fmla="*/ 97 w 142"/>
                <a:gd name="T25" fmla="*/ 164 h 184"/>
                <a:gd name="T26" fmla="*/ 97 w 142"/>
                <a:gd name="T27" fmla="*/ 164 h 184"/>
                <a:gd name="T28" fmla="*/ 97 w 142"/>
                <a:gd name="T29" fmla="*/ 172 h 184"/>
                <a:gd name="T30" fmla="*/ 93 w 142"/>
                <a:gd name="T31" fmla="*/ 176 h 184"/>
                <a:gd name="T32" fmla="*/ 84 w 142"/>
                <a:gd name="T33" fmla="*/ 177 h 184"/>
                <a:gd name="T34" fmla="*/ 84 w 142"/>
                <a:gd name="T35" fmla="*/ 177 h 184"/>
                <a:gd name="T36" fmla="*/ 72 w 142"/>
                <a:gd name="T37" fmla="*/ 177 h 184"/>
                <a:gd name="T38" fmla="*/ 63 w 142"/>
                <a:gd name="T39" fmla="*/ 184 h 184"/>
                <a:gd name="T40" fmla="*/ 49 w 142"/>
                <a:gd name="T41" fmla="*/ 183 h 184"/>
                <a:gd name="T42" fmla="*/ 43 w 142"/>
                <a:gd name="T43" fmla="*/ 176 h 184"/>
                <a:gd name="T44" fmla="*/ 46 w 142"/>
                <a:gd name="T45" fmla="*/ 175 h 184"/>
                <a:gd name="T46" fmla="*/ 46 w 142"/>
                <a:gd name="T47" fmla="*/ 162 h 184"/>
                <a:gd name="T48" fmla="*/ 32 w 142"/>
                <a:gd name="T49" fmla="*/ 150 h 184"/>
                <a:gd name="T50" fmla="*/ 20 w 142"/>
                <a:gd name="T51" fmla="*/ 150 h 184"/>
                <a:gd name="T52" fmla="*/ 15 w 142"/>
                <a:gd name="T53" fmla="*/ 139 h 184"/>
                <a:gd name="T54" fmla="*/ 24 w 142"/>
                <a:gd name="T55" fmla="*/ 123 h 184"/>
                <a:gd name="T56" fmla="*/ 26 w 142"/>
                <a:gd name="T57" fmla="*/ 113 h 184"/>
                <a:gd name="T58" fmla="*/ 13 w 142"/>
                <a:gd name="T59" fmla="*/ 107 h 184"/>
                <a:gd name="T60" fmla="*/ 3 w 142"/>
                <a:gd name="T61" fmla="*/ 112 h 184"/>
                <a:gd name="T62" fmla="*/ 0 w 142"/>
                <a:gd name="T63" fmla="*/ 107 h 184"/>
                <a:gd name="T64" fmla="*/ 5 w 142"/>
                <a:gd name="T65" fmla="*/ 97 h 184"/>
                <a:gd name="T66" fmla="*/ 8 w 142"/>
                <a:gd name="T67" fmla="*/ 76 h 184"/>
                <a:gd name="T68" fmla="*/ 14 w 142"/>
                <a:gd name="T69" fmla="*/ 61 h 184"/>
                <a:gd name="T70" fmla="*/ 14 w 142"/>
                <a:gd name="T71" fmla="*/ 61 h 184"/>
                <a:gd name="T72" fmla="*/ 25 w 142"/>
                <a:gd name="T73" fmla="*/ 40 h 184"/>
                <a:gd name="T74" fmla="*/ 48 w 142"/>
                <a:gd name="T75" fmla="*/ 32 h 184"/>
                <a:gd name="T76" fmla="*/ 56 w 142"/>
                <a:gd name="T77" fmla="*/ 19 h 184"/>
                <a:gd name="T78" fmla="*/ 68 w 142"/>
                <a:gd name="T79" fmla="*/ 15 h 184"/>
                <a:gd name="T80" fmla="*/ 79 w 142"/>
                <a:gd name="T81" fmla="*/ 4 h 184"/>
                <a:gd name="T82" fmla="*/ 95 w 142"/>
                <a:gd name="T83" fmla="*/ 6 h 184"/>
                <a:gd name="T84" fmla="*/ 99 w 142"/>
                <a:gd name="T85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2" h="184">
                  <a:moveTo>
                    <a:pt x="99" y="0"/>
                  </a:moveTo>
                  <a:lnTo>
                    <a:pt x="113" y="9"/>
                  </a:lnTo>
                  <a:lnTo>
                    <a:pt x="117" y="30"/>
                  </a:lnTo>
                  <a:lnTo>
                    <a:pt x="130" y="29"/>
                  </a:lnTo>
                  <a:lnTo>
                    <a:pt x="136" y="35"/>
                  </a:lnTo>
                  <a:lnTo>
                    <a:pt x="142" y="66"/>
                  </a:lnTo>
                  <a:lnTo>
                    <a:pt x="142" y="66"/>
                  </a:lnTo>
                  <a:lnTo>
                    <a:pt x="135" y="69"/>
                  </a:lnTo>
                  <a:lnTo>
                    <a:pt x="141" y="87"/>
                  </a:lnTo>
                  <a:lnTo>
                    <a:pt x="139" y="93"/>
                  </a:lnTo>
                  <a:lnTo>
                    <a:pt x="115" y="109"/>
                  </a:lnTo>
                  <a:lnTo>
                    <a:pt x="114" y="127"/>
                  </a:lnTo>
                  <a:lnTo>
                    <a:pt x="97" y="164"/>
                  </a:lnTo>
                  <a:lnTo>
                    <a:pt x="97" y="164"/>
                  </a:lnTo>
                  <a:lnTo>
                    <a:pt x="97" y="172"/>
                  </a:lnTo>
                  <a:lnTo>
                    <a:pt x="93" y="176"/>
                  </a:lnTo>
                  <a:lnTo>
                    <a:pt x="84" y="177"/>
                  </a:lnTo>
                  <a:lnTo>
                    <a:pt x="84" y="177"/>
                  </a:lnTo>
                  <a:lnTo>
                    <a:pt x="72" y="177"/>
                  </a:lnTo>
                  <a:lnTo>
                    <a:pt x="63" y="184"/>
                  </a:lnTo>
                  <a:lnTo>
                    <a:pt x="49" y="183"/>
                  </a:lnTo>
                  <a:lnTo>
                    <a:pt x="43" y="176"/>
                  </a:lnTo>
                  <a:lnTo>
                    <a:pt x="46" y="175"/>
                  </a:lnTo>
                  <a:lnTo>
                    <a:pt x="46" y="162"/>
                  </a:lnTo>
                  <a:lnTo>
                    <a:pt x="32" y="150"/>
                  </a:lnTo>
                  <a:lnTo>
                    <a:pt x="20" y="150"/>
                  </a:lnTo>
                  <a:lnTo>
                    <a:pt x="15" y="139"/>
                  </a:lnTo>
                  <a:lnTo>
                    <a:pt x="24" y="123"/>
                  </a:lnTo>
                  <a:lnTo>
                    <a:pt x="26" y="113"/>
                  </a:lnTo>
                  <a:lnTo>
                    <a:pt x="13" y="107"/>
                  </a:lnTo>
                  <a:lnTo>
                    <a:pt x="3" y="112"/>
                  </a:lnTo>
                  <a:lnTo>
                    <a:pt x="0" y="107"/>
                  </a:lnTo>
                  <a:lnTo>
                    <a:pt x="5" y="97"/>
                  </a:lnTo>
                  <a:lnTo>
                    <a:pt x="8" y="76"/>
                  </a:lnTo>
                  <a:lnTo>
                    <a:pt x="14" y="61"/>
                  </a:lnTo>
                  <a:lnTo>
                    <a:pt x="14" y="61"/>
                  </a:lnTo>
                  <a:lnTo>
                    <a:pt x="25" y="40"/>
                  </a:lnTo>
                  <a:lnTo>
                    <a:pt x="48" y="32"/>
                  </a:lnTo>
                  <a:lnTo>
                    <a:pt x="56" y="19"/>
                  </a:lnTo>
                  <a:lnTo>
                    <a:pt x="68" y="15"/>
                  </a:lnTo>
                  <a:lnTo>
                    <a:pt x="79" y="4"/>
                  </a:lnTo>
                  <a:lnTo>
                    <a:pt x="95" y="6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37" name="Freeform 12">
              <a:extLst>
                <a:ext uri="{FF2B5EF4-FFF2-40B4-BE49-F238E27FC236}">
                  <a16:creationId xmlns:a16="http://schemas.microsoft.com/office/drawing/2014/main" id="{0C253AD2-1365-2041-939F-64C7177787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9277" y="4398288"/>
              <a:ext cx="193675" cy="274638"/>
            </a:xfrm>
            <a:custGeom>
              <a:avLst/>
              <a:gdLst>
                <a:gd name="T0" fmla="*/ 54 w 122"/>
                <a:gd name="T1" fmla="*/ 4 h 173"/>
                <a:gd name="T2" fmla="*/ 62 w 122"/>
                <a:gd name="T3" fmla="*/ 1 h 173"/>
                <a:gd name="T4" fmla="*/ 77 w 122"/>
                <a:gd name="T5" fmla="*/ 0 h 173"/>
                <a:gd name="T6" fmla="*/ 104 w 122"/>
                <a:gd name="T7" fmla="*/ 5 h 173"/>
                <a:gd name="T8" fmla="*/ 116 w 122"/>
                <a:gd name="T9" fmla="*/ 15 h 173"/>
                <a:gd name="T10" fmla="*/ 118 w 122"/>
                <a:gd name="T11" fmla="*/ 29 h 173"/>
                <a:gd name="T12" fmla="*/ 118 w 122"/>
                <a:gd name="T13" fmla="*/ 29 h 173"/>
                <a:gd name="T14" fmla="*/ 119 w 122"/>
                <a:gd name="T15" fmla="*/ 48 h 173"/>
                <a:gd name="T16" fmla="*/ 119 w 122"/>
                <a:gd name="T17" fmla="*/ 48 h 173"/>
                <a:gd name="T18" fmla="*/ 122 w 122"/>
                <a:gd name="T19" fmla="*/ 64 h 173"/>
                <a:gd name="T20" fmla="*/ 118 w 122"/>
                <a:gd name="T21" fmla="*/ 84 h 173"/>
                <a:gd name="T22" fmla="*/ 106 w 122"/>
                <a:gd name="T23" fmla="*/ 102 h 173"/>
                <a:gd name="T24" fmla="*/ 100 w 122"/>
                <a:gd name="T25" fmla="*/ 119 h 173"/>
                <a:gd name="T26" fmla="*/ 101 w 122"/>
                <a:gd name="T27" fmla="*/ 128 h 173"/>
                <a:gd name="T28" fmla="*/ 94 w 122"/>
                <a:gd name="T29" fmla="*/ 141 h 173"/>
                <a:gd name="T30" fmla="*/ 102 w 122"/>
                <a:gd name="T31" fmla="*/ 165 h 173"/>
                <a:gd name="T32" fmla="*/ 63 w 122"/>
                <a:gd name="T33" fmla="*/ 164 h 173"/>
                <a:gd name="T34" fmla="*/ 51 w 122"/>
                <a:gd name="T35" fmla="*/ 173 h 173"/>
                <a:gd name="T36" fmla="*/ 8 w 122"/>
                <a:gd name="T37" fmla="*/ 173 h 173"/>
                <a:gd name="T38" fmla="*/ 8 w 122"/>
                <a:gd name="T39" fmla="*/ 173 h 173"/>
                <a:gd name="T40" fmla="*/ 6 w 122"/>
                <a:gd name="T41" fmla="*/ 131 h 173"/>
                <a:gd name="T42" fmla="*/ 11 w 122"/>
                <a:gd name="T43" fmla="*/ 127 h 173"/>
                <a:gd name="T44" fmla="*/ 3 w 122"/>
                <a:gd name="T45" fmla="*/ 116 h 173"/>
                <a:gd name="T46" fmla="*/ 7 w 122"/>
                <a:gd name="T47" fmla="*/ 108 h 173"/>
                <a:gd name="T48" fmla="*/ 0 w 122"/>
                <a:gd name="T49" fmla="*/ 79 h 173"/>
                <a:gd name="T50" fmla="*/ 0 w 122"/>
                <a:gd name="T51" fmla="*/ 79 h 173"/>
                <a:gd name="T52" fmla="*/ 4 w 122"/>
                <a:gd name="T53" fmla="*/ 80 h 173"/>
                <a:gd name="T54" fmla="*/ 8 w 122"/>
                <a:gd name="T55" fmla="*/ 93 h 173"/>
                <a:gd name="T56" fmla="*/ 16 w 122"/>
                <a:gd name="T57" fmla="*/ 101 h 173"/>
                <a:gd name="T58" fmla="*/ 28 w 122"/>
                <a:gd name="T59" fmla="*/ 102 h 173"/>
                <a:gd name="T60" fmla="*/ 28 w 122"/>
                <a:gd name="T61" fmla="*/ 106 h 173"/>
                <a:gd name="T62" fmla="*/ 30 w 122"/>
                <a:gd name="T63" fmla="*/ 102 h 173"/>
                <a:gd name="T64" fmla="*/ 48 w 122"/>
                <a:gd name="T65" fmla="*/ 105 h 173"/>
                <a:gd name="T66" fmla="*/ 68 w 122"/>
                <a:gd name="T67" fmla="*/ 96 h 173"/>
                <a:gd name="T68" fmla="*/ 66 w 122"/>
                <a:gd name="T69" fmla="*/ 94 h 173"/>
                <a:gd name="T70" fmla="*/ 71 w 122"/>
                <a:gd name="T71" fmla="*/ 84 h 173"/>
                <a:gd name="T72" fmla="*/ 68 w 122"/>
                <a:gd name="T73" fmla="*/ 68 h 173"/>
                <a:gd name="T74" fmla="*/ 71 w 122"/>
                <a:gd name="T75" fmla="*/ 57 h 173"/>
                <a:gd name="T76" fmla="*/ 65 w 122"/>
                <a:gd name="T77" fmla="*/ 46 h 173"/>
                <a:gd name="T78" fmla="*/ 65 w 122"/>
                <a:gd name="T79" fmla="*/ 36 h 173"/>
                <a:gd name="T80" fmla="*/ 56 w 122"/>
                <a:gd name="T81" fmla="*/ 16 h 173"/>
                <a:gd name="T82" fmla="*/ 54 w 122"/>
                <a:gd name="T83" fmla="*/ 4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2" h="173">
                  <a:moveTo>
                    <a:pt x="54" y="4"/>
                  </a:moveTo>
                  <a:lnTo>
                    <a:pt x="62" y="1"/>
                  </a:lnTo>
                  <a:lnTo>
                    <a:pt x="77" y="0"/>
                  </a:lnTo>
                  <a:lnTo>
                    <a:pt x="104" y="5"/>
                  </a:lnTo>
                  <a:lnTo>
                    <a:pt x="116" y="15"/>
                  </a:lnTo>
                  <a:lnTo>
                    <a:pt x="118" y="29"/>
                  </a:lnTo>
                  <a:lnTo>
                    <a:pt x="118" y="29"/>
                  </a:lnTo>
                  <a:lnTo>
                    <a:pt x="119" y="48"/>
                  </a:lnTo>
                  <a:lnTo>
                    <a:pt x="119" y="48"/>
                  </a:lnTo>
                  <a:lnTo>
                    <a:pt x="122" y="64"/>
                  </a:lnTo>
                  <a:lnTo>
                    <a:pt x="118" y="84"/>
                  </a:lnTo>
                  <a:lnTo>
                    <a:pt x="106" y="102"/>
                  </a:lnTo>
                  <a:lnTo>
                    <a:pt x="100" y="119"/>
                  </a:lnTo>
                  <a:lnTo>
                    <a:pt x="101" y="128"/>
                  </a:lnTo>
                  <a:lnTo>
                    <a:pt x="94" y="141"/>
                  </a:lnTo>
                  <a:lnTo>
                    <a:pt x="102" y="165"/>
                  </a:lnTo>
                  <a:lnTo>
                    <a:pt x="63" y="164"/>
                  </a:lnTo>
                  <a:lnTo>
                    <a:pt x="51" y="173"/>
                  </a:lnTo>
                  <a:lnTo>
                    <a:pt x="8" y="173"/>
                  </a:lnTo>
                  <a:lnTo>
                    <a:pt x="8" y="173"/>
                  </a:lnTo>
                  <a:lnTo>
                    <a:pt x="6" y="131"/>
                  </a:lnTo>
                  <a:lnTo>
                    <a:pt x="11" y="127"/>
                  </a:lnTo>
                  <a:lnTo>
                    <a:pt x="3" y="116"/>
                  </a:lnTo>
                  <a:lnTo>
                    <a:pt x="7" y="108"/>
                  </a:lnTo>
                  <a:lnTo>
                    <a:pt x="0" y="79"/>
                  </a:lnTo>
                  <a:lnTo>
                    <a:pt x="0" y="79"/>
                  </a:lnTo>
                  <a:lnTo>
                    <a:pt x="4" y="80"/>
                  </a:lnTo>
                  <a:lnTo>
                    <a:pt x="8" y="93"/>
                  </a:lnTo>
                  <a:lnTo>
                    <a:pt x="16" y="101"/>
                  </a:lnTo>
                  <a:lnTo>
                    <a:pt x="28" y="102"/>
                  </a:lnTo>
                  <a:lnTo>
                    <a:pt x="28" y="106"/>
                  </a:lnTo>
                  <a:lnTo>
                    <a:pt x="30" y="102"/>
                  </a:lnTo>
                  <a:lnTo>
                    <a:pt x="48" y="105"/>
                  </a:lnTo>
                  <a:lnTo>
                    <a:pt x="68" y="96"/>
                  </a:lnTo>
                  <a:lnTo>
                    <a:pt x="66" y="94"/>
                  </a:lnTo>
                  <a:lnTo>
                    <a:pt x="71" y="84"/>
                  </a:lnTo>
                  <a:lnTo>
                    <a:pt x="68" y="68"/>
                  </a:lnTo>
                  <a:lnTo>
                    <a:pt x="71" y="57"/>
                  </a:lnTo>
                  <a:lnTo>
                    <a:pt x="65" y="46"/>
                  </a:lnTo>
                  <a:lnTo>
                    <a:pt x="65" y="36"/>
                  </a:lnTo>
                  <a:lnTo>
                    <a:pt x="56" y="16"/>
                  </a:lnTo>
                  <a:lnTo>
                    <a:pt x="54" y="4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38" name="Freeform 13">
              <a:extLst>
                <a:ext uri="{FF2B5EF4-FFF2-40B4-BE49-F238E27FC236}">
                  <a16:creationId xmlns:a16="http://schemas.microsoft.com/office/drawing/2014/main" id="{FC108C13-55F4-8442-A84E-FB7E5FC0039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1977" y="4474488"/>
              <a:ext cx="384175" cy="447675"/>
            </a:xfrm>
            <a:custGeom>
              <a:avLst/>
              <a:gdLst>
                <a:gd name="T0" fmla="*/ 128 w 242"/>
                <a:gd name="T1" fmla="*/ 20 h 282"/>
                <a:gd name="T2" fmla="*/ 141 w 242"/>
                <a:gd name="T3" fmla="*/ 78 h 282"/>
                <a:gd name="T4" fmla="*/ 157 w 242"/>
                <a:gd name="T5" fmla="*/ 108 h 282"/>
                <a:gd name="T6" fmla="*/ 167 w 242"/>
                <a:gd name="T7" fmla="*/ 124 h 282"/>
                <a:gd name="T8" fmla="*/ 163 w 242"/>
                <a:gd name="T9" fmla="*/ 141 h 282"/>
                <a:gd name="T10" fmla="*/ 169 w 242"/>
                <a:gd name="T11" fmla="*/ 145 h 282"/>
                <a:gd name="T12" fmla="*/ 188 w 242"/>
                <a:gd name="T13" fmla="*/ 166 h 282"/>
                <a:gd name="T14" fmla="*/ 185 w 242"/>
                <a:gd name="T15" fmla="*/ 186 h 282"/>
                <a:gd name="T16" fmla="*/ 219 w 242"/>
                <a:gd name="T17" fmla="*/ 187 h 282"/>
                <a:gd name="T18" fmla="*/ 222 w 242"/>
                <a:gd name="T19" fmla="*/ 194 h 282"/>
                <a:gd name="T20" fmla="*/ 227 w 242"/>
                <a:gd name="T21" fmla="*/ 206 h 282"/>
                <a:gd name="T22" fmla="*/ 211 w 242"/>
                <a:gd name="T23" fmla="*/ 219 h 282"/>
                <a:gd name="T24" fmla="*/ 214 w 242"/>
                <a:gd name="T25" fmla="*/ 231 h 282"/>
                <a:gd name="T26" fmla="*/ 242 w 242"/>
                <a:gd name="T27" fmla="*/ 241 h 282"/>
                <a:gd name="T28" fmla="*/ 238 w 242"/>
                <a:gd name="T29" fmla="*/ 257 h 282"/>
                <a:gd name="T30" fmla="*/ 240 w 242"/>
                <a:gd name="T31" fmla="*/ 268 h 282"/>
                <a:gd name="T32" fmla="*/ 199 w 242"/>
                <a:gd name="T33" fmla="*/ 268 h 282"/>
                <a:gd name="T34" fmla="*/ 173 w 242"/>
                <a:gd name="T35" fmla="*/ 282 h 282"/>
                <a:gd name="T36" fmla="*/ 160 w 242"/>
                <a:gd name="T37" fmla="*/ 268 h 282"/>
                <a:gd name="T38" fmla="*/ 94 w 242"/>
                <a:gd name="T39" fmla="*/ 268 h 282"/>
                <a:gd name="T40" fmla="*/ 31 w 242"/>
                <a:gd name="T41" fmla="*/ 271 h 282"/>
                <a:gd name="T42" fmla="*/ 31 w 242"/>
                <a:gd name="T43" fmla="*/ 251 h 282"/>
                <a:gd name="T44" fmla="*/ 29 w 242"/>
                <a:gd name="T45" fmla="*/ 235 h 282"/>
                <a:gd name="T46" fmla="*/ 26 w 242"/>
                <a:gd name="T47" fmla="*/ 217 h 282"/>
                <a:gd name="T48" fmla="*/ 20 w 242"/>
                <a:gd name="T49" fmla="*/ 203 h 282"/>
                <a:gd name="T50" fmla="*/ 5 w 242"/>
                <a:gd name="T51" fmla="*/ 188 h 282"/>
                <a:gd name="T52" fmla="*/ 1 w 242"/>
                <a:gd name="T53" fmla="*/ 142 h 282"/>
                <a:gd name="T54" fmla="*/ 0 w 242"/>
                <a:gd name="T55" fmla="*/ 125 h 282"/>
                <a:gd name="T56" fmla="*/ 55 w 242"/>
                <a:gd name="T57" fmla="*/ 116 h 282"/>
                <a:gd name="T58" fmla="*/ 86 w 242"/>
                <a:gd name="T59" fmla="*/ 93 h 282"/>
                <a:gd name="T60" fmla="*/ 92 w 242"/>
                <a:gd name="T61" fmla="*/ 71 h 282"/>
                <a:gd name="T62" fmla="*/ 110 w 242"/>
                <a:gd name="T63" fmla="*/ 36 h 282"/>
                <a:gd name="T64" fmla="*/ 111 w 242"/>
                <a:gd name="T65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2" h="282">
                  <a:moveTo>
                    <a:pt x="111" y="0"/>
                  </a:moveTo>
                  <a:lnTo>
                    <a:pt x="128" y="20"/>
                  </a:lnTo>
                  <a:lnTo>
                    <a:pt x="138" y="37"/>
                  </a:lnTo>
                  <a:lnTo>
                    <a:pt x="141" y="78"/>
                  </a:lnTo>
                  <a:lnTo>
                    <a:pt x="153" y="91"/>
                  </a:lnTo>
                  <a:lnTo>
                    <a:pt x="157" y="108"/>
                  </a:lnTo>
                  <a:lnTo>
                    <a:pt x="167" y="121"/>
                  </a:lnTo>
                  <a:lnTo>
                    <a:pt x="167" y="124"/>
                  </a:lnTo>
                  <a:lnTo>
                    <a:pt x="162" y="127"/>
                  </a:lnTo>
                  <a:lnTo>
                    <a:pt x="163" y="141"/>
                  </a:lnTo>
                  <a:lnTo>
                    <a:pt x="164" y="144"/>
                  </a:lnTo>
                  <a:lnTo>
                    <a:pt x="169" y="145"/>
                  </a:lnTo>
                  <a:lnTo>
                    <a:pt x="173" y="167"/>
                  </a:lnTo>
                  <a:lnTo>
                    <a:pt x="188" y="166"/>
                  </a:lnTo>
                  <a:lnTo>
                    <a:pt x="177" y="178"/>
                  </a:lnTo>
                  <a:lnTo>
                    <a:pt x="185" y="186"/>
                  </a:lnTo>
                  <a:lnTo>
                    <a:pt x="202" y="188"/>
                  </a:lnTo>
                  <a:lnTo>
                    <a:pt x="219" y="187"/>
                  </a:lnTo>
                  <a:lnTo>
                    <a:pt x="224" y="181"/>
                  </a:lnTo>
                  <a:lnTo>
                    <a:pt x="222" y="194"/>
                  </a:lnTo>
                  <a:lnTo>
                    <a:pt x="227" y="201"/>
                  </a:lnTo>
                  <a:lnTo>
                    <a:pt x="227" y="206"/>
                  </a:lnTo>
                  <a:lnTo>
                    <a:pt x="222" y="206"/>
                  </a:lnTo>
                  <a:lnTo>
                    <a:pt x="211" y="219"/>
                  </a:lnTo>
                  <a:lnTo>
                    <a:pt x="208" y="230"/>
                  </a:lnTo>
                  <a:lnTo>
                    <a:pt x="214" y="231"/>
                  </a:lnTo>
                  <a:lnTo>
                    <a:pt x="227" y="242"/>
                  </a:lnTo>
                  <a:lnTo>
                    <a:pt x="242" y="241"/>
                  </a:lnTo>
                  <a:lnTo>
                    <a:pt x="228" y="254"/>
                  </a:lnTo>
                  <a:lnTo>
                    <a:pt x="238" y="257"/>
                  </a:lnTo>
                  <a:lnTo>
                    <a:pt x="240" y="268"/>
                  </a:lnTo>
                  <a:lnTo>
                    <a:pt x="240" y="268"/>
                  </a:lnTo>
                  <a:lnTo>
                    <a:pt x="199" y="268"/>
                  </a:lnTo>
                  <a:lnTo>
                    <a:pt x="199" y="268"/>
                  </a:lnTo>
                  <a:lnTo>
                    <a:pt x="179" y="277"/>
                  </a:lnTo>
                  <a:lnTo>
                    <a:pt x="173" y="282"/>
                  </a:lnTo>
                  <a:lnTo>
                    <a:pt x="164" y="276"/>
                  </a:lnTo>
                  <a:lnTo>
                    <a:pt x="160" y="268"/>
                  </a:lnTo>
                  <a:lnTo>
                    <a:pt x="94" y="268"/>
                  </a:lnTo>
                  <a:lnTo>
                    <a:pt x="94" y="268"/>
                  </a:lnTo>
                  <a:lnTo>
                    <a:pt x="31" y="271"/>
                  </a:lnTo>
                  <a:lnTo>
                    <a:pt x="31" y="271"/>
                  </a:lnTo>
                  <a:lnTo>
                    <a:pt x="29" y="262"/>
                  </a:lnTo>
                  <a:lnTo>
                    <a:pt x="31" y="251"/>
                  </a:lnTo>
                  <a:lnTo>
                    <a:pt x="28" y="246"/>
                  </a:lnTo>
                  <a:lnTo>
                    <a:pt x="29" y="235"/>
                  </a:lnTo>
                  <a:lnTo>
                    <a:pt x="24" y="226"/>
                  </a:lnTo>
                  <a:lnTo>
                    <a:pt x="26" y="217"/>
                  </a:lnTo>
                  <a:lnTo>
                    <a:pt x="23" y="213"/>
                  </a:lnTo>
                  <a:lnTo>
                    <a:pt x="20" y="203"/>
                  </a:lnTo>
                  <a:lnTo>
                    <a:pt x="8" y="195"/>
                  </a:lnTo>
                  <a:lnTo>
                    <a:pt x="5" y="188"/>
                  </a:lnTo>
                  <a:lnTo>
                    <a:pt x="1" y="142"/>
                  </a:lnTo>
                  <a:lnTo>
                    <a:pt x="1" y="142"/>
                  </a:lnTo>
                  <a:lnTo>
                    <a:pt x="0" y="125"/>
                  </a:lnTo>
                  <a:lnTo>
                    <a:pt x="0" y="125"/>
                  </a:lnTo>
                  <a:lnTo>
                    <a:pt x="43" y="125"/>
                  </a:lnTo>
                  <a:lnTo>
                    <a:pt x="55" y="116"/>
                  </a:lnTo>
                  <a:lnTo>
                    <a:pt x="94" y="117"/>
                  </a:lnTo>
                  <a:lnTo>
                    <a:pt x="86" y="93"/>
                  </a:lnTo>
                  <a:lnTo>
                    <a:pt x="93" y="80"/>
                  </a:lnTo>
                  <a:lnTo>
                    <a:pt x="92" y="71"/>
                  </a:lnTo>
                  <a:lnTo>
                    <a:pt x="98" y="54"/>
                  </a:lnTo>
                  <a:lnTo>
                    <a:pt x="110" y="36"/>
                  </a:lnTo>
                  <a:lnTo>
                    <a:pt x="114" y="16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39" name="Freeform 14">
              <a:extLst>
                <a:ext uri="{FF2B5EF4-FFF2-40B4-BE49-F238E27FC236}">
                  <a16:creationId xmlns:a16="http://schemas.microsoft.com/office/drawing/2014/main" id="{5EFEB9FA-2B79-9240-8CC1-38B3726FF8F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098340" y="3518813"/>
              <a:ext cx="250825" cy="238125"/>
            </a:xfrm>
            <a:custGeom>
              <a:avLst/>
              <a:gdLst>
                <a:gd name="T0" fmla="*/ 51 w 158"/>
                <a:gd name="T1" fmla="*/ 35 h 150"/>
                <a:gd name="T2" fmla="*/ 76 w 158"/>
                <a:gd name="T3" fmla="*/ 42 h 150"/>
                <a:gd name="T4" fmla="*/ 85 w 158"/>
                <a:gd name="T5" fmla="*/ 46 h 150"/>
                <a:gd name="T6" fmla="*/ 101 w 158"/>
                <a:gd name="T7" fmla="*/ 58 h 150"/>
                <a:gd name="T8" fmla="*/ 112 w 158"/>
                <a:gd name="T9" fmla="*/ 57 h 150"/>
                <a:gd name="T10" fmla="*/ 117 w 158"/>
                <a:gd name="T11" fmla="*/ 59 h 150"/>
                <a:gd name="T12" fmla="*/ 140 w 158"/>
                <a:gd name="T13" fmla="*/ 86 h 150"/>
                <a:gd name="T14" fmla="*/ 123 w 158"/>
                <a:gd name="T15" fmla="*/ 73 h 150"/>
                <a:gd name="T16" fmla="*/ 125 w 158"/>
                <a:gd name="T17" fmla="*/ 82 h 150"/>
                <a:gd name="T18" fmla="*/ 129 w 158"/>
                <a:gd name="T19" fmla="*/ 90 h 150"/>
                <a:gd name="T20" fmla="*/ 134 w 158"/>
                <a:gd name="T21" fmla="*/ 91 h 150"/>
                <a:gd name="T22" fmla="*/ 131 w 158"/>
                <a:gd name="T23" fmla="*/ 96 h 150"/>
                <a:gd name="T24" fmla="*/ 141 w 158"/>
                <a:gd name="T25" fmla="*/ 88 h 150"/>
                <a:gd name="T26" fmla="*/ 156 w 158"/>
                <a:gd name="T27" fmla="*/ 94 h 150"/>
                <a:gd name="T28" fmla="*/ 158 w 158"/>
                <a:gd name="T29" fmla="*/ 98 h 150"/>
                <a:gd name="T30" fmla="*/ 158 w 158"/>
                <a:gd name="T31" fmla="*/ 102 h 150"/>
                <a:gd name="T32" fmla="*/ 119 w 158"/>
                <a:gd name="T33" fmla="*/ 114 h 150"/>
                <a:gd name="T34" fmla="*/ 109 w 158"/>
                <a:gd name="T35" fmla="*/ 122 h 150"/>
                <a:gd name="T36" fmla="*/ 99 w 158"/>
                <a:gd name="T37" fmla="*/ 141 h 150"/>
                <a:gd name="T38" fmla="*/ 77 w 158"/>
                <a:gd name="T39" fmla="*/ 150 h 150"/>
                <a:gd name="T40" fmla="*/ 73 w 158"/>
                <a:gd name="T41" fmla="*/ 143 h 150"/>
                <a:gd name="T42" fmla="*/ 70 w 158"/>
                <a:gd name="T43" fmla="*/ 131 h 150"/>
                <a:gd name="T44" fmla="*/ 63 w 158"/>
                <a:gd name="T45" fmla="*/ 115 h 150"/>
                <a:gd name="T46" fmla="*/ 64 w 158"/>
                <a:gd name="T47" fmla="*/ 96 h 150"/>
                <a:gd name="T48" fmla="*/ 65 w 158"/>
                <a:gd name="T49" fmla="*/ 77 h 150"/>
                <a:gd name="T50" fmla="*/ 69 w 158"/>
                <a:gd name="T51" fmla="*/ 53 h 150"/>
                <a:gd name="T52" fmla="*/ 19 w 158"/>
                <a:gd name="T53" fmla="*/ 39 h 150"/>
                <a:gd name="T54" fmla="*/ 0 w 158"/>
                <a:gd name="T55" fmla="*/ 52 h 150"/>
                <a:gd name="T56" fmla="*/ 8 w 158"/>
                <a:gd name="T57" fmla="*/ 40 h 150"/>
                <a:gd name="T58" fmla="*/ 22 w 158"/>
                <a:gd name="T59" fmla="*/ 18 h 150"/>
                <a:gd name="T60" fmla="*/ 17 w 158"/>
                <a:gd name="T61" fmla="*/ 0 h 150"/>
                <a:gd name="T62" fmla="*/ 23 w 158"/>
                <a:gd name="T63" fmla="*/ 10 h 150"/>
                <a:gd name="T64" fmla="*/ 13 w 158"/>
                <a:gd name="T65" fmla="*/ 2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8" h="150">
                  <a:moveTo>
                    <a:pt x="25" y="13"/>
                  </a:moveTo>
                  <a:lnTo>
                    <a:pt x="51" y="35"/>
                  </a:lnTo>
                  <a:lnTo>
                    <a:pt x="69" y="38"/>
                  </a:lnTo>
                  <a:lnTo>
                    <a:pt x="76" y="42"/>
                  </a:lnTo>
                  <a:lnTo>
                    <a:pt x="82" y="40"/>
                  </a:lnTo>
                  <a:lnTo>
                    <a:pt x="85" y="46"/>
                  </a:lnTo>
                  <a:lnTo>
                    <a:pt x="90" y="44"/>
                  </a:lnTo>
                  <a:lnTo>
                    <a:pt x="101" y="58"/>
                  </a:lnTo>
                  <a:lnTo>
                    <a:pt x="108" y="57"/>
                  </a:lnTo>
                  <a:lnTo>
                    <a:pt x="112" y="57"/>
                  </a:lnTo>
                  <a:lnTo>
                    <a:pt x="111" y="63"/>
                  </a:lnTo>
                  <a:lnTo>
                    <a:pt x="117" y="59"/>
                  </a:lnTo>
                  <a:lnTo>
                    <a:pt x="124" y="72"/>
                  </a:lnTo>
                  <a:lnTo>
                    <a:pt x="140" y="86"/>
                  </a:lnTo>
                  <a:lnTo>
                    <a:pt x="138" y="88"/>
                  </a:lnTo>
                  <a:lnTo>
                    <a:pt x="123" y="73"/>
                  </a:lnTo>
                  <a:lnTo>
                    <a:pt x="117" y="76"/>
                  </a:lnTo>
                  <a:lnTo>
                    <a:pt x="125" y="82"/>
                  </a:lnTo>
                  <a:lnTo>
                    <a:pt x="125" y="89"/>
                  </a:lnTo>
                  <a:lnTo>
                    <a:pt x="129" y="90"/>
                  </a:lnTo>
                  <a:lnTo>
                    <a:pt x="131" y="85"/>
                  </a:lnTo>
                  <a:lnTo>
                    <a:pt x="134" y="91"/>
                  </a:lnTo>
                  <a:lnTo>
                    <a:pt x="130" y="92"/>
                  </a:lnTo>
                  <a:lnTo>
                    <a:pt x="131" y="96"/>
                  </a:lnTo>
                  <a:lnTo>
                    <a:pt x="138" y="97"/>
                  </a:lnTo>
                  <a:lnTo>
                    <a:pt x="141" y="88"/>
                  </a:lnTo>
                  <a:lnTo>
                    <a:pt x="150" y="91"/>
                  </a:lnTo>
                  <a:lnTo>
                    <a:pt x="156" y="94"/>
                  </a:lnTo>
                  <a:lnTo>
                    <a:pt x="150" y="96"/>
                  </a:lnTo>
                  <a:lnTo>
                    <a:pt x="158" y="98"/>
                  </a:lnTo>
                  <a:lnTo>
                    <a:pt x="158" y="98"/>
                  </a:lnTo>
                  <a:lnTo>
                    <a:pt x="158" y="102"/>
                  </a:lnTo>
                  <a:lnTo>
                    <a:pt x="144" y="114"/>
                  </a:lnTo>
                  <a:lnTo>
                    <a:pt x="119" y="114"/>
                  </a:lnTo>
                  <a:lnTo>
                    <a:pt x="114" y="123"/>
                  </a:lnTo>
                  <a:lnTo>
                    <a:pt x="109" y="122"/>
                  </a:lnTo>
                  <a:lnTo>
                    <a:pt x="105" y="134"/>
                  </a:lnTo>
                  <a:lnTo>
                    <a:pt x="99" y="141"/>
                  </a:lnTo>
                  <a:lnTo>
                    <a:pt x="93" y="145"/>
                  </a:lnTo>
                  <a:lnTo>
                    <a:pt x="77" y="150"/>
                  </a:lnTo>
                  <a:lnTo>
                    <a:pt x="77" y="150"/>
                  </a:lnTo>
                  <a:lnTo>
                    <a:pt x="73" y="143"/>
                  </a:lnTo>
                  <a:lnTo>
                    <a:pt x="75" y="134"/>
                  </a:lnTo>
                  <a:lnTo>
                    <a:pt x="70" y="131"/>
                  </a:lnTo>
                  <a:lnTo>
                    <a:pt x="70" y="122"/>
                  </a:lnTo>
                  <a:lnTo>
                    <a:pt x="63" y="115"/>
                  </a:lnTo>
                  <a:lnTo>
                    <a:pt x="67" y="102"/>
                  </a:lnTo>
                  <a:lnTo>
                    <a:pt x="64" y="96"/>
                  </a:lnTo>
                  <a:lnTo>
                    <a:pt x="66" y="88"/>
                  </a:lnTo>
                  <a:lnTo>
                    <a:pt x="65" y="77"/>
                  </a:lnTo>
                  <a:lnTo>
                    <a:pt x="73" y="61"/>
                  </a:lnTo>
                  <a:lnTo>
                    <a:pt x="69" y="53"/>
                  </a:lnTo>
                  <a:lnTo>
                    <a:pt x="31" y="37"/>
                  </a:lnTo>
                  <a:lnTo>
                    <a:pt x="19" y="39"/>
                  </a:lnTo>
                  <a:lnTo>
                    <a:pt x="10" y="47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8" y="40"/>
                  </a:lnTo>
                  <a:lnTo>
                    <a:pt x="9" y="21"/>
                  </a:lnTo>
                  <a:lnTo>
                    <a:pt x="22" y="18"/>
                  </a:lnTo>
                  <a:lnTo>
                    <a:pt x="25" y="13"/>
                  </a:lnTo>
                  <a:close/>
                  <a:moveTo>
                    <a:pt x="17" y="0"/>
                  </a:moveTo>
                  <a:lnTo>
                    <a:pt x="18" y="7"/>
                  </a:lnTo>
                  <a:lnTo>
                    <a:pt x="23" y="10"/>
                  </a:lnTo>
                  <a:lnTo>
                    <a:pt x="21" y="13"/>
                  </a:lnTo>
                  <a:lnTo>
                    <a:pt x="13" y="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0" name="Freeform 15">
              <a:extLst>
                <a:ext uri="{FF2B5EF4-FFF2-40B4-BE49-F238E27FC236}">
                  <a16:creationId xmlns:a16="http://schemas.microsoft.com/office/drawing/2014/main" id="{D9AA485A-99BC-D545-916C-917CFD5C400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588877" y="2987001"/>
              <a:ext cx="322263" cy="187325"/>
            </a:xfrm>
            <a:custGeom>
              <a:avLst/>
              <a:gdLst>
                <a:gd name="T0" fmla="*/ 201 w 203"/>
                <a:gd name="T1" fmla="*/ 68 h 118"/>
                <a:gd name="T2" fmla="*/ 179 w 203"/>
                <a:gd name="T3" fmla="*/ 74 h 118"/>
                <a:gd name="T4" fmla="*/ 184 w 203"/>
                <a:gd name="T5" fmla="*/ 63 h 118"/>
                <a:gd name="T6" fmla="*/ 153 w 203"/>
                <a:gd name="T7" fmla="*/ 58 h 118"/>
                <a:gd name="T8" fmla="*/ 163 w 203"/>
                <a:gd name="T9" fmla="*/ 58 h 118"/>
                <a:gd name="T10" fmla="*/ 178 w 203"/>
                <a:gd name="T11" fmla="*/ 58 h 118"/>
                <a:gd name="T12" fmla="*/ 172 w 203"/>
                <a:gd name="T13" fmla="*/ 63 h 118"/>
                <a:gd name="T14" fmla="*/ 155 w 203"/>
                <a:gd name="T15" fmla="*/ 65 h 118"/>
                <a:gd name="T16" fmla="*/ 146 w 203"/>
                <a:gd name="T17" fmla="*/ 64 h 118"/>
                <a:gd name="T18" fmla="*/ 140 w 203"/>
                <a:gd name="T19" fmla="*/ 54 h 118"/>
                <a:gd name="T20" fmla="*/ 150 w 203"/>
                <a:gd name="T21" fmla="*/ 53 h 118"/>
                <a:gd name="T22" fmla="*/ 125 w 203"/>
                <a:gd name="T23" fmla="*/ 37 h 118"/>
                <a:gd name="T24" fmla="*/ 132 w 203"/>
                <a:gd name="T25" fmla="*/ 53 h 118"/>
                <a:gd name="T26" fmla="*/ 132 w 203"/>
                <a:gd name="T27" fmla="*/ 66 h 118"/>
                <a:gd name="T28" fmla="*/ 129 w 203"/>
                <a:gd name="T29" fmla="*/ 59 h 118"/>
                <a:gd name="T30" fmla="*/ 122 w 203"/>
                <a:gd name="T31" fmla="*/ 55 h 118"/>
                <a:gd name="T32" fmla="*/ 122 w 203"/>
                <a:gd name="T33" fmla="*/ 41 h 118"/>
                <a:gd name="T34" fmla="*/ 106 w 203"/>
                <a:gd name="T35" fmla="*/ 25 h 118"/>
                <a:gd name="T36" fmla="*/ 119 w 203"/>
                <a:gd name="T37" fmla="*/ 34 h 118"/>
                <a:gd name="T38" fmla="*/ 121 w 203"/>
                <a:gd name="T39" fmla="*/ 39 h 118"/>
                <a:gd name="T40" fmla="*/ 106 w 203"/>
                <a:gd name="T41" fmla="*/ 25 h 118"/>
                <a:gd name="T42" fmla="*/ 75 w 203"/>
                <a:gd name="T43" fmla="*/ 7 h 118"/>
                <a:gd name="T44" fmla="*/ 102 w 203"/>
                <a:gd name="T45" fmla="*/ 45 h 118"/>
                <a:gd name="T46" fmla="*/ 120 w 203"/>
                <a:gd name="T47" fmla="*/ 56 h 118"/>
                <a:gd name="T48" fmla="*/ 126 w 203"/>
                <a:gd name="T49" fmla="*/ 66 h 118"/>
                <a:gd name="T50" fmla="*/ 108 w 203"/>
                <a:gd name="T51" fmla="*/ 65 h 118"/>
                <a:gd name="T52" fmla="*/ 104 w 203"/>
                <a:gd name="T53" fmla="*/ 83 h 118"/>
                <a:gd name="T54" fmla="*/ 108 w 203"/>
                <a:gd name="T55" fmla="*/ 96 h 118"/>
                <a:gd name="T56" fmla="*/ 106 w 203"/>
                <a:gd name="T57" fmla="*/ 99 h 118"/>
                <a:gd name="T58" fmla="*/ 114 w 203"/>
                <a:gd name="T59" fmla="*/ 105 h 118"/>
                <a:gd name="T60" fmla="*/ 122 w 203"/>
                <a:gd name="T61" fmla="*/ 91 h 118"/>
                <a:gd name="T62" fmla="*/ 127 w 203"/>
                <a:gd name="T63" fmla="*/ 85 h 118"/>
                <a:gd name="T64" fmla="*/ 143 w 203"/>
                <a:gd name="T65" fmla="*/ 89 h 118"/>
                <a:gd name="T66" fmla="*/ 136 w 203"/>
                <a:gd name="T67" fmla="*/ 106 h 118"/>
                <a:gd name="T68" fmla="*/ 106 w 203"/>
                <a:gd name="T69" fmla="*/ 118 h 118"/>
                <a:gd name="T70" fmla="*/ 85 w 203"/>
                <a:gd name="T71" fmla="*/ 109 h 118"/>
                <a:gd name="T72" fmla="*/ 65 w 203"/>
                <a:gd name="T73" fmla="*/ 108 h 118"/>
                <a:gd name="T74" fmla="*/ 45 w 203"/>
                <a:gd name="T75" fmla="*/ 117 h 118"/>
                <a:gd name="T76" fmla="*/ 28 w 203"/>
                <a:gd name="T77" fmla="*/ 105 h 118"/>
                <a:gd name="T78" fmla="*/ 5 w 203"/>
                <a:gd name="T79" fmla="*/ 103 h 118"/>
                <a:gd name="T80" fmla="*/ 4 w 203"/>
                <a:gd name="T81" fmla="*/ 97 h 118"/>
                <a:gd name="T82" fmla="*/ 7 w 203"/>
                <a:gd name="T83" fmla="*/ 79 h 118"/>
                <a:gd name="T84" fmla="*/ 11 w 203"/>
                <a:gd name="T85" fmla="*/ 72 h 118"/>
                <a:gd name="T86" fmla="*/ 0 w 203"/>
                <a:gd name="T87" fmla="*/ 58 h 118"/>
                <a:gd name="T88" fmla="*/ 27 w 203"/>
                <a:gd name="T89" fmla="*/ 42 h 118"/>
                <a:gd name="T90" fmla="*/ 34 w 203"/>
                <a:gd name="T91" fmla="*/ 36 h 118"/>
                <a:gd name="T92" fmla="*/ 46 w 203"/>
                <a:gd name="T93" fmla="*/ 36 h 118"/>
                <a:gd name="T94" fmla="*/ 67 w 203"/>
                <a:gd name="T95" fmla="*/ 19 h 118"/>
                <a:gd name="T96" fmla="*/ 60 w 203"/>
                <a:gd name="T97" fmla="*/ 1 h 118"/>
                <a:gd name="T98" fmla="*/ 71 w 203"/>
                <a:gd name="T9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3" h="118">
                  <a:moveTo>
                    <a:pt x="184" y="63"/>
                  </a:moveTo>
                  <a:lnTo>
                    <a:pt x="201" y="68"/>
                  </a:lnTo>
                  <a:lnTo>
                    <a:pt x="203" y="76"/>
                  </a:lnTo>
                  <a:lnTo>
                    <a:pt x="179" y="74"/>
                  </a:lnTo>
                  <a:lnTo>
                    <a:pt x="169" y="70"/>
                  </a:lnTo>
                  <a:lnTo>
                    <a:pt x="184" y="63"/>
                  </a:lnTo>
                  <a:close/>
                  <a:moveTo>
                    <a:pt x="152" y="53"/>
                  </a:moveTo>
                  <a:lnTo>
                    <a:pt x="153" y="58"/>
                  </a:lnTo>
                  <a:lnTo>
                    <a:pt x="157" y="52"/>
                  </a:lnTo>
                  <a:lnTo>
                    <a:pt x="163" y="58"/>
                  </a:lnTo>
                  <a:lnTo>
                    <a:pt x="166" y="53"/>
                  </a:lnTo>
                  <a:lnTo>
                    <a:pt x="178" y="58"/>
                  </a:lnTo>
                  <a:lnTo>
                    <a:pt x="171" y="59"/>
                  </a:lnTo>
                  <a:lnTo>
                    <a:pt x="172" y="63"/>
                  </a:lnTo>
                  <a:lnTo>
                    <a:pt x="161" y="68"/>
                  </a:lnTo>
                  <a:lnTo>
                    <a:pt x="155" y="65"/>
                  </a:lnTo>
                  <a:lnTo>
                    <a:pt x="155" y="63"/>
                  </a:lnTo>
                  <a:lnTo>
                    <a:pt x="146" y="64"/>
                  </a:lnTo>
                  <a:lnTo>
                    <a:pt x="138" y="57"/>
                  </a:lnTo>
                  <a:lnTo>
                    <a:pt x="140" y="54"/>
                  </a:lnTo>
                  <a:lnTo>
                    <a:pt x="137" y="52"/>
                  </a:lnTo>
                  <a:lnTo>
                    <a:pt x="150" y="53"/>
                  </a:lnTo>
                  <a:lnTo>
                    <a:pt x="152" y="53"/>
                  </a:lnTo>
                  <a:close/>
                  <a:moveTo>
                    <a:pt x="125" y="37"/>
                  </a:moveTo>
                  <a:lnTo>
                    <a:pt x="141" y="43"/>
                  </a:lnTo>
                  <a:lnTo>
                    <a:pt x="132" y="53"/>
                  </a:lnTo>
                  <a:lnTo>
                    <a:pt x="137" y="62"/>
                  </a:lnTo>
                  <a:lnTo>
                    <a:pt x="132" y="66"/>
                  </a:lnTo>
                  <a:lnTo>
                    <a:pt x="129" y="66"/>
                  </a:lnTo>
                  <a:lnTo>
                    <a:pt x="129" y="59"/>
                  </a:lnTo>
                  <a:lnTo>
                    <a:pt x="126" y="59"/>
                  </a:lnTo>
                  <a:lnTo>
                    <a:pt x="122" y="55"/>
                  </a:lnTo>
                  <a:lnTo>
                    <a:pt x="126" y="46"/>
                  </a:lnTo>
                  <a:lnTo>
                    <a:pt x="122" y="41"/>
                  </a:lnTo>
                  <a:lnTo>
                    <a:pt x="125" y="37"/>
                  </a:lnTo>
                  <a:close/>
                  <a:moveTo>
                    <a:pt x="106" y="25"/>
                  </a:moveTo>
                  <a:lnTo>
                    <a:pt x="115" y="28"/>
                  </a:lnTo>
                  <a:lnTo>
                    <a:pt x="119" y="34"/>
                  </a:lnTo>
                  <a:lnTo>
                    <a:pt x="124" y="34"/>
                  </a:lnTo>
                  <a:lnTo>
                    <a:pt x="121" y="39"/>
                  </a:lnTo>
                  <a:lnTo>
                    <a:pt x="113" y="35"/>
                  </a:lnTo>
                  <a:lnTo>
                    <a:pt x="106" y="25"/>
                  </a:lnTo>
                  <a:close/>
                  <a:moveTo>
                    <a:pt x="71" y="1"/>
                  </a:moveTo>
                  <a:lnTo>
                    <a:pt x="75" y="7"/>
                  </a:lnTo>
                  <a:lnTo>
                    <a:pt x="87" y="10"/>
                  </a:lnTo>
                  <a:lnTo>
                    <a:pt x="102" y="45"/>
                  </a:lnTo>
                  <a:lnTo>
                    <a:pt x="116" y="51"/>
                  </a:lnTo>
                  <a:lnTo>
                    <a:pt x="120" y="56"/>
                  </a:lnTo>
                  <a:lnTo>
                    <a:pt x="128" y="62"/>
                  </a:lnTo>
                  <a:lnTo>
                    <a:pt x="126" y="66"/>
                  </a:lnTo>
                  <a:lnTo>
                    <a:pt x="114" y="63"/>
                  </a:lnTo>
                  <a:lnTo>
                    <a:pt x="108" y="65"/>
                  </a:lnTo>
                  <a:lnTo>
                    <a:pt x="103" y="78"/>
                  </a:lnTo>
                  <a:lnTo>
                    <a:pt x="104" y="83"/>
                  </a:lnTo>
                  <a:lnTo>
                    <a:pt x="110" y="90"/>
                  </a:lnTo>
                  <a:lnTo>
                    <a:pt x="108" y="96"/>
                  </a:lnTo>
                  <a:lnTo>
                    <a:pt x="103" y="96"/>
                  </a:lnTo>
                  <a:lnTo>
                    <a:pt x="106" y="99"/>
                  </a:lnTo>
                  <a:lnTo>
                    <a:pt x="103" y="101"/>
                  </a:lnTo>
                  <a:lnTo>
                    <a:pt x="114" y="105"/>
                  </a:lnTo>
                  <a:lnTo>
                    <a:pt x="121" y="97"/>
                  </a:lnTo>
                  <a:lnTo>
                    <a:pt x="122" y="91"/>
                  </a:lnTo>
                  <a:lnTo>
                    <a:pt x="126" y="91"/>
                  </a:lnTo>
                  <a:lnTo>
                    <a:pt x="127" y="85"/>
                  </a:lnTo>
                  <a:lnTo>
                    <a:pt x="130" y="84"/>
                  </a:lnTo>
                  <a:lnTo>
                    <a:pt x="143" y="89"/>
                  </a:lnTo>
                  <a:lnTo>
                    <a:pt x="143" y="89"/>
                  </a:lnTo>
                  <a:lnTo>
                    <a:pt x="136" y="106"/>
                  </a:lnTo>
                  <a:lnTo>
                    <a:pt x="126" y="106"/>
                  </a:lnTo>
                  <a:lnTo>
                    <a:pt x="106" y="118"/>
                  </a:lnTo>
                  <a:lnTo>
                    <a:pt x="99" y="110"/>
                  </a:lnTo>
                  <a:lnTo>
                    <a:pt x="85" y="109"/>
                  </a:lnTo>
                  <a:lnTo>
                    <a:pt x="77" y="113"/>
                  </a:lnTo>
                  <a:lnTo>
                    <a:pt x="65" y="108"/>
                  </a:lnTo>
                  <a:lnTo>
                    <a:pt x="45" y="117"/>
                  </a:lnTo>
                  <a:lnTo>
                    <a:pt x="45" y="117"/>
                  </a:lnTo>
                  <a:lnTo>
                    <a:pt x="38" y="110"/>
                  </a:lnTo>
                  <a:lnTo>
                    <a:pt x="28" y="105"/>
                  </a:lnTo>
                  <a:lnTo>
                    <a:pt x="10" y="114"/>
                  </a:lnTo>
                  <a:lnTo>
                    <a:pt x="5" y="103"/>
                  </a:lnTo>
                  <a:lnTo>
                    <a:pt x="1" y="103"/>
                  </a:lnTo>
                  <a:lnTo>
                    <a:pt x="4" y="97"/>
                  </a:lnTo>
                  <a:lnTo>
                    <a:pt x="3" y="82"/>
                  </a:lnTo>
                  <a:lnTo>
                    <a:pt x="7" y="79"/>
                  </a:lnTo>
                  <a:lnTo>
                    <a:pt x="7" y="74"/>
                  </a:lnTo>
                  <a:lnTo>
                    <a:pt x="11" y="72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25" y="40"/>
                  </a:lnTo>
                  <a:lnTo>
                    <a:pt x="27" y="42"/>
                  </a:lnTo>
                  <a:lnTo>
                    <a:pt x="27" y="39"/>
                  </a:lnTo>
                  <a:lnTo>
                    <a:pt x="34" y="36"/>
                  </a:lnTo>
                  <a:lnTo>
                    <a:pt x="39" y="34"/>
                  </a:lnTo>
                  <a:lnTo>
                    <a:pt x="46" y="36"/>
                  </a:lnTo>
                  <a:lnTo>
                    <a:pt x="66" y="28"/>
                  </a:lnTo>
                  <a:lnTo>
                    <a:pt x="67" y="19"/>
                  </a:lnTo>
                  <a:lnTo>
                    <a:pt x="58" y="4"/>
                  </a:lnTo>
                  <a:lnTo>
                    <a:pt x="60" y="1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1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1" name="Freeform 16">
              <a:extLst>
                <a:ext uri="{FF2B5EF4-FFF2-40B4-BE49-F238E27FC236}">
                  <a16:creationId xmlns:a16="http://schemas.microsoft.com/office/drawing/2014/main" id="{C43CC1C0-0385-FF48-9D3D-E9E6DD39F12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26890" y="3477538"/>
              <a:ext cx="336550" cy="593725"/>
            </a:xfrm>
            <a:custGeom>
              <a:avLst/>
              <a:gdLst>
                <a:gd name="T0" fmla="*/ 118 w 212"/>
                <a:gd name="T1" fmla="*/ 73 h 374"/>
                <a:gd name="T2" fmla="*/ 139 w 212"/>
                <a:gd name="T3" fmla="*/ 63 h 374"/>
                <a:gd name="T4" fmla="*/ 181 w 212"/>
                <a:gd name="T5" fmla="*/ 87 h 374"/>
                <a:gd name="T6" fmla="*/ 174 w 212"/>
                <a:gd name="T7" fmla="*/ 114 h 374"/>
                <a:gd name="T8" fmla="*/ 175 w 212"/>
                <a:gd name="T9" fmla="*/ 128 h 374"/>
                <a:gd name="T10" fmla="*/ 178 w 212"/>
                <a:gd name="T11" fmla="*/ 148 h 374"/>
                <a:gd name="T12" fmla="*/ 183 w 212"/>
                <a:gd name="T13" fmla="*/ 160 h 374"/>
                <a:gd name="T14" fmla="*/ 185 w 212"/>
                <a:gd name="T15" fmla="*/ 176 h 374"/>
                <a:gd name="T16" fmla="*/ 185 w 212"/>
                <a:gd name="T17" fmla="*/ 197 h 374"/>
                <a:gd name="T18" fmla="*/ 188 w 212"/>
                <a:gd name="T19" fmla="*/ 206 h 374"/>
                <a:gd name="T20" fmla="*/ 193 w 212"/>
                <a:gd name="T21" fmla="*/ 214 h 374"/>
                <a:gd name="T22" fmla="*/ 210 w 212"/>
                <a:gd name="T23" fmla="*/ 253 h 374"/>
                <a:gd name="T24" fmla="*/ 205 w 212"/>
                <a:gd name="T25" fmla="*/ 260 h 374"/>
                <a:gd name="T26" fmla="*/ 199 w 212"/>
                <a:gd name="T27" fmla="*/ 267 h 374"/>
                <a:gd name="T28" fmla="*/ 180 w 212"/>
                <a:gd name="T29" fmla="*/ 298 h 374"/>
                <a:gd name="T30" fmla="*/ 149 w 212"/>
                <a:gd name="T31" fmla="*/ 326 h 374"/>
                <a:gd name="T32" fmla="*/ 144 w 212"/>
                <a:gd name="T33" fmla="*/ 355 h 374"/>
                <a:gd name="T34" fmla="*/ 148 w 212"/>
                <a:gd name="T35" fmla="*/ 360 h 374"/>
                <a:gd name="T36" fmla="*/ 133 w 212"/>
                <a:gd name="T37" fmla="*/ 374 h 374"/>
                <a:gd name="T38" fmla="*/ 123 w 212"/>
                <a:gd name="T39" fmla="*/ 352 h 374"/>
                <a:gd name="T40" fmla="*/ 137 w 212"/>
                <a:gd name="T41" fmla="*/ 317 h 374"/>
                <a:gd name="T42" fmla="*/ 125 w 212"/>
                <a:gd name="T43" fmla="*/ 296 h 374"/>
                <a:gd name="T44" fmla="*/ 138 w 212"/>
                <a:gd name="T45" fmla="*/ 259 h 374"/>
                <a:gd name="T46" fmla="*/ 149 w 212"/>
                <a:gd name="T47" fmla="*/ 203 h 374"/>
                <a:gd name="T48" fmla="*/ 153 w 212"/>
                <a:gd name="T49" fmla="*/ 187 h 374"/>
                <a:gd name="T50" fmla="*/ 155 w 212"/>
                <a:gd name="T51" fmla="*/ 169 h 374"/>
                <a:gd name="T52" fmla="*/ 158 w 212"/>
                <a:gd name="T53" fmla="*/ 140 h 374"/>
                <a:gd name="T54" fmla="*/ 158 w 212"/>
                <a:gd name="T55" fmla="*/ 125 h 374"/>
                <a:gd name="T56" fmla="*/ 164 w 212"/>
                <a:gd name="T57" fmla="*/ 90 h 374"/>
                <a:gd name="T58" fmla="*/ 152 w 212"/>
                <a:gd name="T59" fmla="*/ 84 h 374"/>
                <a:gd name="T60" fmla="*/ 117 w 212"/>
                <a:gd name="T61" fmla="*/ 79 h 374"/>
                <a:gd name="T62" fmla="*/ 19 w 212"/>
                <a:gd name="T63" fmla="*/ 55 h 374"/>
                <a:gd name="T64" fmla="*/ 40 w 212"/>
                <a:gd name="T65" fmla="*/ 59 h 374"/>
                <a:gd name="T66" fmla="*/ 20 w 212"/>
                <a:gd name="T67" fmla="*/ 60 h 374"/>
                <a:gd name="T68" fmla="*/ 19 w 212"/>
                <a:gd name="T69" fmla="*/ 55 h 374"/>
                <a:gd name="T70" fmla="*/ 51 w 212"/>
                <a:gd name="T71" fmla="*/ 40 h 374"/>
                <a:gd name="T72" fmla="*/ 45 w 212"/>
                <a:gd name="T73" fmla="*/ 50 h 374"/>
                <a:gd name="T74" fmla="*/ 42 w 212"/>
                <a:gd name="T75" fmla="*/ 37 h 374"/>
                <a:gd name="T76" fmla="*/ 2 w 212"/>
                <a:gd name="T77" fmla="*/ 0 h 374"/>
                <a:gd name="T78" fmla="*/ 14 w 212"/>
                <a:gd name="T79" fmla="*/ 17 h 374"/>
                <a:gd name="T80" fmla="*/ 10 w 212"/>
                <a:gd name="T81" fmla="*/ 30 h 374"/>
                <a:gd name="T82" fmla="*/ 8 w 212"/>
                <a:gd name="T83" fmla="*/ 10 h 374"/>
                <a:gd name="T84" fmla="*/ 2 w 212"/>
                <a:gd name="T85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12" h="374">
                  <a:moveTo>
                    <a:pt x="108" y="78"/>
                  </a:moveTo>
                  <a:lnTo>
                    <a:pt x="118" y="73"/>
                  </a:lnTo>
                  <a:lnTo>
                    <a:pt x="127" y="65"/>
                  </a:lnTo>
                  <a:lnTo>
                    <a:pt x="139" y="63"/>
                  </a:lnTo>
                  <a:lnTo>
                    <a:pt x="177" y="79"/>
                  </a:lnTo>
                  <a:lnTo>
                    <a:pt x="181" y="87"/>
                  </a:lnTo>
                  <a:lnTo>
                    <a:pt x="173" y="103"/>
                  </a:lnTo>
                  <a:lnTo>
                    <a:pt x="174" y="114"/>
                  </a:lnTo>
                  <a:lnTo>
                    <a:pt x="172" y="122"/>
                  </a:lnTo>
                  <a:lnTo>
                    <a:pt x="175" y="128"/>
                  </a:lnTo>
                  <a:lnTo>
                    <a:pt x="171" y="141"/>
                  </a:lnTo>
                  <a:lnTo>
                    <a:pt x="178" y="148"/>
                  </a:lnTo>
                  <a:lnTo>
                    <a:pt x="178" y="157"/>
                  </a:lnTo>
                  <a:lnTo>
                    <a:pt x="183" y="160"/>
                  </a:lnTo>
                  <a:lnTo>
                    <a:pt x="181" y="169"/>
                  </a:lnTo>
                  <a:lnTo>
                    <a:pt x="185" y="176"/>
                  </a:lnTo>
                  <a:lnTo>
                    <a:pt x="185" y="176"/>
                  </a:lnTo>
                  <a:lnTo>
                    <a:pt x="185" y="197"/>
                  </a:lnTo>
                  <a:lnTo>
                    <a:pt x="187" y="196"/>
                  </a:lnTo>
                  <a:lnTo>
                    <a:pt x="188" y="206"/>
                  </a:lnTo>
                  <a:lnTo>
                    <a:pt x="193" y="214"/>
                  </a:lnTo>
                  <a:lnTo>
                    <a:pt x="193" y="214"/>
                  </a:lnTo>
                  <a:lnTo>
                    <a:pt x="211" y="238"/>
                  </a:lnTo>
                  <a:lnTo>
                    <a:pt x="210" y="253"/>
                  </a:lnTo>
                  <a:lnTo>
                    <a:pt x="212" y="258"/>
                  </a:lnTo>
                  <a:lnTo>
                    <a:pt x="205" y="260"/>
                  </a:lnTo>
                  <a:lnTo>
                    <a:pt x="202" y="268"/>
                  </a:lnTo>
                  <a:lnTo>
                    <a:pt x="199" y="267"/>
                  </a:lnTo>
                  <a:lnTo>
                    <a:pt x="185" y="281"/>
                  </a:lnTo>
                  <a:lnTo>
                    <a:pt x="180" y="298"/>
                  </a:lnTo>
                  <a:lnTo>
                    <a:pt x="158" y="312"/>
                  </a:lnTo>
                  <a:lnTo>
                    <a:pt x="149" y="326"/>
                  </a:lnTo>
                  <a:lnTo>
                    <a:pt x="147" y="337"/>
                  </a:lnTo>
                  <a:lnTo>
                    <a:pt x="144" y="355"/>
                  </a:lnTo>
                  <a:lnTo>
                    <a:pt x="145" y="359"/>
                  </a:lnTo>
                  <a:lnTo>
                    <a:pt x="148" y="360"/>
                  </a:lnTo>
                  <a:lnTo>
                    <a:pt x="148" y="360"/>
                  </a:lnTo>
                  <a:lnTo>
                    <a:pt x="133" y="374"/>
                  </a:lnTo>
                  <a:lnTo>
                    <a:pt x="123" y="365"/>
                  </a:lnTo>
                  <a:lnTo>
                    <a:pt x="123" y="352"/>
                  </a:lnTo>
                  <a:lnTo>
                    <a:pt x="132" y="342"/>
                  </a:lnTo>
                  <a:lnTo>
                    <a:pt x="137" y="317"/>
                  </a:lnTo>
                  <a:lnTo>
                    <a:pt x="135" y="306"/>
                  </a:lnTo>
                  <a:lnTo>
                    <a:pt x="125" y="296"/>
                  </a:lnTo>
                  <a:lnTo>
                    <a:pt x="131" y="286"/>
                  </a:lnTo>
                  <a:lnTo>
                    <a:pt x="138" y="259"/>
                  </a:lnTo>
                  <a:lnTo>
                    <a:pt x="153" y="238"/>
                  </a:lnTo>
                  <a:lnTo>
                    <a:pt x="149" y="203"/>
                  </a:lnTo>
                  <a:lnTo>
                    <a:pt x="153" y="195"/>
                  </a:lnTo>
                  <a:lnTo>
                    <a:pt x="153" y="187"/>
                  </a:lnTo>
                  <a:lnTo>
                    <a:pt x="147" y="179"/>
                  </a:lnTo>
                  <a:lnTo>
                    <a:pt x="155" y="169"/>
                  </a:lnTo>
                  <a:lnTo>
                    <a:pt x="153" y="142"/>
                  </a:lnTo>
                  <a:lnTo>
                    <a:pt x="158" y="140"/>
                  </a:lnTo>
                  <a:lnTo>
                    <a:pt x="161" y="134"/>
                  </a:lnTo>
                  <a:lnTo>
                    <a:pt x="158" y="125"/>
                  </a:lnTo>
                  <a:lnTo>
                    <a:pt x="164" y="103"/>
                  </a:lnTo>
                  <a:lnTo>
                    <a:pt x="164" y="90"/>
                  </a:lnTo>
                  <a:lnTo>
                    <a:pt x="155" y="82"/>
                  </a:lnTo>
                  <a:lnTo>
                    <a:pt x="152" y="84"/>
                  </a:lnTo>
                  <a:lnTo>
                    <a:pt x="124" y="76"/>
                  </a:lnTo>
                  <a:lnTo>
                    <a:pt x="117" y="79"/>
                  </a:lnTo>
                  <a:lnTo>
                    <a:pt x="108" y="78"/>
                  </a:lnTo>
                  <a:close/>
                  <a:moveTo>
                    <a:pt x="19" y="55"/>
                  </a:moveTo>
                  <a:lnTo>
                    <a:pt x="37" y="56"/>
                  </a:lnTo>
                  <a:lnTo>
                    <a:pt x="40" y="59"/>
                  </a:lnTo>
                  <a:lnTo>
                    <a:pt x="37" y="64"/>
                  </a:lnTo>
                  <a:lnTo>
                    <a:pt x="20" y="60"/>
                  </a:lnTo>
                  <a:lnTo>
                    <a:pt x="16" y="62"/>
                  </a:lnTo>
                  <a:lnTo>
                    <a:pt x="19" y="55"/>
                  </a:lnTo>
                  <a:close/>
                  <a:moveTo>
                    <a:pt x="45" y="34"/>
                  </a:moveTo>
                  <a:lnTo>
                    <a:pt x="51" y="40"/>
                  </a:lnTo>
                  <a:lnTo>
                    <a:pt x="52" y="46"/>
                  </a:lnTo>
                  <a:lnTo>
                    <a:pt x="45" y="50"/>
                  </a:lnTo>
                  <a:lnTo>
                    <a:pt x="42" y="47"/>
                  </a:lnTo>
                  <a:lnTo>
                    <a:pt x="42" y="37"/>
                  </a:lnTo>
                  <a:lnTo>
                    <a:pt x="45" y="34"/>
                  </a:lnTo>
                  <a:close/>
                  <a:moveTo>
                    <a:pt x="2" y="0"/>
                  </a:moveTo>
                  <a:lnTo>
                    <a:pt x="10" y="1"/>
                  </a:lnTo>
                  <a:lnTo>
                    <a:pt x="14" y="17"/>
                  </a:lnTo>
                  <a:lnTo>
                    <a:pt x="19" y="19"/>
                  </a:lnTo>
                  <a:lnTo>
                    <a:pt x="10" y="30"/>
                  </a:lnTo>
                  <a:lnTo>
                    <a:pt x="3" y="14"/>
                  </a:lnTo>
                  <a:lnTo>
                    <a:pt x="8" y="10"/>
                  </a:lnTo>
                  <a:lnTo>
                    <a:pt x="0" y="7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2" name="Freeform 17">
              <a:extLst>
                <a:ext uri="{FF2B5EF4-FFF2-40B4-BE49-F238E27FC236}">
                  <a16:creationId xmlns:a16="http://schemas.microsoft.com/office/drawing/2014/main" id="{B00A8ED9-F14F-A049-947D-27391167B119}"/>
                </a:ext>
              </a:extLst>
            </p:cNvPr>
            <p:cNvSpPr>
              <a:spLocks/>
            </p:cNvSpPr>
            <p:nvPr/>
          </p:nvSpPr>
          <p:spPr bwMode="auto">
            <a:xfrm>
              <a:off x="8784015" y="1210588"/>
              <a:ext cx="192088" cy="327025"/>
            </a:xfrm>
            <a:custGeom>
              <a:avLst/>
              <a:gdLst>
                <a:gd name="T0" fmla="*/ 8 w 121"/>
                <a:gd name="T1" fmla="*/ 20 h 206"/>
                <a:gd name="T2" fmla="*/ 17 w 121"/>
                <a:gd name="T3" fmla="*/ 16 h 206"/>
                <a:gd name="T4" fmla="*/ 25 w 121"/>
                <a:gd name="T5" fmla="*/ 8 h 206"/>
                <a:gd name="T6" fmla="*/ 25 w 121"/>
                <a:gd name="T7" fmla="*/ 3 h 206"/>
                <a:gd name="T8" fmla="*/ 34 w 121"/>
                <a:gd name="T9" fmla="*/ 0 h 206"/>
                <a:gd name="T10" fmla="*/ 35 w 121"/>
                <a:gd name="T11" fmla="*/ 12 h 206"/>
                <a:gd name="T12" fmla="*/ 70 w 121"/>
                <a:gd name="T13" fmla="*/ 24 h 206"/>
                <a:gd name="T14" fmla="*/ 77 w 121"/>
                <a:gd name="T15" fmla="*/ 34 h 206"/>
                <a:gd name="T16" fmla="*/ 85 w 121"/>
                <a:gd name="T17" fmla="*/ 34 h 206"/>
                <a:gd name="T18" fmla="*/ 117 w 121"/>
                <a:gd name="T19" fmla="*/ 52 h 206"/>
                <a:gd name="T20" fmla="*/ 121 w 121"/>
                <a:gd name="T21" fmla="*/ 71 h 206"/>
                <a:gd name="T22" fmla="*/ 115 w 121"/>
                <a:gd name="T23" fmla="*/ 110 h 206"/>
                <a:gd name="T24" fmla="*/ 106 w 121"/>
                <a:gd name="T25" fmla="*/ 115 h 206"/>
                <a:gd name="T26" fmla="*/ 86 w 121"/>
                <a:gd name="T27" fmla="*/ 161 h 206"/>
                <a:gd name="T28" fmla="*/ 83 w 121"/>
                <a:gd name="T29" fmla="*/ 163 h 206"/>
                <a:gd name="T30" fmla="*/ 98 w 121"/>
                <a:gd name="T31" fmla="*/ 168 h 206"/>
                <a:gd name="T32" fmla="*/ 109 w 121"/>
                <a:gd name="T33" fmla="*/ 182 h 206"/>
                <a:gd name="T34" fmla="*/ 112 w 121"/>
                <a:gd name="T35" fmla="*/ 191 h 206"/>
                <a:gd name="T36" fmla="*/ 112 w 121"/>
                <a:gd name="T37" fmla="*/ 191 h 206"/>
                <a:gd name="T38" fmla="*/ 102 w 121"/>
                <a:gd name="T39" fmla="*/ 197 h 206"/>
                <a:gd name="T40" fmla="*/ 100 w 121"/>
                <a:gd name="T41" fmla="*/ 202 h 206"/>
                <a:gd name="T42" fmla="*/ 71 w 121"/>
                <a:gd name="T43" fmla="*/ 196 h 206"/>
                <a:gd name="T44" fmla="*/ 65 w 121"/>
                <a:gd name="T45" fmla="*/ 206 h 206"/>
                <a:gd name="T46" fmla="*/ 43 w 121"/>
                <a:gd name="T47" fmla="*/ 193 h 206"/>
                <a:gd name="T48" fmla="*/ 43 w 121"/>
                <a:gd name="T49" fmla="*/ 193 h 206"/>
                <a:gd name="T50" fmla="*/ 37 w 121"/>
                <a:gd name="T51" fmla="*/ 162 h 206"/>
                <a:gd name="T52" fmla="*/ 31 w 121"/>
                <a:gd name="T53" fmla="*/ 156 h 206"/>
                <a:gd name="T54" fmla="*/ 18 w 121"/>
                <a:gd name="T55" fmla="*/ 157 h 206"/>
                <a:gd name="T56" fmla="*/ 14 w 121"/>
                <a:gd name="T57" fmla="*/ 136 h 206"/>
                <a:gd name="T58" fmla="*/ 0 w 121"/>
                <a:gd name="T59" fmla="*/ 127 h 206"/>
                <a:gd name="T60" fmla="*/ 0 w 121"/>
                <a:gd name="T61" fmla="*/ 127 h 206"/>
                <a:gd name="T62" fmla="*/ 3 w 121"/>
                <a:gd name="T63" fmla="*/ 122 h 206"/>
                <a:gd name="T64" fmla="*/ 2 w 121"/>
                <a:gd name="T65" fmla="*/ 99 h 206"/>
                <a:gd name="T66" fmla="*/ 11 w 121"/>
                <a:gd name="T67" fmla="*/ 84 h 206"/>
                <a:gd name="T68" fmla="*/ 7 w 121"/>
                <a:gd name="T69" fmla="*/ 77 h 206"/>
                <a:gd name="T70" fmla="*/ 4 w 121"/>
                <a:gd name="T71" fmla="*/ 39 h 206"/>
                <a:gd name="T72" fmla="*/ 8 w 121"/>
                <a:gd name="T73" fmla="*/ 2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1" h="206">
                  <a:moveTo>
                    <a:pt x="8" y="20"/>
                  </a:moveTo>
                  <a:lnTo>
                    <a:pt x="17" y="16"/>
                  </a:lnTo>
                  <a:lnTo>
                    <a:pt x="25" y="8"/>
                  </a:lnTo>
                  <a:lnTo>
                    <a:pt x="25" y="3"/>
                  </a:lnTo>
                  <a:lnTo>
                    <a:pt x="34" y="0"/>
                  </a:lnTo>
                  <a:lnTo>
                    <a:pt x="35" y="12"/>
                  </a:lnTo>
                  <a:lnTo>
                    <a:pt x="70" y="24"/>
                  </a:lnTo>
                  <a:lnTo>
                    <a:pt x="77" y="34"/>
                  </a:lnTo>
                  <a:lnTo>
                    <a:pt x="85" y="34"/>
                  </a:lnTo>
                  <a:lnTo>
                    <a:pt x="117" y="52"/>
                  </a:lnTo>
                  <a:lnTo>
                    <a:pt x="121" y="71"/>
                  </a:lnTo>
                  <a:lnTo>
                    <a:pt x="115" y="110"/>
                  </a:lnTo>
                  <a:lnTo>
                    <a:pt x="106" y="115"/>
                  </a:lnTo>
                  <a:lnTo>
                    <a:pt x="86" y="161"/>
                  </a:lnTo>
                  <a:lnTo>
                    <a:pt x="83" y="163"/>
                  </a:lnTo>
                  <a:lnTo>
                    <a:pt x="98" y="168"/>
                  </a:lnTo>
                  <a:lnTo>
                    <a:pt x="109" y="182"/>
                  </a:lnTo>
                  <a:lnTo>
                    <a:pt x="112" y="191"/>
                  </a:lnTo>
                  <a:lnTo>
                    <a:pt x="112" y="191"/>
                  </a:lnTo>
                  <a:lnTo>
                    <a:pt x="102" y="197"/>
                  </a:lnTo>
                  <a:lnTo>
                    <a:pt x="100" y="202"/>
                  </a:lnTo>
                  <a:lnTo>
                    <a:pt x="71" y="196"/>
                  </a:lnTo>
                  <a:lnTo>
                    <a:pt x="65" y="206"/>
                  </a:lnTo>
                  <a:lnTo>
                    <a:pt x="43" y="193"/>
                  </a:lnTo>
                  <a:lnTo>
                    <a:pt x="43" y="193"/>
                  </a:lnTo>
                  <a:lnTo>
                    <a:pt x="37" y="162"/>
                  </a:lnTo>
                  <a:lnTo>
                    <a:pt x="31" y="156"/>
                  </a:lnTo>
                  <a:lnTo>
                    <a:pt x="18" y="157"/>
                  </a:lnTo>
                  <a:lnTo>
                    <a:pt x="14" y="136"/>
                  </a:lnTo>
                  <a:lnTo>
                    <a:pt x="0" y="127"/>
                  </a:lnTo>
                  <a:lnTo>
                    <a:pt x="0" y="127"/>
                  </a:lnTo>
                  <a:lnTo>
                    <a:pt x="3" y="122"/>
                  </a:lnTo>
                  <a:lnTo>
                    <a:pt x="2" y="99"/>
                  </a:lnTo>
                  <a:lnTo>
                    <a:pt x="11" y="84"/>
                  </a:lnTo>
                  <a:lnTo>
                    <a:pt x="7" y="77"/>
                  </a:lnTo>
                  <a:lnTo>
                    <a:pt x="4" y="39"/>
                  </a:lnTo>
                  <a:lnTo>
                    <a:pt x="8" y="2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3" name="Freeform 18">
              <a:extLst>
                <a:ext uri="{FF2B5EF4-FFF2-40B4-BE49-F238E27FC236}">
                  <a16:creationId xmlns:a16="http://schemas.microsoft.com/office/drawing/2014/main" id="{767C717C-C668-F14F-B208-FA5B75449B8C}"/>
                </a:ext>
              </a:extLst>
            </p:cNvPr>
            <p:cNvSpPr>
              <a:spLocks/>
            </p:cNvSpPr>
            <p:nvPr/>
          </p:nvSpPr>
          <p:spPr bwMode="auto">
            <a:xfrm>
              <a:off x="8906252" y="1928138"/>
              <a:ext cx="339725" cy="541338"/>
            </a:xfrm>
            <a:custGeom>
              <a:avLst/>
              <a:gdLst>
                <a:gd name="T0" fmla="*/ 207 w 214"/>
                <a:gd name="T1" fmla="*/ 4 h 341"/>
                <a:gd name="T2" fmla="*/ 198 w 214"/>
                <a:gd name="T3" fmla="*/ 21 h 341"/>
                <a:gd name="T4" fmla="*/ 206 w 214"/>
                <a:gd name="T5" fmla="*/ 22 h 341"/>
                <a:gd name="T6" fmla="*/ 203 w 214"/>
                <a:gd name="T7" fmla="*/ 39 h 341"/>
                <a:gd name="T8" fmla="*/ 194 w 214"/>
                <a:gd name="T9" fmla="*/ 50 h 341"/>
                <a:gd name="T10" fmla="*/ 206 w 214"/>
                <a:gd name="T11" fmla="*/ 48 h 341"/>
                <a:gd name="T12" fmla="*/ 199 w 214"/>
                <a:gd name="T13" fmla="*/ 65 h 341"/>
                <a:gd name="T14" fmla="*/ 171 w 214"/>
                <a:gd name="T15" fmla="*/ 98 h 341"/>
                <a:gd name="T16" fmla="*/ 153 w 214"/>
                <a:gd name="T17" fmla="*/ 111 h 341"/>
                <a:gd name="T18" fmla="*/ 175 w 214"/>
                <a:gd name="T19" fmla="*/ 81 h 341"/>
                <a:gd name="T20" fmla="*/ 183 w 214"/>
                <a:gd name="T21" fmla="*/ 68 h 341"/>
                <a:gd name="T22" fmla="*/ 175 w 214"/>
                <a:gd name="T23" fmla="*/ 59 h 341"/>
                <a:gd name="T24" fmla="*/ 168 w 214"/>
                <a:gd name="T25" fmla="*/ 70 h 341"/>
                <a:gd name="T26" fmla="*/ 159 w 214"/>
                <a:gd name="T27" fmla="*/ 78 h 341"/>
                <a:gd name="T28" fmla="*/ 127 w 214"/>
                <a:gd name="T29" fmla="*/ 91 h 341"/>
                <a:gd name="T30" fmla="*/ 103 w 214"/>
                <a:gd name="T31" fmla="*/ 101 h 341"/>
                <a:gd name="T32" fmla="*/ 82 w 214"/>
                <a:gd name="T33" fmla="*/ 117 h 341"/>
                <a:gd name="T34" fmla="*/ 74 w 214"/>
                <a:gd name="T35" fmla="*/ 126 h 341"/>
                <a:gd name="T36" fmla="*/ 58 w 214"/>
                <a:gd name="T37" fmla="*/ 141 h 341"/>
                <a:gd name="T38" fmla="*/ 62 w 214"/>
                <a:gd name="T39" fmla="*/ 174 h 341"/>
                <a:gd name="T40" fmla="*/ 76 w 214"/>
                <a:gd name="T41" fmla="*/ 174 h 341"/>
                <a:gd name="T42" fmla="*/ 71 w 214"/>
                <a:gd name="T43" fmla="*/ 183 h 341"/>
                <a:gd name="T44" fmla="*/ 72 w 214"/>
                <a:gd name="T45" fmla="*/ 192 h 341"/>
                <a:gd name="T46" fmla="*/ 65 w 214"/>
                <a:gd name="T47" fmla="*/ 200 h 341"/>
                <a:gd name="T48" fmla="*/ 46 w 214"/>
                <a:gd name="T49" fmla="*/ 224 h 341"/>
                <a:gd name="T50" fmla="*/ 37 w 214"/>
                <a:gd name="T51" fmla="*/ 250 h 341"/>
                <a:gd name="T52" fmla="*/ 26 w 214"/>
                <a:gd name="T53" fmla="*/ 255 h 341"/>
                <a:gd name="T54" fmla="*/ 20 w 214"/>
                <a:gd name="T55" fmla="*/ 271 h 341"/>
                <a:gd name="T56" fmla="*/ 29 w 214"/>
                <a:gd name="T57" fmla="*/ 293 h 341"/>
                <a:gd name="T58" fmla="*/ 26 w 214"/>
                <a:gd name="T59" fmla="*/ 301 h 341"/>
                <a:gd name="T60" fmla="*/ 25 w 214"/>
                <a:gd name="T61" fmla="*/ 306 h 341"/>
                <a:gd name="T62" fmla="*/ 13 w 214"/>
                <a:gd name="T63" fmla="*/ 330 h 341"/>
                <a:gd name="T64" fmla="*/ 13 w 214"/>
                <a:gd name="T65" fmla="*/ 341 h 341"/>
                <a:gd name="T66" fmla="*/ 6 w 214"/>
                <a:gd name="T67" fmla="*/ 296 h 341"/>
                <a:gd name="T68" fmla="*/ 21 w 214"/>
                <a:gd name="T69" fmla="*/ 233 h 341"/>
                <a:gd name="T70" fmla="*/ 0 w 214"/>
                <a:gd name="T71" fmla="*/ 169 h 341"/>
                <a:gd name="T72" fmla="*/ 40 w 214"/>
                <a:gd name="T73" fmla="*/ 137 h 341"/>
                <a:gd name="T74" fmla="*/ 169 w 214"/>
                <a:gd name="T75" fmla="*/ 9 h 341"/>
                <a:gd name="T76" fmla="*/ 183 w 214"/>
                <a:gd name="T77" fmla="*/ 0 h 341"/>
                <a:gd name="T78" fmla="*/ 214 w 214"/>
                <a:gd name="T79" fmla="*/ 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4" h="341">
                  <a:moveTo>
                    <a:pt x="211" y="3"/>
                  </a:moveTo>
                  <a:lnTo>
                    <a:pt x="207" y="4"/>
                  </a:lnTo>
                  <a:lnTo>
                    <a:pt x="204" y="16"/>
                  </a:lnTo>
                  <a:lnTo>
                    <a:pt x="198" y="21"/>
                  </a:lnTo>
                  <a:lnTo>
                    <a:pt x="203" y="31"/>
                  </a:lnTo>
                  <a:lnTo>
                    <a:pt x="206" y="22"/>
                  </a:lnTo>
                  <a:lnTo>
                    <a:pt x="207" y="24"/>
                  </a:lnTo>
                  <a:lnTo>
                    <a:pt x="203" y="39"/>
                  </a:lnTo>
                  <a:lnTo>
                    <a:pt x="196" y="43"/>
                  </a:lnTo>
                  <a:lnTo>
                    <a:pt x="194" y="50"/>
                  </a:lnTo>
                  <a:lnTo>
                    <a:pt x="197" y="53"/>
                  </a:lnTo>
                  <a:lnTo>
                    <a:pt x="206" y="48"/>
                  </a:lnTo>
                  <a:lnTo>
                    <a:pt x="200" y="58"/>
                  </a:lnTo>
                  <a:lnTo>
                    <a:pt x="199" y="65"/>
                  </a:lnTo>
                  <a:lnTo>
                    <a:pt x="170" y="91"/>
                  </a:lnTo>
                  <a:lnTo>
                    <a:pt x="171" y="98"/>
                  </a:lnTo>
                  <a:lnTo>
                    <a:pt x="162" y="107"/>
                  </a:lnTo>
                  <a:lnTo>
                    <a:pt x="153" y="111"/>
                  </a:lnTo>
                  <a:lnTo>
                    <a:pt x="161" y="95"/>
                  </a:lnTo>
                  <a:lnTo>
                    <a:pt x="175" y="81"/>
                  </a:lnTo>
                  <a:lnTo>
                    <a:pt x="175" y="73"/>
                  </a:lnTo>
                  <a:lnTo>
                    <a:pt x="183" y="68"/>
                  </a:lnTo>
                  <a:lnTo>
                    <a:pt x="183" y="60"/>
                  </a:lnTo>
                  <a:lnTo>
                    <a:pt x="175" y="59"/>
                  </a:lnTo>
                  <a:lnTo>
                    <a:pt x="170" y="64"/>
                  </a:lnTo>
                  <a:lnTo>
                    <a:pt x="168" y="70"/>
                  </a:lnTo>
                  <a:lnTo>
                    <a:pt x="171" y="76"/>
                  </a:lnTo>
                  <a:lnTo>
                    <a:pt x="159" y="78"/>
                  </a:lnTo>
                  <a:lnTo>
                    <a:pt x="141" y="90"/>
                  </a:lnTo>
                  <a:lnTo>
                    <a:pt x="127" y="91"/>
                  </a:lnTo>
                  <a:lnTo>
                    <a:pt x="107" y="104"/>
                  </a:lnTo>
                  <a:lnTo>
                    <a:pt x="103" y="101"/>
                  </a:lnTo>
                  <a:lnTo>
                    <a:pt x="99" y="102"/>
                  </a:lnTo>
                  <a:lnTo>
                    <a:pt x="82" y="117"/>
                  </a:lnTo>
                  <a:lnTo>
                    <a:pt x="79" y="125"/>
                  </a:lnTo>
                  <a:lnTo>
                    <a:pt x="74" y="126"/>
                  </a:lnTo>
                  <a:lnTo>
                    <a:pt x="74" y="129"/>
                  </a:lnTo>
                  <a:lnTo>
                    <a:pt x="58" y="141"/>
                  </a:lnTo>
                  <a:lnTo>
                    <a:pt x="58" y="166"/>
                  </a:lnTo>
                  <a:lnTo>
                    <a:pt x="62" y="174"/>
                  </a:lnTo>
                  <a:lnTo>
                    <a:pt x="68" y="171"/>
                  </a:lnTo>
                  <a:lnTo>
                    <a:pt x="76" y="174"/>
                  </a:lnTo>
                  <a:lnTo>
                    <a:pt x="77" y="184"/>
                  </a:lnTo>
                  <a:lnTo>
                    <a:pt x="71" y="183"/>
                  </a:lnTo>
                  <a:lnTo>
                    <a:pt x="71" y="189"/>
                  </a:lnTo>
                  <a:lnTo>
                    <a:pt x="72" y="192"/>
                  </a:lnTo>
                  <a:lnTo>
                    <a:pt x="72" y="197"/>
                  </a:lnTo>
                  <a:lnTo>
                    <a:pt x="65" y="200"/>
                  </a:lnTo>
                  <a:lnTo>
                    <a:pt x="53" y="219"/>
                  </a:lnTo>
                  <a:lnTo>
                    <a:pt x="46" y="224"/>
                  </a:lnTo>
                  <a:lnTo>
                    <a:pt x="41" y="248"/>
                  </a:lnTo>
                  <a:lnTo>
                    <a:pt x="37" y="250"/>
                  </a:lnTo>
                  <a:lnTo>
                    <a:pt x="32" y="260"/>
                  </a:lnTo>
                  <a:lnTo>
                    <a:pt x="26" y="255"/>
                  </a:lnTo>
                  <a:lnTo>
                    <a:pt x="22" y="259"/>
                  </a:lnTo>
                  <a:lnTo>
                    <a:pt x="20" y="271"/>
                  </a:lnTo>
                  <a:lnTo>
                    <a:pt x="29" y="293"/>
                  </a:lnTo>
                  <a:lnTo>
                    <a:pt x="29" y="293"/>
                  </a:lnTo>
                  <a:lnTo>
                    <a:pt x="26" y="296"/>
                  </a:lnTo>
                  <a:lnTo>
                    <a:pt x="26" y="301"/>
                  </a:lnTo>
                  <a:lnTo>
                    <a:pt x="21" y="302"/>
                  </a:lnTo>
                  <a:lnTo>
                    <a:pt x="25" y="306"/>
                  </a:lnTo>
                  <a:lnTo>
                    <a:pt x="25" y="313"/>
                  </a:lnTo>
                  <a:lnTo>
                    <a:pt x="13" y="330"/>
                  </a:lnTo>
                  <a:lnTo>
                    <a:pt x="15" y="336"/>
                  </a:lnTo>
                  <a:lnTo>
                    <a:pt x="13" y="341"/>
                  </a:lnTo>
                  <a:lnTo>
                    <a:pt x="13" y="341"/>
                  </a:lnTo>
                  <a:lnTo>
                    <a:pt x="6" y="296"/>
                  </a:lnTo>
                  <a:lnTo>
                    <a:pt x="6" y="296"/>
                  </a:lnTo>
                  <a:lnTo>
                    <a:pt x="21" y="233"/>
                  </a:lnTo>
                  <a:lnTo>
                    <a:pt x="0" y="169"/>
                  </a:lnTo>
                  <a:lnTo>
                    <a:pt x="0" y="169"/>
                  </a:lnTo>
                  <a:lnTo>
                    <a:pt x="40" y="137"/>
                  </a:lnTo>
                  <a:lnTo>
                    <a:pt x="40" y="137"/>
                  </a:lnTo>
                  <a:lnTo>
                    <a:pt x="119" y="68"/>
                  </a:lnTo>
                  <a:lnTo>
                    <a:pt x="169" y="9"/>
                  </a:lnTo>
                  <a:lnTo>
                    <a:pt x="183" y="0"/>
                  </a:lnTo>
                  <a:lnTo>
                    <a:pt x="183" y="0"/>
                  </a:lnTo>
                  <a:lnTo>
                    <a:pt x="214" y="1"/>
                  </a:lnTo>
                  <a:lnTo>
                    <a:pt x="214" y="1"/>
                  </a:lnTo>
                  <a:lnTo>
                    <a:pt x="211" y="3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4" name="Freeform 19">
              <a:extLst>
                <a:ext uri="{FF2B5EF4-FFF2-40B4-BE49-F238E27FC236}">
                  <a16:creationId xmlns:a16="http://schemas.microsoft.com/office/drawing/2014/main" id="{A3C9D6E8-477D-584A-B9BE-7B5D2A699BB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49065" y="2493288"/>
              <a:ext cx="128588" cy="184150"/>
            </a:xfrm>
            <a:custGeom>
              <a:avLst/>
              <a:gdLst>
                <a:gd name="T0" fmla="*/ 48 w 81"/>
                <a:gd name="T1" fmla="*/ 0 h 116"/>
                <a:gd name="T2" fmla="*/ 55 w 81"/>
                <a:gd name="T3" fmla="*/ 4 h 116"/>
                <a:gd name="T4" fmla="*/ 57 w 81"/>
                <a:gd name="T5" fmla="*/ 14 h 116"/>
                <a:gd name="T6" fmla="*/ 62 w 81"/>
                <a:gd name="T7" fmla="*/ 20 h 116"/>
                <a:gd name="T8" fmla="*/ 67 w 81"/>
                <a:gd name="T9" fmla="*/ 24 h 116"/>
                <a:gd name="T10" fmla="*/ 73 w 81"/>
                <a:gd name="T11" fmla="*/ 22 h 116"/>
                <a:gd name="T12" fmla="*/ 73 w 81"/>
                <a:gd name="T13" fmla="*/ 22 h 116"/>
                <a:gd name="T14" fmla="*/ 74 w 81"/>
                <a:gd name="T15" fmla="*/ 26 h 116"/>
                <a:gd name="T16" fmla="*/ 69 w 81"/>
                <a:gd name="T17" fmla="*/ 26 h 116"/>
                <a:gd name="T18" fmla="*/ 69 w 81"/>
                <a:gd name="T19" fmla="*/ 31 h 116"/>
                <a:gd name="T20" fmla="*/ 66 w 81"/>
                <a:gd name="T21" fmla="*/ 31 h 116"/>
                <a:gd name="T22" fmla="*/ 66 w 81"/>
                <a:gd name="T23" fmla="*/ 45 h 116"/>
                <a:gd name="T24" fmla="*/ 74 w 81"/>
                <a:gd name="T25" fmla="*/ 62 h 116"/>
                <a:gd name="T26" fmla="*/ 73 w 81"/>
                <a:gd name="T27" fmla="*/ 70 h 116"/>
                <a:gd name="T28" fmla="*/ 78 w 81"/>
                <a:gd name="T29" fmla="*/ 87 h 116"/>
                <a:gd name="T30" fmla="*/ 81 w 81"/>
                <a:gd name="T31" fmla="*/ 87 h 116"/>
                <a:gd name="T32" fmla="*/ 80 w 81"/>
                <a:gd name="T33" fmla="*/ 100 h 116"/>
                <a:gd name="T34" fmla="*/ 70 w 81"/>
                <a:gd name="T35" fmla="*/ 112 h 116"/>
                <a:gd name="T36" fmla="*/ 54 w 81"/>
                <a:gd name="T37" fmla="*/ 110 h 116"/>
                <a:gd name="T38" fmla="*/ 56 w 81"/>
                <a:gd name="T39" fmla="*/ 116 h 116"/>
                <a:gd name="T40" fmla="*/ 49 w 81"/>
                <a:gd name="T41" fmla="*/ 114 h 116"/>
                <a:gd name="T42" fmla="*/ 44 w 81"/>
                <a:gd name="T43" fmla="*/ 107 h 116"/>
                <a:gd name="T44" fmla="*/ 40 w 81"/>
                <a:gd name="T45" fmla="*/ 108 h 116"/>
                <a:gd name="T46" fmla="*/ 40 w 81"/>
                <a:gd name="T47" fmla="*/ 105 h 116"/>
                <a:gd name="T48" fmla="*/ 32 w 81"/>
                <a:gd name="T49" fmla="*/ 104 h 116"/>
                <a:gd name="T50" fmla="*/ 29 w 81"/>
                <a:gd name="T51" fmla="*/ 90 h 116"/>
                <a:gd name="T52" fmla="*/ 32 w 81"/>
                <a:gd name="T53" fmla="*/ 87 h 116"/>
                <a:gd name="T54" fmla="*/ 31 w 81"/>
                <a:gd name="T55" fmla="*/ 84 h 116"/>
                <a:gd name="T56" fmla="*/ 33 w 81"/>
                <a:gd name="T57" fmla="*/ 76 h 116"/>
                <a:gd name="T58" fmla="*/ 28 w 81"/>
                <a:gd name="T59" fmla="*/ 67 h 116"/>
                <a:gd name="T60" fmla="*/ 23 w 81"/>
                <a:gd name="T61" fmla="*/ 69 h 116"/>
                <a:gd name="T62" fmla="*/ 20 w 81"/>
                <a:gd name="T63" fmla="*/ 65 h 116"/>
                <a:gd name="T64" fmla="*/ 16 w 81"/>
                <a:gd name="T65" fmla="*/ 67 h 116"/>
                <a:gd name="T66" fmla="*/ 16 w 81"/>
                <a:gd name="T67" fmla="*/ 64 h 116"/>
                <a:gd name="T68" fmla="*/ 14 w 81"/>
                <a:gd name="T69" fmla="*/ 66 h 116"/>
                <a:gd name="T70" fmla="*/ 2 w 81"/>
                <a:gd name="T71" fmla="*/ 52 h 116"/>
                <a:gd name="T72" fmla="*/ 3 w 81"/>
                <a:gd name="T73" fmla="*/ 44 h 116"/>
                <a:gd name="T74" fmla="*/ 9 w 81"/>
                <a:gd name="T75" fmla="*/ 43 h 116"/>
                <a:gd name="T76" fmla="*/ 0 w 81"/>
                <a:gd name="T77" fmla="*/ 38 h 116"/>
                <a:gd name="T78" fmla="*/ 9 w 81"/>
                <a:gd name="T79" fmla="*/ 33 h 116"/>
                <a:gd name="T80" fmla="*/ 3 w 81"/>
                <a:gd name="T81" fmla="*/ 32 h 116"/>
                <a:gd name="T82" fmla="*/ 6 w 81"/>
                <a:gd name="T83" fmla="*/ 29 h 116"/>
                <a:gd name="T84" fmla="*/ 11 w 81"/>
                <a:gd name="T85" fmla="*/ 29 h 116"/>
                <a:gd name="T86" fmla="*/ 11 w 81"/>
                <a:gd name="T87" fmla="*/ 29 h 116"/>
                <a:gd name="T88" fmla="*/ 26 w 81"/>
                <a:gd name="T89" fmla="*/ 18 h 116"/>
                <a:gd name="T90" fmla="*/ 29 w 81"/>
                <a:gd name="T91" fmla="*/ 9 h 116"/>
                <a:gd name="T92" fmla="*/ 42 w 81"/>
                <a:gd name="T93" fmla="*/ 11 h 116"/>
                <a:gd name="T94" fmla="*/ 48 w 81"/>
                <a:gd name="T9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1" h="116">
                  <a:moveTo>
                    <a:pt x="48" y="0"/>
                  </a:moveTo>
                  <a:lnTo>
                    <a:pt x="55" y="4"/>
                  </a:lnTo>
                  <a:lnTo>
                    <a:pt x="57" y="14"/>
                  </a:lnTo>
                  <a:lnTo>
                    <a:pt x="62" y="20"/>
                  </a:lnTo>
                  <a:lnTo>
                    <a:pt x="67" y="24"/>
                  </a:lnTo>
                  <a:lnTo>
                    <a:pt x="73" y="22"/>
                  </a:lnTo>
                  <a:lnTo>
                    <a:pt x="73" y="22"/>
                  </a:lnTo>
                  <a:lnTo>
                    <a:pt x="74" y="26"/>
                  </a:lnTo>
                  <a:lnTo>
                    <a:pt x="69" y="26"/>
                  </a:lnTo>
                  <a:lnTo>
                    <a:pt x="69" y="31"/>
                  </a:lnTo>
                  <a:lnTo>
                    <a:pt x="66" y="31"/>
                  </a:lnTo>
                  <a:lnTo>
                    <a:pt x="66" y="45"/>
                  </a:lnTo>
                  <a:lnTo>
                    <a:pt x="74" y="62"/>
                  </a:lnTo>
                  <a:lnTo>
                    <a:pt x="73" y="70"/>
                  </a:lnTo>
                  <a:lnTo>
                    <a:pt x="78" y="87"/>
                  </a:lnTo>
                  <a:lnTo>
                    <a:pt x="81" y="87"/>
                  </a:lnTo>
                  <a:lnTo>
                    <a:pt x="80" y="100"/>
                  </a:lnTo>
                  <a:lnTo>
                    <a:pt x="70" y="112"/>
                  </a:lnTo>
                  <a:lnTo>
                    <a:pt x="54" y="110"/>
                  </a:lnTo>
                  <a:lnTo>
                    <a:pt x="56" y="116"/>
                  </a:lnTo>
                  <a:lnTo>
                    <a:pt x="49" y="114"/>
                  </a:lnTo>
                  <a:lnTo>
                    <a:pt x="44" y="107"/>
                  </a:lnTo>
                  <a:lnTo>
                    <a:pt x="40" y="108"/>
                  </a:lnTo>
                  <a:lnTo>
                    <a:pt x="40" y="105"/>
                  </a:lnTo>
                  <a:lnTo>
                    <a:pt x="32" y="104"/>
                  </a:lnTo>
                  <a:lnTo>
                    <a:pt x="29" y="90"/>
                  </a:lnTo>
                  <a:lnTo>
                    <a:pt x="32" y="87"/>
                  </a:lnTo>
                  <a:lnTo>
                    <a:pt x="31" y="84"/>
                  </a:lnTo>
                  <a:lnTo>
                    <a:pt x="33" y="76"/>
                  </a:lnTo>
                  <a:lnTo>
                    <a:pt x="28" y="67"/>
                  </a:lnTo>
                  <a:lnTo>
                    <a:pt x="23" y="69"/>
                  </a:lnTo>
                  <a:lnTo>
                    <a:pt x="20" y="65"/>
                  </a:lnTo>
                  <a:lnTo>
                    <a:pt x="16" y="67"/>
                  </a:lnTo>
                  <a:lnTo>
                    <a:pt x="16" y="64"/>
                  </a:lnTo>
                  <a:lnTo>
                    <a:pt x="14" y="66"/>
                  </a:lnTo>
                  <a:lnTo>
                    <a:pt x="2" y="52"/>
                  </a:lnTo>
                  <a:lnTo>
                    <a:pt x="3" y="44"/>
                  </a:lnTo>
                  <a:lnTo>
                    <a:pt x="9" y="43"/>
                  </a:lnTo>
                  <a:lnTo>
                    <a:pt x="0" y="38"/>
                  </a:lnTo>
                  <a:lnTo>
                    <a:pt x="9" y="33"/>
                  </a:lnTo>
                  <a:lnTo>
                    <a:pt x="3" y="32"/>
                  </a:lnTo>
                  <a:lnTo>
                    <a:pt x="6" y="29"/>
                  </a:lnTo>
                  <a:lnTo>
                    <a:pt x="11" y="29"/>
                  </a:lnTo>
                  <a:lnTo>
                    <a:pt x="11" y="29"/>
                  </a:lnTo>
                  <a:lnTo>
                    <a:pt x="26" y="18"/>
                  </a:lnTo>
                  <a:lnTo>
                    <a:pt x="29" y="9"/>
                  </a:lnTo>
                  <a:lnTo>
                    <a:pt x="42" y="11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5" name="Freeform 20">
              <a:extLst>
                <a:ext uri="{FF2B5EF4-FFF2-40B4-BE49-F238E27FC236}">
                  <a16:creationId xmlns:a16="http://schemas.microsoft.com/office/drawing/2014/main" id="{65DF3DD8-B61A-D24B-BEF7-1C896519281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076115" y="381913"/>
              <a:ext cx="87313" cy="207963"/>
            </a:xfrm>
            <a:custGeom>
              <a:avLst/>
              <a:gdLst>
                <a:gd name="T0" fmla="*/ 15 w 55"/>
                <a:gd name="T1" fmla="*/ 109 h 131"/>
                <a:gd name="T2" fmla="*/ 24 w 55"/>
                <a:gd name="T3" fmla="*/ 120 h 131"/>
                <a:gd name="T4" fmla="*/ 18 w 55"/>
                <a:gd name="T5" fmla="*/ 131 h 131"/>
                <a:gd name="T6" fmla="*/ 13 w 55"/>
                <a:gd name="T7" fmla="*/ 125 h 131"/>
                <a:gd name="T8" fmla="*/ 15 w 55"/>
                <a:gd name="T9" fmla="*/ 109 h 131"/>
                <a:gd name="T10" fmla="*/ 49 w 55"/>
                <a:gd name="T11" fmla="*/ 78 h 131"/>
                <a:gd name="T12" fmla="*/ 55 w 55"/>
                <a:gd name="T13" fmla="*/ 84 h 131"/>
                <a:gd name="T14" fmla="*/ 40 w 55"/>
                <a:gd name="T15" fmla="*/ 96 h 131"/>
                <a:gd name="T16" fmla="*/ 44 w 55"/>
                <a:gd name="T17" fmla="*/ 101 h 131"/>
                <a:gd name="T18" fmla="*/ 42 w 55"/>
                <a:gd name="T19" fmla="*/ 106 h 131"/>
                <a:gd name="T20" fmla="*/ 37 w 55"/>
                <a:gd name="T21" fmla="*/ 111 h 131"/>
                <a:gd name="T22" fmla="*/ 29 w 55"/>
                <a:gd name="T23" fmla="*/ 111 h 131"/>
                <a:gd name="T24" fmla="*/ 32 w 55"/>
                <a:gd name="T25" fmla="*/ 97 h 131"/>
                <a:gd name="T26" fmla="*/ 41 w 55"/>
                <a:gd name="T27" fmla="*/ 89 h 131"/>
                <a:gd name="T28" fmla="*/ 38 w 55"/>
                <a:gd name="T29" fmla="*/ 83 h 131"/>
                <a:gd name="T30" fmla="*/ 49 w 55"/>
                <a:gd name="T31" fmla="*/ 78 h 131"/>
                <a:gd name="T32" fmla="*/ 18 w 55"/>
                <a:gd name="T33" fmla="*/ 0 h 131"/>
                <a:gd name="T34" fmla="*/ 23 w 55"/>
                <a:gd name="T35" fmla="*/ 5 h 131"/>
                <a:gd name="T36" fmla="*/ 19 w 55"/>
                <a:gd name="T37" fmla="*/ 11 h 131"/>
                <a:gd name="T38" fmla="*/ 21 w 55"/>
                <a:gd name="T39" fmla="*/ 17 h 131"/>
                <a:gd name="T40" fmla="*/ 17 w 55"/>
                <a:gd name="T41" fmla="*/ 19 h 131"/>
                <a:gd name="T42" fmla="*/ 15 w 55"/>
                <a:gd name="T43" fmla="*/ 27 h 131"/>
                <a:gd name="T44" fmla="*/ 5 w 55"/>
                <a:gd name="T45" fmla="*/ 33 h 131"/>
                <a:gd name="T46" fmla="*/ 0 w 55"/>
                <a:gd name="T47" fmla="*/ 26 h 131"/>
                <a:gd name="T48" fmla="*/ 8 w 55"/>
                <a:gd name="T49" fmla="*/ 17 h 131"/>
                <a:gd name="T50" fmla="*/ 12 w 55"/>
                <a:gd name="T51" fmla="*/ 2 h 131"/>
                <a:gd name="T52" fmla="*/ 18 w 55"/>
                <a:gd name="T53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5" h="131">
                  <a:moveTo>
                    <a:pt x="15" y="109"/>
                  </a:moveTo>
                  <a:lnTo>
                    <a:pt x="24" y="120"/>
                  </a:lnTo>
                  <a:lnTo>
                    <a:pt x="18" y="131"/>
                  </a:lnTo>
                  <a:lnTo>
                    <a:pt x="13" y="125"/>
                  </a:lnTo>
                  <a:lnTo>
                    <a:pt x="15" y="109"/>
                  </a:lnTo>
                  <a:close/>
                  <a:moveTo>
                    <a:pt x="49" y="78"/>
                  </a:moveTo>
                  <a:lnTo>
                    <a:pt x="55" y="84"/>
                  </a:lnTo>
                  <a:lnTo>
                    <a:pt x="40" y="96"/>
                  </a:lnTo>
                  <a:lnTo>
                    <a:pt x="44" y="101"/>
                  </a:lnTo>
                  <a:lnTo>
                    <a:pt x="42" y="106"/>
                  </a:lnTo>
                  <a:lnTo>
                    <a:pt x="37" y="111"/>
                  </a:lnTo>
                  <a:lnTo>
                    <a:pt x="29" y="111"/>
                  </a:lnTo>
                  <a:lnTo>
                    <a:pt x="32" y="97"/>
                  </a:lnTo>
                  <a:lnTo>
                    <a:pt x="41" y="89"/>
                  </a:lnTo>
                  <a:lnTo>
                    <a:pt x="38" y="83"/>
                  </a:lnTo>
                  <a:lnTo>
                    <a:pt x="49" y="78"/>
                  </a:lnTo>
                  <a:close/>
                  <a:moveTo>
                    <a:pt x="18" y="0"/>
                  </a:moveTo>
                  <a:lnTo>
                    <a:pt x="23" y="5"/>
                  </a:lnTo>
                  <a:lnTo>
                    <a:pt x="19" y="11"/>
                  </a:lnTo>
                  <a:lnTo>
                    <a:pt x="21" y="17"/>
                  </a:lnTo>
                  <a:lnTo>
                    <a:pt x="17" y="19"/>
                  </a:lnTo>
                  <a:lnTo>
                    <a:pt x="15" y="27"/>
                  </a:lnTo>
                  <a:lnTo>
                    <a:pt x="5" y="33"/>
                  </a:lnTo>
                  <a:lnTo>
                    <a:pt x="0" y="26"/>
                  </a:lnTo>
                  <a:lnTo>
                    <a:pt x="8" y="17"/>
                  </a:lnTo>
                  <a:lnTo>
                    <a:pt x="12" y="2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6" name="Freeform 21">
              <a:extLst>
                <a:ext uri="{FF2B5EF4-FFF2-40B4-BE49-F238E27FC236}">
                  <a16:creationId xmlns:a16="http://schemas.microsoft.com/office/drawing/2014/main" id="{EF7689BC-7470-4647-B630-B91FC1057E7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61777" y="2739351"/>
              <a:ext cx="309563" cy="246063"/>
            </a:xfrm>
            <a:custGeom>
              <a:avLst/>
              <a:gdLst>
                <a:gd name="T0" fmla="*/ 114 w 195"/>
                <a:gd name="T1" fmla="*/ 154 h 155"/>
                <a:gd name="T2" fmla="*/ 102 w 195"/>
                <a:gd name="T3" fmla="*/ 146 h 155"/>
                <a:gd name="T4" fmla="*/ 111 w 195"/>
                <a:gd name="T5" fmla="*/ 145 h 155"/>
                <a:gd name="T6" fmla="*/ 62 w 195"/>
                <a:gd name="T7" fmla="*/ 125 h 155"/>
                <a:gd name="T8" fmla="*/ 82 w 195"/>
                <a:gd name="T9" fmla="*/ 131 h 155"/>
                <a:gd name="T10" fmla="*/ 66 w 195"/>
                <a:gd name="T11" fmla="*/ 131 h 155"/>
                <a:gd name="T12" fmla="*/ 56 w 195"/>
                <a:gd name="T13" fmla="*/ 120 h 155"/>
                <a:gd name="T14" fmla="*/ 11 w 195"/>
                <a:gd name="T15" fmla="*/ 2 h 155"/>
                <a:gd name="T16" fmla="*/ 24 w 195"/>
                <a:gd name="T17" fmla="*/ 6 h 155"/>
                <a:gd name="T18" fmla="*/ 30 w 195"/>
                <a:gd name="T19" fmla="*/ 19 h 155"/>
                <a:gd name="T20" fmla="*/ 58 w 195"/>
                <a:gd name="T21" fmla="*/ 31 h 155"/>
                <a:gd name="T22" fmla="*/ 68 w 195"/>
                <a:gd name="T23" fmla="*/ 32 h 155"/>
                <a:gd name="T24" fmla="*/ 84 w 195"/>
                <a:gd name="T25" fmla="*/ 30 h 155"/>
                <a:gd name="T26" fmla="*/ 102 w 195"/>
                <a:gd name="T27" fmla="*/ 16 h 155"/>
                <a:gd name="T28" fmla="*/ 117 w 195"/>
                <a:gd name="T29" fmla="*/ 16 h 155"/>
                <a:gd name="T30" fmla="*/ 140 w 195"/>
                <a:gd name="T31" fmla="*/ 45 h 155"/>
                <a:gd name="T32" fmla="*/ 149 w 195"/>
                <a:gd name="T33" fmla="*/ 53 h 155"/>
                <a:gd name="T34" fmla="*/ 149 w 195"/>
                <a:gd name="T35" fmla="*/ 59 h 155"/>
                <a:gd name="T36" fmla="*/ 146 w 195"/>
                <a:gd name="T37" fmla="*/ 64 h 155"/>
                <a:gd name="T38" fmla="*/ 152 w 195"/>
                <a:gd name="T39" fmla="*/ 78 h 155"/>
                <a:gd name="T40" fmla="*/ 176 w 195"/>
                <a:gd name="T41" fmla="*/ 84 h 155"/>
                <a:gd name="T42" fmla="*/ 192 w 195"/>
                <a:gd name="T43" fmla="*/ 91 h 155"/>
                <a:gd name="T44" fmla="*/ 190 w 195"/>
                <a:gd name="T45" fmla="*/ 112 h 155"/>
                <a:gd name="T46" fmla="*/ 192 w 195"/>
                <a:gd name="T47" fmla="*/ 117 h 155"/>
                <a:gd name="T48" fmla="*/ 184 w 195"/>
                <a:gd name="T49" fmla="*/ 127 h 155"/>
                <a:gd name="T50" fmla="*/ 154 w 195"/>
                <a:gd name="T51" fmla="*/ 140 h 155"/>
                <a:gd name="T52" fmla="*/ 143 w 195"/>
                <a:gd name="T53" fmla="*/ 133 h 155"/>
                <a:gd name="T54" fmla="*/ 133 w 195"/>
                <a:gd name="T55" fmla="*/ 129 h 155"/>
                <a:gd name="T56" fmla="*/ 101 w 195"/>
                <a:gd name="T57" fmla="*/ 131 h 155"/>
                <a:gd name="T58" fmla="*/ 106 w 195"/>
                <a:gd name="T59" fmla="*/ 112 h 155"/>
                <a:gd name="T60" fmla="*/ 101 w 195"/>
                <a:gd name="T61" fmla="*/ 102 h 155"/>
                <a:gd name="T62" fmla="*/ 85 w 195"/>
                <a:gd name="T63" fmla="*/ 101 h 155"/>
                <a:gd name="T64" fmla="*/ 66 w 195"/>
                <a:gd name="T65" fmla="*/ 113 h 155"/>
                <a:gd name="T66" fmla="*/ 72 w 195"/>
                <a:gd name="T67" fmla="*/ 90 h 155"/>
                <a:gd name="T68" fmla="*/ 74 w 195"/>
                <a:gd name="T69" fmla="*/ 78 h 155"/>
                <a:gd name="T70" fmla="*/ 47 w 195"/>
                <a:gd name="T71" fmla="*/ 67 h 155"/>
                <a:gd name="T72" fmla="*/ 30 w 195"/>
                <a:gd name="T73" fmla="*/ 68 h 155"/>
                <a:gd name="T74" fmla="*/ 33 w 195"/>
                <a:gd name="T75" fmla="*/ 82 h 155"/>
                <a:gd name="T76" fmla="*/ 18 w 195"/>
                <a:gd name="T77" fmla="*/ 82 h 155"/>
                <a:gd name="T78" fmla="*/ 23 w 195"/>
                <a:gd name="T79" fmla="*/ 97 h 155"/>
                <a:gd name="T80" fmla="*/ 12 w 195"/>
                <a:gd name="T81" fmla="*/ 92 h 155"/>
                <a:gd name="T82" fmla="*/ 11 w 195"/>
                <a:gd name="T83" fmla="*/ 87 h 155"/>
                <a:gd name="T84" fmla="*/ 7 w 195"/>
                <a:gd name="T85" fmla="*/ 56 h 155"/>
                <a:gd name="T86" fmla="*/ 10 w 195"/>
                <a:gd name="T87" fmla="*/ 44 h 155"/>
                <a:gd name="T88" fmla="*/ 11 w 195"/>
                <a:gd name="T89" fmla="*/ 25 h 155"/>
                <a:gd name="T90" fmla="*/ 4 w 195"/>
                <a:gd name="T91" fmla="*/ 19 h 155"/>
                <a:gd name="T92" fmla="*/ 1 w 195"/>
                <a:gd name="T93" fmla="*/ 13 h 155"/>
                <a:gd name="T94" fmla="*/ 3 w 195"/>
                <a:gd name="T95" fmla="*/ 8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95" h="155">
                  <a:moveTo>
                    <a:pt x="111" y="145"/>
                  </a:moveTo>
                  <a:lnTo>
                    <a:pt x="114" y="154"/>
                  </a:lnTo>
                  <a:lnTo>
                    <a:pt x="111" y="155"/>
                  </a:lnTo>
                  <a:lnTo>
                    <a:pt x="102" y="146"/>
                  </a:lnTo>
                  <a:lnTo>
                    <a:pt x="106" y="147"/>
                  </a:lnTo>
                  <a:lnTo>
                    <a:pt x="111" y="145"/>
                  </a:lnTo>
                  <a:close/>
                  <a:moveTo>
                    <a:pt x="56" y="120"/>
                  </a:moveTo>
                  <a:lnTo>
                    <a:pt x="62" y="125"/>
                  </a:lnTo>
                  <a:lnTo>
                    <a:pt x="77" y="126"/>
                  </a:lnTo>
                  <a:lnTo>
                    <a:pt x="82" y="131"/>
                  </a:lnTo>
                  <a:lnTo>
                    <a:pt x="73" y="134"/>
                  </a:lnTo>
                  <a:lnTo>
                    <a:pt x="66" y="131"/>
                  </a:lnTo>
                  <a:lnTo>
                    <a:pt x="59" y="128"/>
                  </a:lnTo>
                  <a:lnTo>
                    <a:pt x="56" y="120"/>
                  </a:lnTo>
                  <a:close/>
                  <a:moveTo>
                    <a:pt x="6" y="0"/>
                  </a:moveTo>
                  <a:lnTo>
                    <a:pt x="11" y="2"/>
                  </a:lnTo>
                  <a:lnTo>
                    <a:pt x="11" y="2"/>
                  </a:lnTo>
                  <a:lnTo>
                    <a:pt x="24" y="6"/>
                  </a:lnTo>
                  <a:lnTo>
                    <a:pt x="22" y="11"/>
                  </a:lnTo>
                  <a:lnTo>
                    <a:pt x="30" y="19"/>
                  </a:lnTo>
                  <a:lnTo>
                    <a:pt x="42" y="20"/>
                  </a:lnTo>
                  <a:lnTo>
                    <a:pt x="58" y="31"/>
                  </a:lnTo>
                  <a:lnTo>
                    <a:pt x="59" y="37"/>
                  </a:lnTo>
                  <a:lnTo>
                    <a:pt x="68" y="32"/>
                  </a:lnTo>
                  <a:lnTo>
                    <a:pt x="71" y="33"/>
                  </a:lnTo>
                  <a:lnTo>
                    <a:pt x="84" y="30"/>
                  </a:lnTo>
                  <a:lnTo>
                    <a:pt x="104" y="19"/>
                  </a:lnTo>
                  <a:lnTo>
                    <a:pt x="102" y="16"/>
                  </a:lnTo>
                  <a:lnTo>
                    <a:pt x="102" y="16"/>
                  </a:lnTo>
                  <a:lnTo>
                    <a:pt x="117" y="16"/>
                  </a:lnTo>
                  <a:lnTo>
                    <a:pt x="135" y="22"/>
                  </a:lnTo>
                  <a:lnTo>
                    <a:pt x="140" y="45"/>
                  </a:lnTo>
                  <a:lnTo>
                    <a:pt x="146" y="53"/>
                  </a:lnTo>
                  <a:lnTo>
                    <a:pt x="149" y="53"/>
                  </a:lnTo>
                  <a:lnTo>
                    <a:pt x="149" y="59"/>
                  </a:lnTo>
                  <a:lnTo>
                    <a:pt x="149" y="59"/>
                  </a:lnTo>
                  <a:lnTo>
                    <a:pt x="151" y="64"/>
                  </a:lnTo>
                  <a:lnTo>
                    <a:pt x="146" y="64"/>
                  </a:lnTo>
                  <a:lnTo>
                    <a:pt x="144" y="68"/>
                  </a:lnTo>
                  <a:lnTo>
                    <a:pt x="152" y="78"/>
                  </a:lnTo>
                  <a:lnTo>
                    <a:pt x="173" y="79"/>
                  </a:lnTo>
                  <a:lnTo>
                    <a:pt x="176" y="84"/>
                  </a:lnTo>
                  <a:lnTo>
                    <a:pt x="192" y="91"/>
                  </a:lnTo>
                  <a:lnTo>
                    <a:pt x="192" y="91"/>
                  </a:lnTo>
                  <a:lnTo>
                    <a:pt x="186" y="103"/>
                  </a:lnTo>
                  <a:lnTo>
                    <a:pt x="190" y="112"/>
                  </a:lnTo>
                  <a:lnTo>
                    <a:pt x="189" y="118"/>
                  </a:lnTo>
                  <a:lnTo>
                    <a:pt x="192" y="117"/>
                  </a:lnTo>
                  <a:lnTo>
                    <a:pt x="195" y="120"/>
                  </a:lnTo>
                  <a:lnTo>
                    <a:pt x="184" y="127"/>
                  </a:lnTo>
                  <a:lnTo>
                    <a:pt x="176" y="124"/>
                  </a:lnTo>
                  <a:lnTo>
                    <a:pt x="154" y="140"/>
                  </a:lnTo>
                  <a:lnTo>
                    <a:pt x="149" y="140"/>
                  </a:lnTo>
                  <a:lnTo>
                    <a:pt x="143" y="133"/>
                  </a:lnTo>
                  <a:lnTo>
                    <a:pt x="137" y="133"/>
                  </a:lnTo>
                  <a:lnTo>
                    <a:pt x="133" y="129"/>
                  </a:lnTo>
                  <a:lnTo>
                    <a:pt x="110" y="135"/>
                  </a:lnTo>
                  <a:lnTo>
                    <a:pt x="101" y="131"/>
                  </a:lnTo>
                  <a:lnTo>
                    <a:pt x="105" y="125"/>
                  </a:lnTo>
                  <a:lnTo>
                    <a:pt x="106" y="112"/>
                  </a:lnTo>
                  <a:lnTo>
                    <a:pt x="104" y="108"/>
                  </a:lnTo>
                  <a:lnTo>
                    <a:pt x="101" y="102"/>
                  </a:lnTo>
                  <a:lnTo>
                    <a:pt x="94" y="99"/>
                  </a:lnTo>
                  <a:lnTo>
                    <a:pt x="85" y="101"/>
                  </a:lnTo>
                  <a:lnTo>
                    <a:pt x="70" y="121"/>
                  </a:lnTo>
                  <a:lnTo>
                    <a:pt x="66" y="113"/>
                  </a:lnTo>
                  <a:lnTo>
                    <a:pt x="77" y="103"/>
                  </a:lnTo>
                  <a:lnTo>
                    <a:pt x="72" y="90"/>
                  </a:lnTo>
                  <a:lnTo>
                    <a:pt x="75" y="88"/>
                  </a:lnTo>
                  <a:lnTo>
                    <a:pt x="74" y="78"/>
                  </a:lnTo>
                  <a:lnTo>
                    <a:pt x="68" y="73"/>
                  </a:lnTo>
                  <a:lnTo>
                    <a:pt x="47" y="67"/>
                  </a:lnTo>
                  <a:lnTo>
                    <a:pt x="38" y="65"/>
                  </a:lnTo>
                  <a:lnTo>
                    <a:pt x="30" y="68"/>
                  </a:lnTo>
                  <a:lnTo>
                    <a:pt x="28" y="74"/>
                  </a:lnTo>
                  <a:lnTo>
                    <a:pt x="33" y="82"/>
                  </a:lnTo>
                  <a:lnTo>
                    <a:pt x="33" y="85"/>
                  </a:lnTo>
                  <a:lnTo>
                    <a:pt x="18" y="82"/>
                  </a:lnTo>
                  <a:lnTo>
                    <a:pt x="18" y="88"/>
                  </a:lnTo>
                  <a:lnTo>
                    <a:pt x="23" y="97"/>
                  </a:lnTo>
                  <a:lnTo>
                    <a:pt x="19" y="102"/>
                  </a:lnTo>
                  <a:lnTo>
                    <a:pt x="12" y="92"/>
                  </a:lnTo>
                  <a:lnTo>
                    <a:pt x="13" y="90"/>
                  </a:lnTo>
                  <a:lnTo>
                    <a:pt x="11" y="87"/>
                  </a:lnTo>
                  <a:lnTo>
                    <a:pt x="11" y="61"/>
                  </a:lnTo>
                  <a:lnTo>
                    <a:pt x="7" y="56"/>
                  </a:lnTo>
                  <a:lnTo>
                    <a:pt x="13" y="56"/>
                  </a:lnTo>
                  <a:lnTo>
                    <a:pt x="10" y="44"/>
                  </a:lnTo>
                  <a:lnTo>
                    <a:pt x="12" y="39"/>
                  </a:lnTo>
                  <a:lnTo>
                    <a:pt x="11" y="25"/>
                  </a:lnTo>
                  <a:lnTo>
                    <a:pt x="0" y="20"/>
                  </a:lnTo>
                  <a:lnTo>
                    <a:pt x="4" y="19"/>
                  </a:lnTo>
                  <a:lnTo>
                    <a:pt x="9" y="19"/>
                  </a:lnTo>
                  <a:lnTo>
                    <a:pt x="1" y="13"/>
                  </a:lnTo>
                  <a:lnTo>
                    <a:pt x="10" y="11"/>
                  </a:lnTo>
                  <a:lnTo>
                    <a:pt x="3" y="8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7" name="Freeform 22">
              <a:extLst>
                <a:ext uri="{FF2B5EF4-FFF2-40B4-BE49-F238E27FC236}">
                  <a16:creationId xmlns:a16="http://schemas.microsoft.com/office/drawing/2014/main" id="{ED2AA842-D7E9-2C4D-8483-09B83455960B}"/>
                </a:ext>
              </a:extLst>
            </p:cNvPr>
            <p:cNvSpPr>
              <a:spLocks/>
            </p:cNvSpPr>
            <p:nvPr/>
          </p:nvSpPr>
          <p:spPr bwMode="auto">
            <a:xfrm>
              <a:off x="8626852" y="1783676"/>
              <a:ext cx="150813" cy="265113"/>
            </a:xfrm>
            <a:custGeom>
              <a:avLst/>
              <a:gdLst>
                <a:gd name="T0" fmla="*/ 67 w 95"/>
                <a:gd name="T1" fmla="*/ 0 h 167"/>
                <a:gd name="T2" fmla="*/ 81 w 95"/>
                <a:gd name="T3" fmla="*/ 14 h 167"/>
                <a:gd name="T4" fmla="*/ 84 w 95"/>
                <a:gd name="T5" fmla="*/ 22 h 167"/>
                <a:gd name="T6" fmla="*/ 89 w 95"/>
                <a:gd name="T7" fmla="*/ 24 h 167"/>
                <a:gd name="T8" fmla="*/ 89 w 95"/>
                <a:gd name="T9" fmla="*/ 24 h 167"/>
                <a:gd name="T10" fmla="*/ 93 w 95"/>
                <a:gd name="T11" fmla="*/ 35 h 167"/>
                <a:gd name="T12" fmla="*/ 95 w 95"/>
                <a:gd name="T13" fmla="*/ 76 h 167"/>
                <a:gd name="T14" fmla="*/ 95 w 95"/>
                <a:gd name="T15" fmla="*/ 76 h 167"/>
                <a:gd name="T16" fmla="*/ 90 w 95"/>
                <a:gd name="T17" fmla="*/ 96 h 167"/>
                <a:gd name="T18" fmla="*/ 92 w 95"/>
                <a:gd name="T19" fmla="*/ 113 h 167"/>
                <a:gd name="T20" fmla="*/ 81 w 95"/>
                <a:gd name="T21" fmla="*/ 137 h 167"/>
                <a:gd name="T22" fmla="*/ 73 w 95"/>
                <a:gd name="T23" fmla="*/ 137 h 167"/>
                <a:gd name="T24" fmla="*/ 63 w 95"/>
                <a:gd name="T25" fmla="*/ 155 h 167"/>
                <a:gd name="T26" fmla="*/ 65 w 95"/>
                <a:gd name="T27" fmla="*/ 164 h 167"/>
                <a:gd name="T28" fmla="*/ 65 w 95"/>
                <a:gd name="T29" fmla="*/ 164 h 167"/>
                <a:gd name="T30" fmla="*/ 40 w 95"/>
                <a:gd name="T31" fmla="*/ 167 h 167"/>
                <a:gd name="T32" fmla="*/ 10 w 95"/>
                <a:gd name="T33" fmla="*/ 156 h 167"/>
                <a:gd name="T34" fmla="*/ 10 w 95"/>
                <a:gd name="T35" fmla="*/ 156 h 167"/>
                <a:gd name="T36" fmla="*/ 0 w 95"/>
                <a:gd name="T37" fmla="*/ 98 h 167"/>
                <a:gd name="T38" fmla="*/ 6 w 95"/>
                <a:gd name="T39" fmla="*/ 88 h 167"/>
                <a:gd name="T40" fmla="*/ 20 w 95"/>
                <a:gd name="T41" fmla="*/ 75 h 167"/>
                <a:gd name="T42" fmla="*/ 16 w 95"/>
                <a:gd name="T43" fmla="*/ 73 h 167"/>
                <a:gd name="T44" fmla="*/ 25 w 95"/>
                <a:gd name="T45" fmla="*/ 62 h 167"/>
                <a:gd name="T46" fmla="*/ 25 w 95"/>
                <a:gd name="T47" fmla="*/ 62 h 167"/>
                <a:gd name="T48" fmla="*/ 33 w 95"/>
                <a:gd name="T49" fmla="*/ 46 h 167"/>
                <a:gd name="T50" fmla="*/ 38 w 95"/>
                <a:gd name="T51" fmla="*/ 9 h 167"/>
                <a:gd name="T52" fmla="*/ 44 w 95"/>
                <a:gd name="T53" fmla="*/ 6 h 167"/>
                <a:gd name="T54" fmla="*/ 60 w 95"/>
                <a:gd name="T55" fmla="*/ 5 h 167"/>
                <a:gd name="T56" fmla="*/ 67 w 95"/>
                <a:gd name="T57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5" h="167">
                  <a:moveTo>
                    <a:pt x="67" y="0"/>
                  </a:moveTo>
                  <a:lnTo>
                    <a:pt x="81" y="14"/>
                  </a:lnTo>
                  <a:lnTo>
                    <a:pt x="84" y="22"/>
                  </a:lnTo>
                  <a:lnTo>
                    <a:pt x="89" y="24"/>
                  </a:lnTo>
                  <a:lnTo>
                    <a:pt x="89" y="24"/>
                  </a:lnTo>
                  <a:lnTo>
                    <a:pt x="93" y="35"/>
                  </a:lnTo>
                  <a:lnTo>
                    <a:pt x="95" y="76"/>
                  </a:lnTo>
                  <a:lnTo>
                    <a:pt x="95" y="76"/>
                  </a:lnTo>
                  <a:lnTo>
                    <a:pt x="90" y="96"/>
                  </a:lnTo>
                  <a:lnTo>
                    <a:pt x="92" y="113"/>
                  </a:lnTo>
                  <a:lnTo>
                    <a:pt x="81" y="137"/>
                  </a:lnTo>
                  <a:lnTo>
                    <a:pt x="73" y="137"/>
                  </a:lnTo>
                  <a:lnTo>
                    <a:pt x="63" y="155"/>
                  </a:lnTo>
                  <a:lnTo>
                    <a:pt x="65" y="164"/>
                  </a:lnTo>
                  <a:lnTo>
                    <a:pt x="65" y="164"/>
                  </a:lnTo>
                  <a:lnTo>
                    <a:pt x="40" y="167"/>
                  </a:lnTo>
                  <a:lnTo>
                    <a:pt x="10" y="156"/>
                  </a:lnTo>
                  <a:lnTo>
                    <a:pt x="10" y="156"/>
                  </a:lnTo>
                  <a:lnTo>
                    <a:pt x="0" y="98"/>
                  </a:lnTo>
                  <a:lnTo>
                    <a:pt x="6" y="88"/>
                  </a:lnTo>
                  <a:lnTo>
                    <a:pt x="20" y="75"/>
                  </a:lnTo>
                  <a:lnTo>
                    <a:pt x="16" y="73"/>
                  </a:lnTo>
                  <a:lnTo>
                    <a:pt x="25" y="62"/>
                  </a:lnTo>
                  <a:lnTo>
                    <a:pt x="25" y="62"/>
                  </a:lnTo>
                  <a:lnTo>
                    <a:pt x="33" y="46"/>
                  </a:lnTo>
                  <a:lnTo>
                    <a:pt x="38" y="9"/>
                  </a:lnTo>
                  <a:lnTo>
                    <a:pt x="44" y="6"/>
                  </a:lnTo>
                  <a:lnTo>
                    <a:pt x="60" y="5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8" name="Freeform 23">
              <a:extLst>
                <a:ext uri="{FF2B5EF4-FFF2-40B4-BE49-F238E27FC236}">
                  <a16:creationId xmlns:a16="http://schemas.microsoft.com/office/drawing/2014/main" id="{B233AEB0-D093-DF4F-BE00-01F320144B1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36540" y="3583901"/>
              <a:ext cx="112713" cy="120650"/>
            </a:xfrm>
            <a:custGeom>
              <a:avLst/>
              <a:gdLst>
                <a:gd name="T0" fmla="*/ 29 w 71"/>
                <a:gd name="T1" fmla="*/ 23 h 76"/>
                <a:gd name="T2" fmla="*/ 38 w 71"/>
                <a:gd name="T3" fmla="*/ 23 h 76"/>
                <a:gd name="T4" fmla="*/ 53 w 71"/>
                <a:gd name="T5" fmla="*/ 29 h 76"/>
                <a:gd name="T6" fmla="*/ 63 w 71"/>
                <a:gd name="T7" fmla="*/ 53 h 76"/>
                <a:gd name="T8" fmla="*/ 71 w 71"/>
                <a:gd name="T9" fmla="*/ 58 h 76"/>
                <a:gd name="T10" fmla="*/ 68 w 71"/>
                <a:gd name="T11" fmla="*/ 70 h 76"/>
                <a:gd name="T12" fmla="*/ 62 w 71"/>
                <a:gd name="T13" fmla="*/ 74 h 76"/>
                <a:gd name="T14" fmla="*/ 48 w 71"/>
                <a:gd name="T15" fmla="*/ 75 h 76"/>
                <a:gd name="T16" fmla="*/ 46 w 71"/>
                <a:gd name="T17" fmla="*/ 73 h 76"/>
                <a:gd name="T18" fmla="*/ 41 w 71"/>
                <a:gd name="T19" fmla="*/ 76 h 76"/>
                <a:gd name="T20" fmla="*/ 33 w 71"/>
                <a:gd name="T21" fmla="*/ 71 h 76"/>
                <a:gd name="T22" fmla="*/ 28 w 71"/>
                <a:gd name="T23" fmla="*/ 59 h 76"/>
                <a:gd name="T24" fmla="*/ 25 w 71"/>
                <a:gd name="T25" fmla="*/ 60 h 76"/>
                <a:gd name="T26" fmla="*/ 22 w 71"/>
                <a:gd name="T27" fmla="*/ 55 h 76"/>
                <a:gd name="T28" fmla="*/ 22 w 71"/>
                <a:gd name="T29" fmla="*/ 47 h 76"/>
                <a:gd name="T30" fmla="*/ 14 w 71"/>
                <a:gd name="T31" fmla="*/ 37 h 76"/>
                <a:gd name="T32" fmla="*/ 15 w 71"/>
                <a:gd name="T33" fmla="*/ 33 h 76"/>
                <a:gd name="T34" fmla="*/ 12 w 71"/>
                <a:gd name="T35" fmla="*/ 31 h 76"/>
                <a:gd name="T36" fmla="*/ 18 w 71"/>
                <a:gd name="T37" fmla="*/ 26 h 76"/>
                <a:gd name="T38" fmla="*/ 29 w 71"/>
                <a:gd name="T39" fmla="*/ 23 h 76"/>
                <a:gd name="T40" fmla="*/ 7 w 71"/>
                <a:gd name="T41" fmla="*/ 0 h 76"/>
                <a:gd name="T42" fmla="*/ 13 w 71"/>
                <a:gd name="T43" fmla="*/ 2 h 76"/>
                <a:gd name="T44" fmla="*/ 12 w 71"/>
                <a:gd name="T45" fmla="*/ 8 h 76"/>
                <a:gd name="T46" fmla="*/ 8 w 71"/>
                <a:gd name="T47" fmla="*/ 11 h 76"/>
                <a:gd name="T48" fmla="*/ 0 w 71"/>
                <a:gd name="T49" fmla="*/ 5 h 76"/>
                <a:gd name="T50" fmla="*/ 7 w 71"/>
                <a:gd name="T5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1" h="76">
                  <a:moveTo>
                    <a:pt x="29" y="23"/>
                  </a:moveTo>
                  <a:lnTo>
                    <a:pt x="38" y="23"/>
                  </a:lnTo>
                  <a:lnTo>
                    <a:pt x="53" y="29"/>
                  </a:lnTo>
                  <a:lnTo>
                    <a:pt x="63" y="53"/>
                  </a:lnTo>
                  <a:lnTo>
                    <a:pt x="71" y="58"/>
                  </a:lnTo>
                  <a:lnTo>
                    <a:pt x="68" y="70"/>
                  </a:lnTo>
                  <a:lnTo>
                    <a:pt x="62" y="74"/>
                  </a:lnTo>
                  <a:lnTo>
                    <a:pt x="48" y="75"/>
                  </a:lnTo>
                  <a:lnTo>
                    <a:pt x="46" y="73"/>
                  </a:lnTo>
                  <a:lnTo>
                    <a:pt x="41" y="76"/>
                  </a:lnTo>
                  <a:lnTo>
                    <a:pt x="33" y="71"/>
                  </a:lnTo>
                  <a:lnTo>
                    <a:pt x="28" y="59"/>
                  </a:lnTo>
                  <a:lnTo>
                    <a:pt x="25" y="60"/>
                  </a:lnTo>
                  <a:lnTo>
                    <a:pt x="22" y="55"/>
                  </a:lnTo>
                  <a:lnTo>
                    <a:pt x="22" y="47"/>
                  </a:lnTo>
                  <a:lnTo>
                    <a:pt x="14" y="37"/>
                  </a:lnTo>
                  <a:lnTo>
                    <a:pt x="15" y="33"/>
                  </a:lnTo>
                  <a:lnTo>
                    <a:pt x="12" y="31"/>
                  </a:lnTo>
                  <a:lnTo>
                    <a:pt x="18" y="26"/>
                  </a:lnTo>
                  <a:lnTo>
                    <a:pt x="29" y="23"/>
                  </a:lnTo>
                  <a:close/>
                  <a:moveTo>
                    <a:pt x="7" y="0"/>
                  </a:moveTo>
                  <a:lnTo>
                    <a:pt x="13" y="2"/>
                  </a:lnTo>
                  <a:lnTo>
                    <a:pt x="12" y="8"/>
                  </a:lnTo>
                  <a:lnTo>
                    <a:pt x="8" y="11"/>
                  </a:lnTo>
                  <a:lnTo>
                    <a:pt x="0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9" name="Freeform 24">
              <a:extLst>
                <a:ext uri="{FF2B5EF4-FFF2-40B4-BE49-F238E27FC236}">
                  <a16:creationId xmlns:a16="http://schemas.microsoft.com/office/drawing/2014/main" id="{61555935-8D2D-E24A-A51B-00F643FC393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41277" y="4137938"/>
              <a:ext cx="307975" cy="230188"/>
            </a:xfrm>
            <a:custGeom>
              <a:avLst/>
              <a:gdLst>
                <a:gd name="T0" fmla="*/ 33 w 194"/>
                <a:gd name="T1" fmla="*/ 128 h 145"/>
                <a:gd name="T2" fmla="*/ 17 w 194"/>
                <a:gd name="T3" fmla="*/ 143 h 145"/>
                <a:gd name="T4" fmla="*/ 6 w 194"/>
                <a:gd name="T5" fmla="*/ 138 h 145"/>
                <a:gd name="T6" fmla="*/ 25 w 194"/>
                <a:gd name="T7" fmla="*/ 124 h 145"/>
                <a:gd name="T8" fmla="*/ 15 w 194"/>
                <a:gd name="T9" fmla="*/ 71 h 145"/>
                <a:gd name="T10" fmla="*/ 8 w 194"/>
                <a:gd name="T11" fmla="*/ 70 h 145"/>
                <a:gd name="T12" fmla="*/ 22 w 194"/>
                <a:gd name="T13" fmla="*/ 65 h 145"/>
                <a:gd name="T14" fmla="*/ 25 w 194"/>
                <a:gd name="T15" fmla="*/ 71 h 145"/>
                <a:gd name="T16" fmla="*/ 22 w 194"/>
                <a:gd name="T17" fmla="*/ 65 h 145"/>
                <a:gd name="T18" fmla="*/ 187 w 194"/>
                <a:gd name="T19" fmla="*/ 22 h 145"/>
                <a:gd name="T20" fmla="*/ 191 w 194"/>
                <a:gd name="T21" fmla="*/ 27 h 145"/>
                <a:gd name="T22" fmla="*/ 180 w 194"/>
                <a:gd name="T23" fmla="*/ 34 h 145"/>
                <a:gd name="T24" fmla="*/ 174 w 194"/>
                <a:gd name="T25" fmla="*/ 29 h 145"/>
                <a:gd name="T26" fmla="*/ 174 w 194"/>
                <a:gd name="T27" fmla="*/ 25 h 145"/>
                <a:gd name="T28" fmla="*/ 180 w 194"/>
                <a:gd name="T29" fmla="*/ 21 h 145"/>
                <a:gd name="T30" fmla="*/ 184 w 194"/>
                <a:gd name="T31" fmla="*/ 22 h 145"/>
                <a:gd name="T32" fmla="*/ 188 w 194"/>
                <a:gd name="T33" fmla="*/ 14 h 145"/>
                <a:gd name="T34" fmla="*/ 123 w 194"/>
                <a:gd name="T35" fmla="*/ 9 h 145"/>
                <a:gd name="T36" fmla="*/ 134 w 194"/>
                <a:gd name="T37" fmla="*/ 21 h 145"/>
                <a:gd name="T38" fmla="*/ 145 w 194"/>
                <a:gd name="T39" fmla="*/ 18 h 145"/>
                <a:gd name="T40" fmla="*/ 150 w 194"/>
                <a:gd name="T41" fmla="*/ 24 h 145"/>
                <a:gd name="T42" fmla="*/ 169 w 194"/>
                <a:gd name="T43" fmla="*/ 30 h 145"/>
                <a:gd name="T44" fmla="*/ 181 w 194"/>
                <a:gd name="T45" fmla="*/ 47 h 145"/>
                <a:gd name="T46" fmla="*/ 180 w 194"/>
                <a:gd name="T47" fmla="*/ 61 h 145"/>
                <a:gd name="T48" fmla="*/ 185 w 194"/>
                <a:gd name="T49" fmla="*/ 65 h 145"/>
                <a:gd name="T50" fmla="*/ 171 w 194"/>
                <a:gd name="T51" fmla="*/ 79 h 145"/>
                <a:gd name="T52" fmla="*/ 188 w 194"/>
                <a:gd name="T53" fmla="*/ 100 h 145"/>
                <a:gd name="T54" fmla="*/ 172 w 194"/>
                <a:gd name="T55" fmla="*/ 107 h 145"/>
                <a:gd name="T56" fmla="*/ 165 w 194"/>
                <a:gd name="T57" fmla="*/ 98 h 145"/>
                <a:gd name="T58" fmla="*/ 148 w 194"/>
                <a:gd name="T59" fmla="*/ 109 h 145"/>
                <a:gd name="T60" fmla="*/ 116 w 194"/>
                <a:gd name="T61" fmla="*/ 134 h 145"/>
                <a:gd name="T62" fmla="*/ 73 w 194"/>
                <a:gd name="T63" fmla="*/ 136 h 145"/>
                <a:gd name="T64" fmla="*/ 27 w 194"/>
                <a:gd name="T65" fmla="*/ 119 h 145"/>
                <a:gd name="T66" fmla="*/ 30 w 194"/>
                <a:gd name="T67" fmla="*/ 106 h 145"/>
                <a:gd name="T68" fmla="*/ 14 w 194"/>
                <a:gd name="T69" fmla="*/ 103 h 145"/>
                <a:gd name="T70" fmla="*/ 18 w 194"/>
                <a:gd name="T71" fmla="*/ 82 h 145"/>
                <a:gd name="T72" fmla="*/ 15 w 194"/>
                <a:gd name="T73" fmla="*/ 76 h 145"/>
                <a:gd name="T74" fmla="*/ 19 w 194"/>
                <a:gd name="T75" fmla="*/ 81 h 145"/>
                <a:gd name="T76" fmla="*/ 26 w 194"/>
                <a:gd name="T77" fmla="*/ 71 h 145"/>
                <a:gd name="T78" fmla="*/ 32 w 194"/>
                <a:gd name="T79" fmla="*/ 65 h 145"/>
                <a:gd name="T80" fmla="*/ 37 w 194"/>
                <a:gd name="T81" fmla="*/ 65 h 145"/>
                <a:gd name="T82" fmla="*/ 66 w 194"/>
                <a:gd name="T83" fmla="*/ 53 h 145"/>
                <a:gd name="T84" fmla="*/ 73 w 194"/>
                <a:gd name="T85" fmla="*/ 31 h 145"/>
                <a:gd name="T86" fmla="*/ 93 w 194"/>
                <a:gd name="T87" fmla="*/ 12 h 145"/>
                <a:gd name="T88" fmla="*/ 123 w 194"/>
                <a:gd name="T89" fmla="*/ 9 h 145"/>
                <a:gd name="T90" fmla="*/ 102 w 194"/>
                <a:gd name="T91" fmla="*/ 9 h 145"/>
                <a:gd name="T92" fmla="*/ 95 w 194"/>
                <a:gd name="T93" fmla="*/ 10 h 145"/>
                <a:gd name="T94" fmla="*/ 117 w 194"/>
                <a:gd name="T95" fmla="*/ 1 h 145"/>
                <a:gd name="T96" fmla="*/ 105 w 194"/>
                <a:gd name="T97" fmla="*/ 7 h 145"/>
                <a:gd name="T98" fmla="*/ 117 w 194"/>
                <a:gd name="T99" fmla="*/ 1 h 145"/>
                <a:gd name="T100" fmla="*/ 100 w 194"/>
                <a:gd name="T101" fmla="*/ 4 h 145"/>
                <a:gd name="T102" fmla="*/ 97 w 194"/>
                <a:gd name="T103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4" h="145">
                  <a:moveTo>
                    <a:pt x="25" y="124"/>
                  </a:moveTo>
                  <a:lnTo>
                    <a:pt x="33" y="128"/>
                  </a:lnTo>
                  <a:lnTo>
                    <a:pt x="33" y="132"/>
                  </a:lnTo>
                  <a:lnTo>
                    <a:pt x="17" y="143"/>
                  </a:lnTo>
                  <a:lnTo>
                    <a:pt x="7" y="145"/>
                  </a:lnTo>
                  <a:lnTo>
                    <a:pt x="6" y="138"/>
                  </a:lnTo>
                  <a:lnTo>
                    <a:pt x="0" y="136"/>
                  </a:lnTo>
                  <a:lnTo>
                    <a:pt x="25" y="124"/>
                  </a:lnTo>
                  <a:close/>
                  <a:moveTo>
                    <a:pt x="12" y="70"/>
                  </a:moveTo>
                  <a:lnTo>
                    <a:pt x="15" y="71"/>
                  </a:lnTo>
                  <a:lnTo>
                    <a:pt x="10" y="76"/>
                  </a:lnTo>
                  <a:lnTo>
                    <a:pt x="8" y="70"/>
                  </a:lnTo>
                  <a:lnTo>
                    <a:pt x="12" y="70"/>
                  </a:lnTo>
                  <a:close/>
                  <a:moveTo>
                    <a:pt x="22" y="65"/>
                  </a:moveTo>
                  <a:lnTo>
                    <a:pt x="30" y="67"/>
                  </a:lnTo>
                  <a:lnTo>
                    <a:pt x="25" y="71"/>
                  </a:lnTo>
                  <a:lnTo>
                    <a:pt x="19" y="67"/>
                  </a:lnTo>
                  <a:lnTo>
                    <a:pt x="22" y="65"/>
                  </a:lnTo>
                  <a:close/>
                  <a:moveTo>
                    <a:pt x="194" y="13"/>
                  </a:moveTo>
                  <a:lnTo>
                    <a:pt x="187" y="22"/>
                  </a:lnTo>
                  <a:lnTo>
                    <a:pt x="190" y="21"/>
                  </a:lnTo>
                  <a:lnTo>
                    <a:pt x="191" y="27"/>
                  </a:lnTo>
                  <a:lnTo>
                    <a:pt x="181" y="27"/>
                  </a:lnTo>
                  <a:lnTo>
                    <a:pt x="180" y="34"/>
                  </a:lnTo>
                  <a:lnTo>
                    <a:pt x="176" y="34"/>
                  </a:lnTo>
                  <a:lnTo>
                    <a:pt x="174" y="29"/>
                  </a:lnTo>
                  <a:lnTo>
                    <a:pt x="177" y="24"/>
                  </a:lnTo>
                  <a:lnTo>
                    <a:pt x="174" y="25"/>
                  </a:lnTo>
                  <a:lnTo>
                    <a:pt x="174" y="21"/>
                  </a:lnTo>
                  <a:lnTo>
                    <a:pt x="180" y="21"/>
                  </a:lnTo>
                  <a:lnTo>
                    <a:pt x="180" y="17"/>
                  </a:lnTo>
                  <a:lnTo>
                    <a:pt x="184" y="22"/>
                  </a:lnTo>
                  <a:lnTo>
                    <a:pt x="186" y="16"/>
                  </a:lnTo>
                  <a:lnTo>
                    <a:pt x="188" y="14"/>
                  </a:lnTo>
                  <a:lnTo>
                    <a:pt x="194" y="13"/>
                  </a:lnTo>
                  <a:close/>
                  <a:moveTo>
                    <a:pt x="123" y="9"/>
                  </a:moveTo>
                  <a:lnTo>
                    <a:pt x="134" y="16"/>
                  </a:lnTo>
                  <a:lnTo>
                    <a:pt x="134" y="21"/>
                  </a:lnTo>
                  <a:lnTo>
                    <a:pt x="140" y="12"/>
                  </a:lnTo>
                  <a:lnTo>
                    <a:pt x="145" y="18"/>
                  </a:lnTo>
                  <a:lnTo>
                    <a:pt x="145" y="23"/>
                  </a:lnTo>
                  <a:lnTo>
                    <a:pt x="150" y="24"/>
                  </a:lnTo>
                  <a:lnTo>
                    <a:pt x="164" y="34"/>
                  </a:lnTo>
                  <a:lnTo>
                    <a:pt x="169" y="30"/>
                  </a:lnTo>
                  <a:lnTo>
                    <a:pt x="178" y="38"/>
                  </a:lnTo>
                  <a:lnTo>
                    <a:pt x="181" y="47"/>
                  </a:lnTo>
                  <a:lnTo>
                    <a:pt x="178" y="48"/>
                  </a:lnTo>
                  <a:lnTo>
                    <a:pt x="180" y="61"/>
                  </a:lnTo>
                  <a:lnTo>
                    <a:pt x="176" y="63"/>
                  </a:lnTo>
                  <a:lnTo>
                    <a:pt x="185" y="65"/>
                  </a:lnTo>
                  <a:lnTo>
                    <a:pt x="181" y="74"/>
                  </a:lnTo>
                  <a:lnTo>
                    <a:pt x="171" y="79"/>
                  </a:lnTo>
                  <a:lnTo>
                    <a:pt x="189" y="88"/>
                  </a:lnTo>
                  <a:lnTo>
                    <a:pt x="188" y="100"/>
                  </a:lnTo>
                  <a:lnTo>
                    <a:pt x="183" y="105"/>
                  </a:lnTo>
                  <a:lnTo>
                    <a:pt x="172" y="107"/>
                  </a:lnTo>
                  <a:lnTo>
                    <a:pt x="168" y="98"/>
                  </a:lnTo>
                  <a:lnTo>
                    <a:pt x="165" y="98"/>
                  </a:lnTo>
                  <a:lnTo>
                    <a:pt x="157" y="107"/>
                  </a:lnTo>
                  <a:lnTo>
                    <a:pt x="148" y="109"/>
                  </a:lnTo>
                  <a:lnTo>
                    <a:pt x="146" y="122"/>
                  </a:lnTo>
                  <a:lnTo>
                    <a:pt x="116" y="134"/>
                  </a:lnTo>
                  <a:lnTo>
                    <a:pt x="100" y="131"/>
                  </a:lnTo>
                  <a:lnTo>
                    <a:pt x="73" y="136"/>
                  </a:lnTo>
                  <a:lnTo>
                    <a:pt x="29" y="125"/>
                  </a:lnTo>
                  <a:lnTo>
                    <a:pt x="27" y="119"/>
                  </a:lnTo>
                  <a:lnTo>
                    <a:pt x="33" y="108"/>
                  </a:lnTo>
                  <a:lnTo>
                    <a:pt x="30" y="106"/>
                  </a:lnTo>
                  <a:lnTo>
                    <a:pt x="25" y="102"/>
                  </a:lnTo>
                  <a:lnTo>
                    <a:pt x="14" y="103"/>
                  </a:lnTo>
                  <a:lnTo>
                    <a:pt x="14" y="91"/>
                  </a:lnTo>
                  <a:lnTo>
                    <a:pt x="18" y="82"/>
                  </a:lnTo>
                  <a:lnTo>
                    <a:pt x="15" y="79"/>
                  </a:lnTo>
                  <a:lnTo>
                    <a:pt x="15" y="76"/>
                  </a:lnTo>
                  <a:lnTo>
                    <a:pt x="21" y="78"/>
                  </a:lnTo>
                  <a:lnTo>
                    <a:pt x="19" y="81"/>
                  </a:lnTo>
                  <a:lnTo>
                    <a:pt x="25" y="76"/>
                  </a:lnTo>
                  <a:lnTo>
                    <a:pt x="26" y="71"/>
                  </a:lnTo>
                  <a:lnTo>
                    <a:pt x="33" y="69"/>
                  </a:lnTo>
                  <a:lnTo>
                    <a:pt x="32" y="65"/>
                  </a:lnTo>
                  <a:lnTo>
                    <a:pt x="35" y="61"/>
                  </a:lnTo>
                  <a:lnTo>
                    <a:pt x="37" y="65"/>
                  </a:lnTo>
                  <a:lnTo>
                    <a:pt x="52" y="56"/>
                  </a:lnTo>
                  <a:lnTo>
                    <a:pt x="66" y="53"/>
                  </a:lnTo>
                  <a:lnTo>
                    <a:pt x="70" y="49"/>
                  </a:lnTo>
                  <a:lnTo>
                    <a:pt x="73" y="31"/>
                  </a:lnTo>
                  <a:lnTo>
                    <a:pt x="82" y="32"/>
                  </a:lnTo>
                  <a:lnTo>
                    <a:pt x="93" y="12"/>
                  </a:lnTo>
                  <a:lnTo>
                    <a:pt x="120" y="12"/>
                  </a:lnTo>
                  <a:lnTo>
                    <a:pt x="123" y="9"/>
                  </a:lnTo>
                  <a:close/>
                  <a:moveTo>
                    <a:pt x="100" y="7"/>
                  </a:moveTo>
                  <a:lnTo>
                    <a:pt x="102" y="9"/>
                  </a:lnTo>
                  <a:lnTo>
                    <a:pt x="99" y="12"/>
                  </a:lnTo>
                  <a:lnTo>
                    <a:pt x="95" y="10"/>
                  </a:lnTo>
                  <a:lnTo>
                    <a:pt x="100" y="7"/>
                  </a:lnTo>
                  <a:close/>
                  <a:moveTo>
                    <a:pt x="117" y="1"/>
                  </a:moveTo>
                  <a:lnTo>
                    <a:pt x="111" y="7"/>
                  </a:lnTo>
                  <a:lnTo>
                    <a:pt x="105" y="7"/>
                  </a:lnTo>
                  <a:lnTo>
                    <a:pt x="103" y="6"/>
                  </a:lnTo>
                  <a:lnTo>
                    <a:pt x="117" y="1"/>
                  </a:lnTo>
                  <a:close/>
                  <a:moveTo>
                    <a:pt x="97" y="0"/>
                  </a:moveTo>
                  <a:lnTo>
                    <a:pt x="100" y="4"/>
                  </a:lnTo>
                  <a:lnTo>
                    <a:pt x="93" y="5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0" name="Freeform 25">
              <a:extLst>
                <a:ext uri="{FF2B5EF4-FFF2-40B4-BE49-F238E27FC236}">
                  <a16:creationId xmlns:a16="http://schemas.microsoft.com/office/drawing/2014/main" id="{34DD5011-14E5-6F46-AEFF-1BE95B13E2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06390" y="4695151"/>
              <a:ext cx="323850" cy="411163"/>
            </a:xfrm>
            <a:custGeom>
              <a:avLst/>
              <a:gdLst>
                <a:gd name="T0" fmla="*/ 19 w 204"/>
                <a:gd name="T1" fmla="*/ 71 h 259"/>
                <a:gd name="T2" fmla="*/ 21 w 204"/>
                <a:gd name="T3" fmla="*/ 66 h 259"/>
                <a:gd name="T4" fmla="*/ 22 w 204"/>
                <a:gd name="T5" fmla="*/ 54 h 259"/>
                <a:gd name="T6" fmla="*/ 27 w 204"/>
                <a:gd name="T7" fmla="*/ 37 h 259"/>
                <a:gd name="T8" fmla="*/ 69 w 204"/>
                <a:gd name="T9" fmla="*/ 26 h 259"/>
                <a:gd name="T10" fmla="*/ 115 w 204"/>
                <a:gd name="T11" fmla="*/ 4 h 259"/>
                <a:gd name="T12" fmla="*/ 162 w 204"/>
                <a:gd name="T13" fmla="*/ 3 h 259"/>
                <a:gd name="T14" fmla="*/ 169 w 204"/>
                <a:gd name="T15" fmla="*/ 56 h 259"/>
                <a:gd name="T16" fmla="*/ 184 w 204"/>
                <a:gd name="T17" fmla="*/ 74 h 259"/>
                <a:gd name="T18" fmla="*/ 185 w 204"/>
                <a:gd name="T19" fmla="*/ 87 h 259"/>
                <a:gd name="T20" fmla="*/ 189 w 204"/>
                <a:gd name="T21" fmla="*/ 107 h 259"/>
                <a:gd name="T22" fmla="*/ 190 w 204"/>
                <a:gd name="T23" fmla="*/ 123 h 259"/>
                <a:gd name="T24" fmla="*/ 192 w 204"/>
                <a:gd name="T25" fmla="*/ 132 h 259"/>
                <a:gd name="T26" fmla="*/ 199 w 204"/>
                <a:gd name="T27" fmla="*/ 169 h 259"/>
                <a:gd name="T28" fmla="*/ 202 w 204"/>
                <a:gd name="T29" fmla="*/ 204 h 259"/>
                <a:gd name="T30" fmla="*/ 188 w 204"/>
                <a:gd name="T31" fmla="*/ 207 h 259"/>
                <a:gd name="T32" fmla="*/ 174 w 204"/>
                <a:gd name="T33" fmla="*/ 205 h 259"/>
                <a:gd name="T34" fmla="*/ 163 w 204"/>
                <a:gd name="T35" fmla="*/ 220 h 259"/>
                <a:gd name="T36" fmla="*/ 156 w 204"/>
                <a:gd name="T37" fmla="*/ 217 h 259"/>
                <a:gd name="T38" fmla="*/ 151 w 204"/>
                <a:gd name="T39" fmla="*/ 221 h 259"/>
                <a:gd name="T40" fmla="*/ 143 w 204"/>
                <a:gd name="T41" fmla="*/ 245 h 259"/>
                <a:gd name="T42" fmla="*/ 120 w 204"/>
                <a:gd name="T43" fmla="*/ 257 h 259"/>
                <a:gd name="T44" fmla="*/ 94 w 204"/>
                <a:gd name="T45" fmla="*/ 252 h 259"/>
                <a:gd name="T46" fmla="*/ 83 w 204"/>
                <a:gd name="T47" fmla="*/ 252 h 259"/>
                <a:gd name="T48" fmla="*/ 74 w 204"/>
                <a:gd name="T49" fmla="*/ 242 h 259"/>
                <a:gd name="T50" fmla="*/ 63 w 204"/>
                <a:gd name="T51" fmla="*/ 242 h 259"/>
                <a:gd name="T52" fmla="*/ 71 w 204"/>
                <a:gd name="T53" fmla="*/ 228 h 259"/>
                <a:gd name="T54" fmla="*/ 68 w 204"/>
                <a:gd name="T55" fmla="*/ 215 h 259"/>
                <a:gd name="T56" fmla="*/ 56 w 204"/>
                <a:gd name="T57" fmla="*/ 204 h 259"/>
                <a:gd name="T58" fmla="*/ 51 w 204"/>
                <a:gd name="T59" fmla="*/ 193 h 259"/>
                <a:gd name="T60" fmla="*/ 46 w 204"/>
                <a:gd name="T61" fmla="*/ 182 h 259"/>
                <a:gd name="T62" fmla="*/ 30 w 204"/>
                <a:gd name="T63" fmla="*/ 162 h 259"/>
                <a:gd name="T64" fmla="*/ 28 w 204"/>
                <a:gd name="T65" fmla="*/ 152 h 259"/>
                <a:gd name="T66" fmla="*/ 13 w 204"/>
                <a:gd name="T67" fmla="*/ 132 h 259"/>
                <a:gd name="T68" fmla="*/ 0 w 204"/>
                <a:gd name="T69" fmla="*/ 99 h 259"/>
                <a:gd name="T70" fmla="*/ 14 w 204"/>
                <a:gd name="T71" fmla="*/ 94 h 259"/>
                <a:gd name="T72" fmla="*/ 14 w 204"/>
                <a:gd name="T73" fmla="*/ 83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4" h="259">
                  <a:moveTo>
                    <a:pt x="15" y="78"/>
                  </a:moveTo>
                  <a:lnTo>
                    <a:pt x="19" y="71"/>
                  </a:lnTo>
                  <a:lnTo>
                    <a:pt x="18" y="65"/>
                  </a:lnTo>
                  <a:lnTo>
                    <a:pt x="21" y="66"/>
                  </a:lnTo>
                  <a:lnTo>
                    <a:pt x="24" y="63"/>
                  </a:lnTo>
                  <a:lnTo>
                    <a:pt x="22" y="54"/>
                  </a:lnTo>
                  <a:lnTo>
                    <a:pt x="26" y="49"/>
                  </a:lnTo>
                  <a:lnTo>
                    <a:pt x="27" y="37"/>
                  </a:lnTo>
                  <a:lnTo>
                    <a:pt x="69" y="37"/>
                  </a:lnTo>
                  <a:lnTo>
                    <a:pt x="69" y="26"/>
                  </a:lnTo>
                  <a:lnTo>
                    <a:pt x="80" y="0"/>
                  </a:lnTo>
                  <a:lnTo>
                    <a:pt x="115" y="4"/>
                  </a:lnTo>
                  <a:lnTo>
                    <a:pt x="162" y="3"/>
                  </a:lnTo>
                  <a:lnTo>
                    <a:pt x="162" y="3"/>
                  </a:lnTo>
                  <a:lnTo>
                    <a:pt x="166" y="49"/>
                  </a:lnTo>
                  <a:lnTo>
                    <a:pt x="169" y="56"/>
                  </a:lnTo>
                  <a:lnTo>
                    <a:pt x="181" y="64"/>
                  </a:lnTo>
                  <a:lnTo>
                    <a:pt x="184" y="74"/>
                  </a:lnTo>
                  <a:lnTo>
                    <a:pt x="187" y="78"/>
                  </a:lnTo>
                  <a:lnTo>
                    <a:pt x="185" y="87"/>
                  </a:lnTo>
                  <a:lnTo>
                    <a:pt x="190" y="96"/>
                  </a:lnTo>
                  <a:lnTo>
                    <a:pt x="189" y="107"/>
                  </a:lnTo>
                  <a:lnTo>
                    <a:pt x="192" y="112"/>
                  </a:lnTo>
                  <a:lnTo>
                    <a:pt x="190" y="123"/>
                  </a:lnTo>
                  <a:lnTo>
                    <a:pt x="192" y="132"/>
                  </a:lnTo>
                  <a:lnTo>
                    <a:pt x="192" y="132"/>
                  </a:lnTo>
                  <a:lnTo>
                    <a:pt x="200" y="148"/>
                  </a:lnTo>
                  <a:lnTo>
                    <a:pt x="199" y="169"/>
                  </a:lnTo>
                  <a:lnTo>
                    <a:pt x="204" y="180"/>
                  </a:lnTo>
                  <a:lnTo>
                    <a:pt x="202" y="204"/>
                  </a:lnTo>
                  <a:lnTo>
                    <a:pt x="195" y="211"/>
                  </a:lnTo>
                  <a:lnTo>
                    <a:pt x="188" y="207"/>
                  </a:lnTo>
                  <a:lnTo>
                    <a:pt x="178" y="210"/>
                  </a:lnTo>
                  <a:lnTo>
                    <a:pt x="174" y="205"/>
                  </a:lnTo>
                  <a:lnTo>
                    <a:pt x="164" y="206"/>
                  </a:lnTo>
                  <a:lnTo>
                    <a:pt x="163" y="220"/>
                  </a:lnTo>
                  <a:lnTo>
                    <a:pt x="163" y="220"/>
                  </a:lnTo>
                  <a:lnTo>
                    <a:pt x="156" y="217"/>
                  </a:lnTo>
                  <a:lnTo>
                    <a:pt x="156" y="221"/>
                  </a:lnTo>
                  <a:lnTo>
                    <a:pt x="151" y="221"/>
                  </a:lnTo>
                  <a:lnTo>
                    <a:pt x="145" y="232"/>
                  </a:lnTo>
                  <a:lnTo>
                    <a:pt x="143" y="245"/>
                  </a:lnTo>
                  <a:lnTo>
                    <a:pt x="123" y="247"/>
                  </a:lnTo>
                  <a:lnTo>
                    <a:pt x="120" y="257"/>
                  </a:lnTo>
                  <a:lnTo>
                    <a:pt x="103" y="259"/>
                  </a:lnTo>
                  <a:lnTo>
                    <a:pt x="94" y="252"/>
                  </a:lnTo>
                  <a:lnTo>
                    <a:pt x="83" y="256"/>
                  </a:lnTo>
                  <a:lnTo>
                    <a:pt x="83" y="252"/>
                  </a:lnTo>
                  <a:lnTo>
                    <a:pt x="74" y="247"/>
                  </a:lnTo>
                  <a:lnTo>
                    <a:pt x="74" y="242"/>
                  </a:lnTo>
                  <a:lnTo>
                    <a:pt x="70" y="238"/>
                  </a:lnTo>
                  <a:lnTo>
                    <a:pt x="63" y="242"/>
                  </a:lnTo>
                  <a:lnTo>
                    <a:pt x="66" y="233"/>
                  </a:lnTo>
                  <a:lnTo>
                    <a:pt x="71" y="228"/>
                  </a:lnTo>
                  <a:lnTo>
                    <a:pt x="68" y="215"/>
                  </a:lnTo>
                  <a:lnTo>
                    <a:pt x="68" y="215"/>
                  </a:lnTo>
                  <a:lnTo>
                    <a:pt x="66" y="210"/>
                  </a:lnTo>
                  <a:lnTo>
                    <a:pt x="56" y="204"/>
                  </a:lnTo>
                  <a:lnTo>
                    <a:pt x="56" y="198"/>
                  </a:lnTo>
                  <a:lnTo>
                    <a:pt x="51" y="193"/>
                  </a:lnTo>
                  <a:lnTo>
                    <a:pt x="51" y="184"/>
                  </a:lnTo>
                  <a:lnTo>
                    <a:pt x="46" y="182"/>
                  </a:lnTo>
                  <a:lnTo>
                    <a:pt x="36" y="164"/>
                  </a:lnTo>
                  <a:lnTo>
                    <a:pt x="30" y="162"/>
                  </a:lnTo>
                  <a:lnTo>
                    <a:pt x="27" y="157"/>
                  </a:lnTo>
                  <a:lnTo>
                    <a:pt x="28" y="152"/>
                  </a:lnTo>
                  <a:lnTo>
                    <a:pt x="22" y="149"/>
                  </a:lnTo>
                  <a:lnTo>
                    <a:pt x="13" y="132"/>
                  </a:lnTo>
                  <a:lnTo>
                    <a:pt x="8" y="109"/>
                  </a:lnTo>
                  <a:lnTo>
                    <a:pt x="0" y="99"/>
                  </a:lnTo>
                  <a:lnTo>
                    <a:pt x="0" y="99"/>
                  </a:lnTo>
                  <a:lnTo>
                    <a:pt x="14" y="94"/>
                  </a:lnTo>
                  <a:lnTo>
                    <a:pt x="17" y="89"/>
                  </a:lnTo>
                  <a:lnTo>
                    <a:pt x="14" y="83"/>
                  </a:lnTo>
                  <a:lnTo>
                    <a:pt x="15" y="78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1" name="Freeform 26">
              <a:extLst>
                <a:ext uri="{FF2B5EF4-FFF2-40B4-BE49-F238E27FC236}">
                  <a16:creationId xmlns:a16="http://schemas.microsoft.com/office/drawing/2014/main" id="{2E4F1445-F210-594D-B148-54B39AA0AE03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9877" y="2372638"/>
              <a:ext cx="228600" cy="207963"/>
            </a:xfrm>
            <a:custGeom>
              <a:avLst/>
              <a:gdLst>
                <a:gd name="T0" fmla="*/ 59 w 144"/>
                <a:gd name="T1" fmla="*/ 12 h 131"/>
                <a:gd name="T2" fmla="*/ 73 w 144"/>
                <a:gd name="T3" fmla="*/ 4 h 131"/>
                <a:gd name="T4" fmla="*/ 100 w 144"/>
                <a:gd name="T5" fmla="*/ 0 h 131"/>
                <a:gd name="T6" fmla="*/ 121 w 144"/>
                <a:gd name="T7" fmla="*/ 15 h 131"/>
                <a:gd name="T8" fmla="*/ 136 w 144"/>
                <a:gd name="T9" fmla="*/ 16 h 131"/>
                <a:gd name="T10" fmla="*/ 136 w 144"/>
                <a:gd name="T11" fmla="*/ 16 h 131"/>
                <a:gd name="T12" fmla="*/ 143 w 144"/>
                <a:gd name="T13" fmla="*/ 61 h 131"/>
                <a:gd name="T14" fmla="*/ 143 w 144"/>
                <a:gd name="T15" fmla="*/ 61 h 131"/>
                <a:gd name="T16" fmla="*/ 144 w 144"/>
                <a:gd name="T17" fmla="*/ 85 h 131"/>
                <a:gd name="T18" fmla="*/ 144 w 144"/>
                <a:gd name="T19" fmla="*/ 85 h 131"/>
                <a:gd name="T20" fmla="*/ 125 w 144"/>
                <a:gd name="T21" fmla="*/ 96 h 131"/>
                <a:gd name="T22" fmla="*/ 108 w 144"/>
                <a:gd name="T23" fmla="*/ 99 h 131"/>
                <a:gd name="T24" fmla="*/ 107 w 144"/>
                <a:gd name="T25" fmla="*/ 104 h 131"/>
                <a:gd name="T26" fmla="*/ 93 w 144"/>
                <a:gd name="T27" fmla="*/ 114 h 131"/>
                <a:gd name="T28" fmla="*/ 93 w 144"/>
                <a:gd name="T29" fmla="*/ 114 h 131"/>
                <a:gd name="T30" fmla="*/ 85 w 144"/>
                <a:gd name="T31" fmla="*/ 113 h 131"/>
                <a:gd name="T32" fmla="*/ 82 w 144"/>
                <a:gd name="T33" fmla="*/ 109 h 131"/>
                <a:gd name="T34" fmla="*/ 78 w 144"/>
                <a:gd name="T35" fmla="*/ 110 h 131"/>
                <a:gd name="T36" fmla="*/ 78 w 144"/>
                <a:gd name="T37" fmla="*/ 114 h 131"/>
                <a:gd name="T38" fmla="*/ 71 w 144"/>
                <a:gd name="T39" fmla="*/ 117 h 131"/>
                <a:gd name="T40" fmla="*/ 71 w 144"/>
                <a:gd name="T41" fmla="*/ 117 h 131"/>
                <a:gd name="T42" fmla="*/ 70 w 144"/>
                <a:gd name="T43" fmla="*/ 117 h 131"/>
                <a:gd name="T44" fmla="*/ 70 w 144"/>
                <a:gd name="T45" fmla="*/ 117 h 131"/>
                <a:gd name="T46" fmla="*/ 67 w 144"/>
                <a:gd name="T47" fmla="*/ 124 h 131"/>
                <a:gd name="T48" fmla="*/ 63 w 144"/>
                <a:gd name="T49" fmla="*/ 125 h 131"/>
                <a:gd name="T50" fmla="*/ 62 w 144"/>
                <a:gd name="T51" fmla="*/ 120 h 131"/>
                <a:gd name="T52" fmla="*/ 58 w 144"/>
                <a:gd name="T53" fmla="*/ 119 h 131"/>
                <a:gd name="T54" fmla="*/ 55 w 144"/>
                <a:gd name="T55" fmla="*/ 120 h 131"/>
                <a:gd name="T56" fmla="*/ 60 w 144"/>
                <a:gd name="T57" fmla="*/ 130 h 131"/>
                <a:gd name="T58" fmla="*/ 57 w 144"/>
                <a:gd name="T59" fmla="*/ 131 h 131"/>
                <a:gd name="T60" fmla="*/ 53 w 144"/>
                <a:gd name="T61" fmla="*/ 126 h 131"/>
                <a:gd name="T62" fmla="*/ 51 w 144"/>
                <a:gd name="T63" fmla="*/ 128 h 131"/>
                <a:gd name="T64" fmla="*/ 51 w 144"/>
                <a:gd name="T65" fmla="*/ 128 h 131"/>
                <a:gd name="T66" fmla="*/ 47 w 144"/>
                <a:gd name="T67" fmla="*/ 124 h 131"/>
                <a:gd name="T68" fmla="*/ 44 w 144"/>
                <a:gd name="T69" fmla="*/ 125 h 131"/>
                <a:gd name="T70" fmla="*/ 35 w 144"/>
                <a:gd name="T71" fmla="*/ 118 h 131"/>
                <a:gd name="T72" fmla="*/ 35 w 144"/>
                <a:gd name="T73" fmla="*/ 112 h 131"/>
                <a:gd name="T74" fmla="*/ 32 w 144"/>
                <a:gd name="T75" fmla="*/ 111 h 131"/>
                <a:gd name="T76" fmla="*/ 29 w 144"/>
                <a:gd name="T77" fmla="*/ 110 h 131"/>
                <a:gd name="T78" fmla="*/ 26 w 144"/>
                <a:gd name="T79" fmla="*/ 115 h 131"/>
                <a:gd name="T80" fmla="*/ 17 w 144"/>
                <a:gd name="T81" fmla="*/ 114 h 131"/>
                <a:gd name="T82" fmla="*/ 12 w 144"/>
                <a:gd name="T83" fmla="*/ 113 h 131"/>
                <a:gd name="T84" fmla="*/ 0 w 144"/>
                <a:gd name="T85" fmla="*/ 111 h 131"/>
                <a:gd name="T86" fmla="*/ 0 w 144"/>
                <a:gd name="T87" fmla="*/ 108 h 131"/>
                <a:gd name="T88" fmla="*/ 6 w 144"/>
                <a:gd name="T89" fmla="*/ 105 h 131"/>
                <a:gd name="T90" fmla="*/ 6 w 144"/>
                <a:gd name="T91" fmla="*/ 100 h 131"/>
                <a:gd name="T92" fmla="*/ 15 w 144"/>
                <a:gd name="T93" fmla="*/ 85 h 131"/>
                <a:gd name="T94" fmla="*/ 15 w 144"/>
                <a:gd name="T95" fmla="*/ 79 h 131"/>
                <a:gd name="T96" fmla="*/ 34 w 144"/>
                <a:gd name="T97" fmla="*/ 76 h 131"/>
                <a:gd name="T98" fmla="*/ 47 w 144"/>
                <a:gd name="T99" fmla="*/ 65 h 131"/>
                <a:gd name="T100" fmla="*/ 47 w 144"/>
                <a:gd name="T101" fmla="*/ 59 h 131"/>
                <a:gd name="T102" fmla="*/ 51 w 144"/>
                <a:gd name="T103" fmla="*/ 59 h 131"/>
                <a:gd name="T104" fmla="*/ 52 w 144"/>
                <a:gd name="T105" fmla="*/ 62 h 131"/>
                <a:gd name="T106" fmla="*/ 55 w 144"/>
                <a:gd name="T107" fmla="*/ 53 h 131"/>
                <a:gd name="T108" fmla="*/ 62 w 144"/>
                <a:gd name="T109" fmla="*/ 53 h 131"/>
                <a:gd name="T110" fmla="*/ 63 w 144"/>
                <a:gd name="T111" fmla="*/ 43 h 131"/>
                <a:gd name="T112" fmla="*/ 66 w 144"/>
                <a:gd name="T113" fmla="*/ 38 h 131"/>
                <a:gd name="T114" fmla="*/ 57 w 144"/>
                <a:gd name="T115" fmla="*/ 26 h 131"/>
                <a:gd name="T116" fmla="*/ 60 w 144"/>
                <a:gd name="T117" fmla="*/ 22 h 131"/>
                <a:gd name="T118" fmla="*/ 59 w 144"/>
                <a:gd name="T119" fmla="*/ 1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4" h="131">
                  <a:moveTo>
                    <a:pt x="59" y="12"/>
                  </a:moveTo>
                  <a:lnTo>
                    <a:pt x="73" y="4"/>
                  </a:lnTo>
                  <a:lnTo>
                    <a:pt x="100" y="0"/>
                  </a:lnTo>
                  <a:lnTo>
                    <a:pt x="121" y="15"/>
                  </a:lnTo>
                  <a:lnTo>
                    <a:pt x="136" y="16"/>
                  </a:lnTo>
                  <a:lnTo>
                    <a:pt x="136" y="16"/>
                  </a:lnTo>
                  <a:lnTo>
                    <a:pt x="143" y="61"/>
                  </a:lnTo>
                  <a:lnTo>
                    <a:pt x="143" y="61"/>
                  </a:lnTo>
                  <a:lnTo>
                    <a:pt x="144" y="85"/>
                  </a:lnTo>
                  <a:lnTo>
                    <a:pt x="144" y="85"/>
                  </a:lnTo>
                  <a:lnTo>
                    <a:pt x="125" y="96"/>
                  </a:lnTo>
                  <a:lnTo>
                    <a:pt x="108" y="99"/>
                  </a:lnTo>
                  <a:lnTo>
                    <a:pt x="107" y="104"/>
                  </a:lnTo>
                  <a:lnTo>
                    <a:pt x="93" y="114"/>
                  </a:lnTo>
                  <a:lnTo>
                    <a:pt x="93" y="114"/>
                  </a:lnTo>
                  <a:lnTo>
                    <a:pt x="85" y="113"/>
                  </a:lnTo>
                  <a:lnTo>
                    <a:pt x="82" y="109"/>
                  </a:lnTo>
                  <a:lnTo>
                    <a:pt x="78" y="110"/>
                  </a:lnTo>
                  <a:lnTo>
                    <a:pt x="78" y="114"/>
                  </a:lnTo>
                  <a:lnTo>
                    <a:pt x="71" y="117"/>
                  </a:lnTo>
                  <a:lnTo>
                    <a:pt x="71" y="117"/>
                  </a:lnTo>
                  <a:lnTo>
                    <a:pt x="70" y="117"/>
                  </a:lnTo>
                  <a:lnTo>
                    <a:pt x="70" y="117"/>
                  </a:lnTo>
                  <a:lnTo>
                    <a:pt x="67" y="124"/>
                  </a:lnTo>
                  <a:lnTo>
                    <a:pt x="63" y="125"/>
                  </a:lnTo>
                  <a:lnTo>
                    <a:pt x="62" y="120"/>
                  </a:lnTo>
                  <a:lnTo>
                    <a:pt x="58" y="119"/>
                  </a:lnTo>
                  <a:lnTo>
                    <a:pt x="55" y="120"/>
                  </a:lnTo>
                  <a:lnTo>
                    <a:pt x="60" y="130"/>
                  </a:lnTo>
                  <a:lnTo>
                    <a:pt x="57" y="131"/>
                  </a:lnTo>
                  <a:lnTo>
                    <a:pt x="53" y="126"/>
                  </a:lnTo>
                  <a:lnTo>
                    <a:pt x="51" y="128"/>
                  </a:lnTo>
                  <a:lnTo>
                    <a:pt x="51" y="128"/>
                  </a:lnTo>
                  <a:lnTo>
                    <a:pt x="47" y="124"/>
                  </a:lnTo>
                  <a:lnTo>
                    <a:pt x="44" y="125"/>
                  </a:lnTo>
                  <a:lnTo>
                    <a:pt x="35" y="118"/>
                  </a:lnTo>
                  <a:lnTo>
                    <a:pt x="35" y="112"/>
                  </a:lnTo>
                  <a:lnTo>
                    <a:pt x="32" y="111"/>
                  </a:lnTo>
                  <a:lnTo>
                    <a:pt x="29" y="110"/>
                  </a:lnTo>
                  <a:lnTo>
                    <a:pt x="26" y="115"/>
                  </a:lnTo>
                  <a:lnTo>
                    <a:pt x="17" y="114"/>
                  </a:lnTo>
                  <a:lnTo>
                    <a:pt x="12" y="113"/>
                  </a:lnTo>
                  <a:lnTo>
                    <a:pt x="0" y="111"/>
                  </a:lnTo>
                  <a:lnTo>
                    <a:pt x="0" y="108"/>
                  </a:lnTo>
                  <a:lnTo>
                    <a:pt x="6" y="105"/>
                  </a:lnTo>
                  <a:lnTo>
                    <a:pt x="6" y="100"/>
                  </a:lnTo>
                  <a:lnTo>
                    <a:pt x="15" y="85"/>
                  </a:lnTo>
                  <a:lnTo>
                    <a:pt x="15" y="79"/>
                  </a:lnTo>
                  <a:lnTo>
                    <a:pt x="34" y="76"/>
                  </a:lnTo>
                  <a:lnTo>
                    <a:pt x="47" y="65"/>
                  </a:lnTo>
                  <a:lnTo>
                    <a:pt x="47" y="59"/>
                  </a:lnTo>
                  <a:lnTo>
                    <a:pt x="51" y="59"/>
                  </a:lnTo>
                  <a:lnTo>
                    <a:pt x="52" y="62"/>
                  </a:lnTo>
                  <a:lnTo>
                    <a:pt x="55" y="53"/>
                  </a:lnTo>
                  <a:lnTo>
                    <a:pt x="62" y="53"/>
                  </a:lnTo>
                  <a:lnTo>
                    <a:pt x="63" y="43"/>
                  </a:lnTo>
                  <a:lnTo>
                    <a:pt x="66" y="38"/>
                  </a:lnTo>
                  <a:lnTo>
                    <a:pt x="57" y="26"/>
                  </a:lnTo>
                  <a:lnTo>
                    <a:pt x="60" y="22"/>
                  </a:lnTo>
                  <a:lnTo>
                    <a:pt x="59" y="12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2" name="Freeform 27">
              <a:extLst>
                <a:ext uri="{FF2B5EF4-FFF2-40B4-BE49-F238E27FC236}">
                  <a16:creationId xmlns:a16="http://schemas.microsoft.com/office/drawing/2014/main" id="{9E2D55AA-2F19-F745-95AF-67D12CE438A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96715" y="839113"/>
              <a:ext cx="471488" cy="739775"/>
            </a:xfrm>
            <a:custGeom>
              <a:avLst/>
              <a:gdLst>
                <a:gd name="T0" fmla="*/ 257 w 297"/>
                <a:gd name="T1" fmla="*/ 238 h 466"/>
                <a:gd name="T2" fmla="*/ 248 w 297"/>
                <a:gd name="T3" fmla="*/ 232 h 466"/>
                <a:gd name="T4" fmla="*/ 35 w 297"/>
                <a:gd name="T5" fmla="*/ 214 h 466"/>
                <a:gd name="T6" fmla="*/ 93 w 297"/>
                <a:gd name="T7" fmla="*/ 246 h 466"/>
                <a:gd name="T8" fmla="*/ 107 w 297"/>
                <a:gd name="T9" fmla="*/ 253 h 466"/>
                <a:gd name="T10" fmla="*/ 202 w 297"/>
                <a:gd name="T11" fmla="*/ 297 h 466"/>
                <a:gd name="T12" fmla="*/ 246 w 297"/>
                <a:gd name="T13" fmla="*/ 269 h 466"/>
                <a:gd name="T14" fmla="*/ 255 w 297"/>
                <a:gd name="T15" fmla="*/ 241 h 466"/>
                <a:gd name="T16" fmla="*/ 278 w 297"/>
                <a:gd name="T17" fmla="*/ 254 h 466"/>
                <a:gd name="T18" fmla="*/ 289 w 297"/>
                <a:gd name="T19" fmla="*/ 306 h 466"/>
                <a:gd name="T20" fmla="*/ 260 w 297"/>
                <a:gd name="T21" fmla="*/ 337 h 466"/>
                <a:gd name="T22" fmla="*/ 261 w 297"/>
                <a:gd name="T23" fmla="*/ 348 h 466"/>
                <a:gd name="T24" fmla="*/ 263 w 297"/>
                <a:gd name="T25" fmla="*/ 368 h 466"/>
                <a:gd name="T26" fmla="*/ 260 w 297"/>
                <a:gd name="T27" fmla="*/ 390 h 466"/>
                <a:gd name="T28" fmla="*/ 253 w 297"/>
                <a:gd name="T29" fmla="*/ 402 h 466"/>
                <a:gd name="T30" fmla="*/ 257 w 297"/>
                <a:gd name="T31" fmla="*/ 428 h 466"/>
                <a:gd name="T32" fmla="*/ 265 w 297"/>
                <a:gd name="T33" fmla="*/ 457 h 466"/>
                <a:gd name="T34" fmla="*/ 185 w 297"/>
                <a:gd name="T35" fmla="*/ 464 h 466"/>
                <a:gd name="T36" fmla="*/ 111 w 297"/>
                <a:gd name="T37" fmla="*/ 430 h 466"/>
                <a:gd name="T38" fmla="*/ 104 w 297"/>
                <a:gd name="T39" fmla="*/ 425 h 466"/>
                <a:gd name="T40" fmla="*/ 75 w 297"/>
                <a:gd name="T41" fmla="*/ 397 h 466"/>
                <a:gd name="T42" fmla="*/ 107 w 297"/>
                <a:gd name="T43" fmla="*/ 344 h 466"/>
                <a:gd name="T44" fmla="*/ 77 w 297"/>
                <a:gd name="T45" fmla="*/ 268 h 466"/>
                <a:gd name="T46" fmla="*/ 27 w 297"/>
                <a:gd name="T47" fmla="*/ 246 h 466"/>
                <a:gd name="T48" fmla="*/ 17 w 297"/>
                <a:gd name="T49" fmla="*/ 242 h 466"/>
                <a:gd name="T50" fmla="*/ 0 w 297"/>
                <a:gd name="T51" fmla="*/ 254 h 466"/>
                <a:gd name="T52" fmla="*/ 15 w 297"/>
                <a:gd name="T53" fmla="*/ 216 h 466"/>
                <a:gd name="T54" fmla="*/ 29 w 297"/>
                <a:gd name="T55" fmla="*/ 214 h 466"/>
                <a:gd name="T56" fmla="*/ 112 w 297"/>
                <a:gd name="T57" fmla="*/ 156 h 466"/>
                <a:gd name="T58" fmla="*/ 83 w 297"/>
                <a:gd name="T59" fmla="*/ 166 h 466"/>
                <a:gd name="T60" fmla="*/ 69 w 297"/>
                <a:gd name="T61" fmla="*/ 156 h 466"/>
                <a:gd name="T62" fmla="*/ 206 w 297"/>
                <a:gd name="T63" fmla="*/ 129 h 466"/>
                <a:gd name="T64" fmla="*/ 221 w 297"/>
                <a:gd name="T65" fmla="*/ 143 h 466"/>
                <a:gd name="T66" fmla="*/ 201 w 297"/>
                <a:gd name="T67" fmla="*/ 159 h 466"/>
                <a:gd name="T68" fmla="*/ 188 w 297"/>
                <a:gd name="T69" fmla="*/ 171 h 466"/>
                <a:gd name="T70" fmla="*/ 191 w 297"/>
                <a:gd name="T71" fmla="*/ 148 h 466"/>
                <a:gd name="T72" fmla="*/ 206 w 297"/>
                <a:gd name="T73" fmla="*/ 129 h 466"/>
                <a:gd name="T74" fmla="*/ 62 w 297"/>
                <a:gd name="T75" fmla="*/ 127 h 466"/>
                <a:gd name="T76" fmla="*/ 55 w 297"/>
                <a:gd name="T77" fmla="*/ 91 h 466"/>
                <a:gd name="T78" fmla="*/ 121 w 297"/>
                <a:gd name="T79" fmla="*/ 41 h 466"/>
                <a:gd name="T80" fmla="*/ 119 w 297"/>
                <a:gd name="T81" fmla="*/ 71 h 466"/>
                <a:gd name="T82" fmla="*/ 93 w 297"/>
                <a:gd name="T83" fmla="*/ 55 h 466"/>
                <a:gd name="T84" fmla="*/ 93 w 297"/>
                <a:gd name="T85" fmla="*/ 41 h 466"/>
                <a:gd name="T86" fmla="*/ 223 w 297"/>
                <a:gd name="T87" fmla="*/ 4 h 466"/>
                <a:gd name="T88" fmla="*/ 202 w 297"/>
                <a:gd name="T89" fmla="*/ 13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97" h="466">
                  <a:moveTo>
                    <a:pt x="253" y="224"/>
                  </a:moveTo>
                  <a:lnTo>
                    <a:pt x="257" y="225"/>
                  </a:lnTo>
                  <a:lnTo>
                    <a:pt x="257" y="238"/>
                  </a:lnTo>
                  <a:lnTo>
                    <a:pt x="249" y="243"/>
                  </a:lnTo>
                  <a:lnTo>
                    <a:pt x="251" y="232"/>
                  </a:lnTo>
                  <a:lnTo>
                    <a:pt x="248" y="232"/>
                  </a:lnTo>
                  <a:lnTo>
                    <a:pt x="248" y="228"/>
                  </a:lnTo>
                  <a:lnTo>
                    <a:pt x="253" y="224"/>
                  </a:lnTo>
                  <a:close/>
                  <a:moveTo>
                    <a:pt x="35" y="214"/>
                  </a:moveTo>
                  <a:lnTo>
                    <a:pt x="51" y="218"/>
                  </a:lnTo>
                  <a:lnTo>
                    <a:pt x="74" y="237"/>
                  </a:lnTo>
                  <a:lnTo>
                    <a:pt x="93" y="246"/>
                  </a:lnTo>
                  <a:lnTo>
                    <a:pt x="97" y="248"/>
                  </a:lnTo>
                  <a:lnTo>
                    <a:pt x="98" y="252"/>
                  </a:lnTo>
                  <a:lnTo>
                    <a:pt x="107" y="253"/>
                  </a:lnTo>
                  <a:lnTo>
                    <a:pt x="139" y="272"/>
                  </a:lnTo>
                  <a:lnTo>
                    <a:pt x="201" y="295"/>
                  </a:lnTo>
                  <a:lnTo>
                    <a:pt x="202" y="297"/>
                  </a:lnTo>
                  <a:lnTo>
                    <a:pt x="226" y="291"/>
                  </a:lnTo>
                  <a:lnTo>
                    <a:pt x="243" y="275"/>
                  </a:lnTo>
                  <a:lnTo>
                    <a:pt x="246" y="269"/>
                  </a:lnTo>
                  <a:lnTo>
                    <a:pt x="252" y="269"/>
                  </a:lnTo>
                  <a:lnTo>
                    <a:pt x="251" y="260"/>
                  </a:lnTo>
                  <a:lnTo>
                    <a:pt x="255" y="241"/>
                  </a:lnTo>
                  <a:lnTo>
                    <a:pt x="260" y="238"/>
                  </a:lnTo>
                  <a:lnTo>
                    <a:pt x="275" y="239"/>
                  </a:lnTo>
                  <a:lnTo>
                    <a:pt x="278" y="254"/>
                  </a:lnTo>
                  <a:lnTo>
                    <a:pt x="292" y="267"/>
                  </a:lnTo>
                  <a:lnTo>
                    <a:pt x="297" y="286"/>
                  </a:lnTo>
                  <a:lnTo>
                    <a:pt x="289" y="306"/>
                  </a:lnTo>
                  <a:lnTo>
                    <a:pt x="281" y="318"/>
                  </a:lnTo>
                  <a:lnTo>
                    <a:pt x="271" y="321"/>
                  </a:lnTo>
                  <a:lnTo>
                    <a:pt x="260" y="337"/>
                  </a:lnTo>
                  <a:lnTo>
                    <a:pt x="260" y="341"/>
                  </a:lnTo>
                  <a:lnTo>
                    <a:pt x="263" y="342"/>
                  </a:lnTo>
                  <a:lnTo>
                    <a:pt x="261" y="348"/>
                  </a:lnTo>
                  <a:lnTo>
                    <a:pt x="265" y="352"/>
                  </a:lnTo>
                  <a:lnTo>
                    <a:pt x="262" y="367"/>
                  </a:lnTo>
                  <a:lnTo>
                    <a:pt x="263" y="368"/>
                  </a:lnTo>
                  <a:lnTo>
                    <a:pt x="264" y="378"/>
                  </a:lnTo>
                  <a:lnTo>
                    <a:pt x="259" y="384"/>
                  </a:lnTo>
                  <a:lnTo>
                    <a:pt x="260" y="390"/>
                  </a:lnTo>
                  <a:lnTo>
                    <a:pt x="256" y="393"/>
                  </a:lnTo>
                  <a:lnTo>
                    <a:pt x="257" y="397"/>
                  </a:lnTo>
                  <a:lnTo>
                    <a:pt x="253" y="402"/>
                  </a:lnTo>
                  <a:lnTo>
                    <a:pt x="255" y="415"/>
                  </a:lnTo>
                  <a:lnTo>
                    <a:pt x="260" y="424"/>
                  </a:lnTo>
                  <a:lnTo>
                    <a:pt x="257" y="428"/>
                  </a:lnTo>
                  <a:lnTo>
                    <a:pt x="260" y="430"/>
                  </a:lnTo>
                  <a:lnTo>
                    <a:pt x="259" y="443"/>
                  </a:lnTo>
                  <a:lnTo>
                    <a:pt x="265" y="457"/>
                  </a:lnTo>
                  <a:lnTo>
                    <a:pt x="265" y="457"/>
                  </a:lnTo>
                  <a:lnTo>
                    <a:pt x="191" y="460"/>
                  </a:lnTo>
                  <a:lnTo>
                    <a:pt x="185" y="464"/>
                  </a:lnTo>
                  <a:lnTo>
                    <a:pt x="150" y="466"/>
                  </a:lnTo>
                  <a:lnTo>
                    <a:pt x="150" y="466"/>
                  </a:lnTo>
                  <a:lnTo>
                    <a:pt x="111" y="430"/>
                  </a:lnTo>
                  <a:lnTo>
                    <a:pt x="103" y="431"/>
                  </a:lnTo>
                  <a:lnTo>
                    <a:pt x="104" y="425"/>
                  </a:lnTo>
                  <a:lnTo>
                    <a:pt x="104" y="425"/>
                  </a:lnTo>
                  <a:lnTo>
                    <a:pt x="101" y="416"/>
                  </a:lnTo>
                  <a:lnTo>
                    <a:pt x="90" y="402"/>
                  </a:lnTo>
                  <a:lnTo>
                    <a:pt x="75" y="397"/>
                  </a:lnTo>
                  <a:lnTo>
                    <a:pt x="78" y="395"/>
                  </a:lnTo>
                  <a:lnTo>
                    <a:pt x="98" y="349"/>
                  </a:lnTo>
                  <a:lnTo>
                    <a:pt x="107" y="344"/>
                  </a:lnTo>
                  <a:lnTo>
                    <a:pt x="113" y="305"/>
                  </a:lnTo>
                  <a:lnTo>
                    <a:pt x="109" y="286"/>
                  </a:lnTo>
                  <a:lnTo>
                    <a:pt x="77" y="268"/>
                  </a:lnTo>
                  <a:lnTo>
                    <a:pt x="69" y="268"/>
                  </a:lnTo>
                  <a:lnTo>
                    <a:pt x="62" y="258"/>
                  </a:lnTo>
                  <a:lnTo>
                    <a:pt x="27" y="246"/>
                  </a:lnTo>
                  <a:lnTo>
                    <a:pt x="26" y="234"/>
                  </a:lnTo>
                  <a:lnTo>
                    <a:pt x="17" y="237"/>
                  </a:lnTo>
                  <a:lnTo>
                    <a:pt x="17" y="242"/>
                  </a:lnTo>
                  <a:lnTo>
                    <a:pt x="9" y="250"/>
                  </a:lnTo>
                  <a:lnTo>
                    <a:pt x="0" y="254"/>
                  </a:lnTo>
                  <a:lnTo>
                    <a:pt x="0" y="254"/>
                  </a:lnTo>
                  <a:lnTo>
                    <a:pt x="2" y="224"/>
                  </a:lnTo>
                  <a:lnTo>
                    <a:pt x="2" y="224"/>
                  </a:lnTo>
                  <a:lnTo>
                    <a:pt x="15" y="216"/>
                  </a:lnTo>
                  <a:lnTo>
                    <a:pt x="20" y="219"/>
                  </a:lnTo>
                  <a:lnTo>
                    <a:pt x="28" y="217"/>
                  </a:lnTo>
                  <a:lnTo>
                    <a:pt x="29" y="214"/>
                  </a:lnTo>
                  <a:lnTo>
                    <a:pt x="35" y="214"/>
                  </a:lnTo>
                  <a:close/>
                  <a:moveTo>
                    <a:pt x="98" y="151"/>
                  </a:moveTo>
                  <a:lnTo>
                    <a:pt x="112" y="156"/>
                  </a:lnTo>
                  <a:lnTo>
                    <a:pt x="112" y="158"/>
                  </a:lnTo>
                  <a:lnTo>
                    <a:pt x="105" y="162"/>
                  </a:lnTo>
                  <a:lnTo>
                    <a:pt x="83" y="166"/>
                  </a:lnTo>
                  <a:lnTo>
                    <a:pt x="71" y="165"/>
                  </a:lnTo>
                  <a:lnTo>
                    <a:pt x="67" y="162"/>
                  </a:lnTo>
                  <a:lnTo>
                    <a:pt x="69" y="156"/>
                  </a:lnTo>
                  <a:lnTo>
                    <a:pt x="75" y="158"/>
                  </a:lnTo>
                  <a:lnTo>
                    <a:pt x="98" y="151"/>
                  </a:lnTo>
                  <a:close/>
                  <a:moveTo>
                    <a:pt x="206" y="129"/>
                  </a:moveTo>
                  <a:lnTo>
                    <a:pt x="212" y="129"/>
                  </a:lnTo>
                  <a:lnTo>
                    <a:pt x="222" y="139"/>
                  </a:lnTo>
                  <a:lnTo>
                    <a:pt x="221" y="143"/>
                  </a:lnTo>
                  <a:lnTo>
                    <a:pt x="215" y="145"/>
                  </a:lnTo>
                  <a:lnTo>
                    <a:pt x="214" y="152"/>
                  </a:lnTo>
                  <a:lnTo>
                    <a:pt x="201" y="159"/>
                  </a:lnTo>
                  <a:lnTo>
                    <a:pt x="197" y="169"/>
                  </a:lnTo>
                  <a:lnTo>
                    <a:pt x="193" y="172"/>
                  </a:lnTo>
                  <a:lnTo>
                    <a:pt x="188" y="171"/>
                  </a:lnTo>
                  <a:lnTo>
                    <a:pt x="187" y="158"/>
                  </a:lnTo>
                  <a:lnTo>
                    <a:pt x="195" y="155"/>
                  </a:lnTo>
                  <a:lnTo>
                    <a:pt x="191" y="148"/>
                  </a:lnTo>
                  <a:lnTo>
                    <a:pt x="196" y="142"/>
                  </a:lnTo>
                  <a:lnTo>
                    <a:pt x="195" y="136"/>
                  </a:lnTo>
                  <a:lnTo>
                    <a:pt x="206" y="129"/>
                  </a:lnTo>
                  <a:close/>
                  <a:moveTo>
                    <a:pt x="55" y="91"/>
                  </a:moveTo>
                  <a:lnTo>
                    <a:pt x="62" y="106"/>
                  </a:lnTo>
                  <a:lnTo>
                    <a:pt x="62" y="127"/>
                  </a:lnTo>
                  <a:lnTo>
                    <a:pt x="50" y="114"/>
                  </a:lnTo>
                  <a:lnTo>
                    <a:pt x="50" y="105"/>
                  </a:lnTo>
                  <a:lnTo>
                    <a:pt x="55" y="91"/>
                  </a:lnTo>
                  <a:close/>
                  <a:moveTo>
                    <a:pt x="96" y="41"/>
                  </a:moveTo>
                  <a:lnTo>
                    <a:pt x="113" y="46"/>
                  </a:lnTo>
                  <a:lnTo>
                    <a:pt x="121" y="41"/>
                  </a:lnTo>
                  <a:lnTo>
                    <a:pt x="121" y="57"/>
                  </a:lnTo>
                  <a:lnTo>
                    <a:pt x="125" y="67"/>
                  </a:lnTo>
                  <a:lnTo>
                    <a:pt x="119" y="71"/>
                  </a:lnTo>
                  <a:lnTo>
                    <a:pt x="119" y="75"/>
                  </a:lnTo>
                  <a:lnTo>
                    <a:pt x="95" y="66"/>
                  </a:lnTo>
                  <a:lnTo>
                    <a:pt x="93" y="55"/>
                  </a:lnTo>
                  <a:lnTo>
                    <a:pt x="83" y="49"/>
                  </a:lnTo>
                  <a:lnTo>
                    <a:pt x="90" y="47"/>
                  </a:lnTo>
                  <a:lnTo>
                    <a:pt x="93" y="41"/>
                  </a:lnTo>
                  <a:lnTo>
                    <a:pt x="96" y="41"/>
                  </a:lnTo>
                  <a:close/>
                  <a:moveTo>
                    <a:pt x="217" y="0"/>
                  </a:moveTo>
                  <a:lnTo>
                    <a:pt x="223" y="4"/>
                  </a:lnTo>
                  <a:lnTo>
                    <a:pt x="223" y="13"/>
                  </a:lnTo>
                  <a:lnTo>
                    <a:pt x="215" y="22"/>
                  </a:lnTo>
                  <a:lnTo>
                    <a:pt x="202" y="13"/>
                  </a:lnTo>
                  <a:lnTo>
                    <a:pt x="200" y="7"/>
                  </a:lnTo>
                  <a:lnTo>
                    <a:pt x="217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3" name="Freeform 28">
              <a:extLst>
                <a:ext uri="{FF2B5EF4-FFF2-40B4-BE49-F238E27FC236}">
                  <a16:creationId xmlns:a16="http://schemas.microsoft.com/office/drawing/2014/main" id="{75FD5229-843B-F84F-BA9E-14C1D508BC8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5502" y="2647276"/>
              <a:ext cx="271463" cy="230188"/>
            </a:xfrm>
            <a:custGeom>
              <a:avLst/>
              <a:gdLst>
                <a:gd name="T0" fmla="*/ 67 w 171"/>
                <a:gd name="T1" fmla="*/ 39 h 145"/>
                <a:gd name="T2" fmla="*/ 69 w 171"/>
                <a:gd name="T3" fmla="*/ 45 h 145"/>
                <a:gd name="T4" fmla="*/ 75 w 171"/>
                <a:gd name="T5" fmla="*/ 48 h 145"/>
                <a:gd name="T6" fmla="*/ 75 w 171"/>
                <a:gd name="T7" fmla="*/ 39 h 145"/>
                <a:gd name="T8" fmla="*/ 84 w 171"/>
                <a:gd name="T9" fmla="*/ 46 h 145"/>
                <a:gd name="T10" fmla="*/ 83 w 171"/>
                <a:gd name="T11" fmla="*/ 33 h 145"/>
                <a:gd name="T12" fmla="*/ 91 w 171"/>
                <a:gd name="T13" fmla="*/ 40 h 145"/>
                <a:gd name="T14" fmla="*/ 105 w 171"/>
                <a:gd name="T15" fmla="*/ 40 h 145"/>
                <a:gd name="T16" fmla="*/ 109 w 171"/>
                <a:gd name="T17" fmla="*/ 46 h 145"/>
                <a:gd name="T18" fmla="*/ 122 w 171"/>
                <a:gd name="T19" fmla="*/ 49 h 145"/>
                <a:gd name="T20" fmla="*/ 132 w 171"/>
                <a:gd name="T21" fmla="*/ 62 h 145"/>
                <a:gd name="T22" fmla="*/ 137 w 171"/>
                <a:gd name="T23" fmla="*/ 67 h 145"/>
                <a:gd name="T24" fmla="*/ 154 w 171"/>
                <a:gd name="T25" fmla="*/ 84 h 145"/>
                <a:gd name="T26" fmla="*/ 160 w 171"/>
                <a:gd name="T27" fmla="*/ 87 h 145"/>
                <a:gd name="T28" fmla="*/ 157 w 171"/>
                <a:gd name="T29" fmla="*/ 94 h 145"/>
                <a:gd name="T30" fmla="*/ 162 w 171"/>
                <a:gd name="T31" fmla="*/ 110 h 145"/>
                <a:gd name="T32" fmla="*/ 171 w 171"/>
                <a:gd name="T33" fmla="*/ 132 h 145"/>
                <a:gd name="T34" fmla="*/ 165 w 171"/>
                <a:gd name="T35" fmla="*/ 137 h 145"/>
                <a:gd name="T36" fmla="*/ 163 w 171"/>
                <a:gd name="T37" fmla="*/ 145 h 145"/>
                <a:gd name="T38" fmla="*/ 106 w 171"/>
                <a:gd name="T39" fmla="*/ 106 h 145"/>
                <a:gd name="T40" fmla="*/ 31 w 171"/>
                <a:gd name="T41" fmla="*/ 76 h 145"/>
                <a:gd name="T42" fmla="*/ 0 w 171"/>
                <a:gd name="T43" fmla="*/ 94 h 145"/>
                <a:gd name="T44" fmla="*/ 0 w 171"/>
                <a:gd name="T45" fmla="*/ 91 h 145"/>
                <a:gd name="T46" fmla="*/ 9 w 171"/>
                <a:gd name="T47" fmla="*/ 83 h 145"/>
                <a:gd name="T48" fmla="*/ 10 w 171"/>
                <a:gd name="T49" fmla="*/ 77 h 145"/>
                <a:gd name="T50" fmla="*/ 6 w 171"/>
                <a:gd name="T51" fmla="*/ 65 h 145"/>
                <a:gd name="T52" fmla="*/ 10 w 171"/>
                <a:gd name="T53" fmla="*/ 59 h 145"/>
                <a:gd name="T54" fmla="*/ 12 w 171"/>
                <a:gd name="T55" fmla="*/ 54 h 145"/>
                <a:gd name="T56" fmla="*/ 18 w 171"/>
                <a:gd name="T57" fmla="*/ 45 h 145"/>
                <a:gd name="T58" fmla="*/ 24 w 171"/>
                <a:gd name="T59" fmla="*/ 39 h 145"/>
                <a:gd name="T60" fmla="*/ 36 w 171"/>
                <a:gd name="T61" fmla="*/ 33 h 145"/>
                <a:gd name="T62" fmla="*/ 42 w 171"/>
                <a:gd name="T63" fmla="*/ 34 h 145"/>
                <a:gd name="T64" fmla="*/ 47 w 171"/>
                <a:gd name="T65" fmla="*/ 33 h 145"/>
                <a:gd name="T66" fmla="*/ 146 w 171"/>
                <a:gd name="T67" fmla="*/ 19 h 145"/>
                <a:gd name="T68" fmla="*/ 134 w 171"/>
                <a:gd name="T69" fmla="*/ 13 h 145"/>
                <a:gd name="T70" fmla="*/ 140 w 171"/>
                <a:gd name="T71" fmla="*/ 0 h 145"/>
                <a:gd name="T72" fmla="*/ 139 w 171"/>
                <a:gd name="T73" fmla="*/ 3 h 145"/>
                <a:gd name="T74" fmla="*/ 138 w 171"/>
                <a:gd name="T75" fmla="*/ 6 h 145"/>
                <a:gd name="T76" fmla="*/ 129 w 171"/>
                <a:gd name="T77" fmla="*/ 1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1" h="145">
                  <a:moveTo>
                    <a:pt x="47" y="33"/>
                  </a:moveTo>
                  <a:lnTo>
                    <a:pt x="67" y="39"/>
                  </a:lnTo>
                  <a:lnTo>
                    <a:pt x="64" y="42"/>
                  </a:lnTo>
                  <a:lnTo>
                    <a:pt x="69" y="45"/>
                  </a:lnTo>
                  <a:lnTo>
                    <a:pt x="71" y="46"/>
                  </a:lnTo>
                  <a:lnTo>
                    <a:pt x="75" y="48"/>
                  </a:lnTo>
                  <a:lnTo>
                    <a:pt x="73" y="45"/>
                  </a:lnTo>
                  <a:lnTo>
                    <a:pt x="75" y="39"/>
                  </a:lnTo>
                  <a:lnTo>
                    <a:pt x="78" y="42"/>
                  </a:lnTo>
                  <a:lnTo>
                    <a:pt x="84" y="46"/>
                  </a:lnTo>
                  <a:lnTo>
                    <a:pt x="79" y="34"/>
                  </a:lnTo>
                  <a:lnTo>
                    <a:pt x="83" y="33"/>
                  </a:lnTo>
                  <a:lnTo>
                    <a:pt x="89" y="34"/>
                  </a:lnTo>
                  <a:lnTo>
                    <a:pt x="91" y="40"/>
                  </a:lnTo>
                  <a:lnTo>
                    <a:pt x="97" y="36"/>
                  </a:lnTo>
                  <a:lnTo>
                    <a:pt x="105" y="40"/>
                  </a:lnTo>
                  <a:lnTo>
                    <a:pt x="104" y="45"/>
                  </a:lnTo>
                  <a:lnTo>
                    <a:pt x="109" y="46"/>
                  </a:lnTo>
                  <a:lnTo>
                    <a:pt x="113" y="45"/>
                  </a:lnTo>
                  <a:lnTo>
                    <a:pt x="122" y="49"/>
                  </a:lnTo>
                  <a:lnTo>
                    <a:pt x="132" y="60"/>
                  </a:lnTo>
                  <a:lnTo>
                    <a:pt x="132" y="62"/>
                  </a:lnTo>
                  <a:lnTo>
                    <a:pt x="132" y="66"/>
                  </a:lnTo>
                  <a:lnTo>
                    <a:pt x="137" y="67"/>
                  </a:lnTo>
                  <a:lnTo>
                    <a:pt x="148" y="82"/>
                  </a:lnTo>
                  <a:lnTo>
                    <a:pt x="154" y="84"/>
                  </a:lnTo>
                  <a:lnTo>
                    <a:pt x="156" y="84"/>
                  </a:lnTo>
                  <a:lnTo>
                    <a:pt x="160" y="87"/>
                  </a:lnTo>
                  <a:lnTo>
                    <a:pt x="161" y="94"/>
                  </a:lnTo>
                  <a:lnTo>
                    <a:pt x="157" y="94"/>
                  </a:lnTo>
                  <a:lnTo>
                    <a:pt x="157" y="101"/>
                  </a:lnTo>
                  <a:lnTo>
                    <a:pt x="162" y="110"/>
                  </a:lnTo>
                  <a:lnTo>
                    <a:pt x="168" y="113"/>
                  </a:lnTo>
                  <a:lnTo>
                    <a:pt x="171" y="132"/>
                  </a:lnTo>
                  <a:lnTo>
                    <a:pt x="168" y="137"/>
                  </a:lnTo>
                  <a:lnTo>
                    <a:pt x="165" y="137"/>
                  </a:lnTo>
                  <a:lnTo>
                    <a:pt x="163" y="145"/>
                  </a:lnTo>
                  <a:lnTo>
                    <a:pt x="163" y="145"/>
                  </a:lnTo>
                  <a:lnTo>
                    <a:pt x="138" y="124"/>
                  </a:lnTo>
                  <a:lnTo>
                    <a:pt x="106" y="106"/>
                  </a:lnTo>
                  <a:lnTo>
                    <a:pt x="106" y="106"/>
                  </a:lnTo>
                  <a:lnTo>
                    <a:pt x="31" y="76"/>
                  </a:lnTo>
                  <a:lnTo>
                    <a:pt x="14" y="94"/>
                  </a:lnTo>
                  <a:lnTo>
                    <a:pt x="0" y="94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2" y="85"/>
                  </a:lnTo>
                  <a:lnTo>
                    <a:pt x="9" y="83"/>
                  </a:lnTo>
                  <a:lnTo>
                    <a:pt x="10" y="82"/>
                  </a:lnTo>
                  <a:lnTo>
                    <a:pt x="10" y="77"/>
                  </a:lnTo>
                  <a:lnTo>
                    <a:pt x="7" y="74"/>
                  </a:lnTo>
                  <a:lnTo>
                    <a:pt x="6" y="65"/>
                  </a:lnTo>
                  <a:lnTo>
                    <a:pt x="9" y="62"/>
                  </a:lnTo>
                  <a:lnTo>
                    <a:pt x="10" y="59"/>
                  </a:lnTo>
                  <a:lnTo>
                    <a:pt x="18" y="61"/>
                  </a:lnTo>
                  <a:lnTo>
                    <a:pt x="12" y="54"/>
                  </a:lnTo>
                  <a:lnTo>
                    <a:pt x="17" y="52"/>
                  </a:lnTo>
                  <a:lnTo>
                    <a:pt x="18" y="45"/>
                  </a:lnTo>
                  <a:lnTo>
                    <a:pt x="23" y="45"/>
                  </a:lnTo>
                  <a:lnTo>
                    <a:pt x="24" y="39"/>
                  </a:lnTo>
                  <a:lnTo>
                    <a:pt x="27" y="42"/>
                  </a:lnTo>
                  <a:lnTo>
                    <a:pt x="36" y="33"/>
                  </a:lnTo>
                  <a:lnTo>
                    <a:pt x="39" y="36"/>
                  </a:lnTo>
                  <a:lnTo>
                    <a:pt x="42" y="34"/>
                  </a:lnTo>
                  <a:lnTo>
                    <a:pt x="45" y="33"/>
                  </a:lnTo>
                  <a:lnTo>
                    <a:pt x="47" y="33"/>
                  </a:lnTo>
                  <a:close/>
                  <a:moveTo>
                    <a:pt x="139" y="13"/>
                  </a:moveTo>
                  <a:lnTo>
                    <a:pt x="146" y="19"/>
                  </a:lnTo>
                  <a:lnTo>
                    <a:pt x="141" y="19"/>
                  </a:lnTo>
                  <a:lnTo>
                    <a:pt x="134" y="13"/>
                  </a:lnTo>
                  <a:lnTo>
                    <a:pt x="139" y="13"/>
                  </a:lnTo>
                  <a:close/>
                  <a:moveTo>
                    <a:pt x="140" y="0"/>
                  </a:moveTo>
                  <a:lnTo>
                    <a:pt x="142" y="0"/>
                  </a:lnTo>
                  <a:lnTo>
                    <a:pt x="139" y="3"/>
                  </a:lnTo>
                  <a:lnTo>
                    <a:pt x="142" y="5"/>
                  </a:lnTo>
                  <a:lnTo>
                    <a:pt x="138" y="6"/>
                  </a:lnTo>
                  <a:lnTo>
                    <a:pt x="139" y="9"/>
                  </a:lnTo>
                  <a:lnTo>
                    <a:pt x="129" y="10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4" name="Freeform 29">
              <a:extLst>
                <a:ext uri="{FF2B5EF4-FFF2-40B4-BE49-F238E27FC236}">
                  <a16:creationId xmlns:a16="http://schemas.microsoft.com/office/drawing/2014/main" id="{04A9A03D-E7D5-4940-9D12-3814A9CEE71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39640" y="2774276"/>
              <a:ext cx="487363" cy="304800"/>
            </a:xfrm>
            <a:custGeom>
              <a:avLst/>
              <a:gdLst>
                <a:gd name="T0" fmla="*/ 277 w 307"/>
                <a:gd name="T1" fmla="*/ 53 h 192"/>
                <a:gd name="T2" fmla="*/ 236 w 307"/>
                <a:gd name="T3" fmla="*/ 34 h 192"/>
                <a:gd name="T4" fmla="*/ 244 w 307"/>
                <a:gd name="T5" fmla="*/ 41 h 192"/>
                <a:gd name="T6" fmla="*/ 228 w 307"/>
                <a:gd name="T7" fmla="*/ 37 h 192"/>
                <a:gd name="T8" fmla="*/ 239 w 307"/>
                <a:gd name="T9" fmla="*/ 41 h 192"/>
                <a:gd name="T10" fmla="*/ 176 w 307"/>
                <a:gd name="T11" fmla="*/ 12 h 192"/>
                <a:gd name="T12" fmla="*/ 173 w 307"/>
                <a:gd name="T13" fmla="*/ 20 h 192"/>
                <a:gd name="T14" fmla="*/ 182 w 307"/>
                <a:gd name="T15" fmla="*/ 21 h 192"/>
                <a:gd name="T16" fmla="*/ 185 w 307"/>
                <a:gd name="T17" fmla="*/ 29 h 192"/>
                <a:gd name="T18" fmla="*/ 186 w 307"/>
                <a:gd name="T19" fmla="*/ 41 h 192"/>
                <a:gd name="T20" fmla="*/ 196 w 307"/>
                <a:gd name="T21" fmla="*/ 43 h 192"/>
                <a:gd name="T22" fmla="*/ 206 w 307"/>
                <a:gd name="T23" fmla="*/ 42 h 192"/>
                <a:gd name="T24" fmla="*/ 210 w 307"/>
                <a:gd name="T25" fmla="*/ 48 h 192"/>
                <a:gd name="T26" fmla="*/ 222 w 307"/>
                <a:gd name="T27" fmla="*/ 47 h 192"/>
                <a:gd name="T28" fmla="*/ 236 w 307"/>
                <a:gd name="T29" fmla="*/ 54 h 192"/>
                <a:gd name="T30" fmla="*/ 251 w 307"/>
                <a:gd name="T31" fmla="*/ 54 h 192"/>
                <a:gd name="T32" fmla="*/ 251 w 307"/>
                <a:gd name="T33" fmla="*/ 41 h 192"/>
                <a:gd name="T34" fmla="*/ 262 w 307"/>
                <a:gd name="T35" fmla="*/ 59 h 192"/>
                <a:gd name="T36" fmla="*/ 271 w 307"/>
                <a:gd name="T37" fmla="*/ 63 h 192"/>
                <a:gd name="T38" fmla="*/ 291 w 307"/>
                <a:gd name="T39" fmla="*/ 74 h 192"/>
                <a:gd name="T40" fmla="*/ 307 w 307"/>
                <a:gd name="T41" fmla="*/ 83 h 192"/>
                <a:gd name="T42" fmla="*/ 300 w 307"/>
                <a:gd name="T43" fmla="*/ 87 h 192"/>
                <a:gd name="T44" fmla="*/ 278 w 307"/>
                <a:gd name="T45" fmla="*/ 95 h 192"/>
                <a:gd name="T46" fmla="*/ 243 w 307"/>
                <a:gd name="T47" fmla="*/ 90 h 192"/>
                <a:gd name="T48" fmla="*/ 221 w 307"/>
                <a:gd name="T49" fmla="*/ 91 h 192"/>
                <a:gd name="T50" fmla="*/ 213 w 307"/>
                <a:gd name="T51" fmla="*/ 112 h 192"/>
                <a:gd name="T52" fmla="*/ 212 w 307"/>
                <a:gd name="T53" fmla="*/ 124 h 192"/>
                <a:gd name="T54" fmla="*/ 224 w 307"/>
                <a:gd name="T55" fmla="*/ 127 h 192"/>
                <a:gd name="T56" fmla="*/ 217 w 307"/>
                <a:gd name="T57" fmla="*/ 135 h 192"/>
                <a:gd name="T58" fmla="*/ 223 w 307"/>
                <a:gd name="T59" fmla="*/ 162 h 192"/>
                <a:gd name="T60" fmla="*/ 191 w 307"/>
                <a:gd name="T61" fmla="*/ 170 h 192"/>
                <a:gd name="T62" fmla="*/ 182 w 307"/>
                <a:gd name="T63" fmla="*/ 174 h 192"/>
                <a:gd name="T64" fmla="*/ 149 w 307"/>
                <a:gd name="T65" fmla="*/ 185 h 192"/>
                <a:gd name="T66" fmla="*/ 138 w 307"/>
                <a:gd name="T67" fmla="*/ 154 h 192"/>
                <a:gd name="T68" fmla="*/ 98 w 307"/>
                <a:gd name="T69" fmla="*/ 134 h 192"/>
                <a:gd name="T70" fmla="*/ 73 w 307"/>
                <a:gd name="T71" fmla="*/ 122 h 192"/>
                <a:gd name="T72" fmla="*/ 60 w 307"/>
                <a:gd name="T73" fmla="*/ 106 h 192"/>
                <a:gd name="T74" fmla="*/ 48 w 307"/>
                <a:gd name="T75" fmla="*/ 78 h 192"/>
                <a:gd name="T76" fmla="*/ 33 w 307"/>
                <a:gd name="T77" fmla="*/ 70 h 192"/>
                <a:gd name="T78" fmla="*/ 22 w 307"/>
                <a:gd name="T79" fmla="*/ 69 h 192"/>
                <a:gd name="T80" fmla="*/ 20 w 307"/>
                <a:gd name="T81" fmla="*/ 54 h 192"/>
                <a:gd name="T82" fmla="*/ 2 w 307"/>
                <a:gd name="T83" fmla="*/ 46 h 192"/>
                <a:gd name="T84" fmla="*/ 0 w 307"/>
                <a:gd name="T85" fmla="*/ 40 h 192"/>
                <a:gd name="T86" fmla="*/ 85 w 307"/>
                <a:gd name="T87" fmla="*/ 44 h 192"/>
                <a:gd name="T88" fmla="*/ 107 w 307"/>
                <a:gd name="T89" fmla="*/ 78 h 192"/>
                <a:gd name="T90" fmla="*/ 157 w 307"/>
                <a:gd name="T91" fmla="*/ 83 h 192"/>
                <a:gd name="T92" fmla="*/ 159 w 307"/>
                <a:gd name="T93" fmla="*/ 52 h 192"/>
                <a:gd name="T94" fmla="*/ 167 w 307"/>
                <a:gd name="T95" fmla="*/ 39 h 192"/>
                <a:gd name="T96" fmla="*/ 154 w 307"/>
                <a:gd name="T97" fmla="*/ 40 h 192"/>
                <a:gd name="T98" fmla="*/ 147 w 307"/>
                <a:gd name="T99" fmla="*/ 29 h 192"/>
                <a:gd name="T100" fmla="*/ 159 w 307"/>
                <a:gd name="T101" fmla="*/ 22 h 192"/>
                <a:gd name="T102" fmla="*/ 166 w 307"/>
                <a:gd name="T103" fmla="*/ 21 h 192"/>
                <a:gd name="T104" fmla="*/ 168 w 307"/>
                <a:gd name="T105" fmla="*/ 8 h 192"/>
                <a:gd name="T106" fmla="*/ 168 w 307"/>
                <a:gd name="T107" fmla="*/ 4 h 192"/>
                <a:gd name="T108" fmla="*/ 162 w 307"/>
                <a:gd name="T109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07" h="192">
                  <a:moveTo>
                    <a:pt x="274" y="34"/>
                  </a:moveTo>
                  <a:lnTo>
                    <a:pt x="279" y="35"/>
                  </a:lnTo>
                  <a:lnTo>
                    <a:pt x="277" y="53"/>
                  </a:lnTo>
                  <a:lnTo>
                    <a:pt x="271" y="41"/>
                  </a:lnTo>
                  <a:lnTo>
                    <a:pt x="274" y="34"/>
                  </a:lnTo>
                  <a:close/>
                  <a:moveTo>
                    <a:pt x="236" y="34"/>
                  </a:moveTo>
                  <a:lnTo>
                    <a:pt x="240" y="37"/>
                  </a:lnTo>
                  <a:lnTo>
                    <a:pt x="242" y="36"/>
                  </a:lnTo>
                  <a:lnTo>
                    <a:pt x="244" y="41"/>
                  </a:lnTo>
                  <a:lnTo>
                    <a:pt x="233" y="49"/>
                  </a:lnTo>
                  <a:lnTo>
                    <a:pt x="228" y="48"/>
                  </a:lnTo>
                  <a:lnTo>
                    <a:pt x="228" y="37"/>
                  </a:lnTo>
                  <a:lnTo>
                    <a:pt x="231" y="42"/>
                  </a:lnTo>
                  <a:lnTo>
                    <a:pt x="235" y="37"/>
                  </a:lnTo>
                  <a:lnTo>
                    <a:pt x="239" y="41"/>
                  </a:lnTo>
                  <a:lnTo>
                    <a:pt x="236" y="34"/>
                  </a:lnTo>
                  <a:close/>
                  <a:moveTo>
                    <a:pt x="171" y="5"/>
                  </a:moveTo>
                  <a:lnTo>
                    <a:pt x="176" y="12"/>
                  </a:lnTo>
                  <a:lnTo>
                    <a:pt x="174" y="17"/>
                  </a:lnTo>
                  <a:lnTo>
                    <a:pt x="179" y="20"/>
                  </a:lnTo>
                  <a:lnTo>
                    <a:pt x="173" y="20"/>
                  </a:lnTo>
                  <a:lnTo>
                    <a:pt x="172" y="26"/>
                  </a:lnTo>
                  <a:lnTo>
                    <a:pt x="176" y="27"/>
                  </a:lnTo>
                  <a:lnTo>
                    <a:pt x="182" y="21"/>
                  </a:lnTo>
                  <a:lnTo>
                    <a:pt x="180" y="27"/>
                  </a:lnTo>
                  <a:lnTo>
                    <a:pt x="184" y="26"/>
                  </a:lnTo>
                  <a:lnTo>
                    <a:pt x="185" y="29"/>
                  </a:lnTo>
                  <a:lnTo>
                    <a:pt x="182" y="31"/>
                  </a:lnTo>
                  <a:lnTo>
                    <a:pt x="187" y="32"/>
                  </a:lnTo>
                  <a:lnTo>
                    <a:pt x="186" y="41"/>
                  </a:lnTo>
                  <a:lnTo>
                    <a:pt x="190" y="45"/>
                  </a:lnTo>
                  <a:lnTo>
                    <a:pt x="193" y="47"/>
                  </a:lnTo>
                  <a:lnTo>
                    <a:pt x="196" y="43"/>
                  </a:lnTo>
                  <a:lnTo>
                    <a:pt x="193" y="42"/>
                  </a:lnTo>
                  <a:lnTo>
                    <a:pt x="194" y="35"/>
                  </a:lnTo>
                  <a:lnTo>
                    <a:pt x="206" y="42"/>
                  </a:lnTo>
                  <a:lnTo>
                    <a:pt x="203" y="48"/>
                  </a:lnTo>
                  <a:lnTo>
                    <a:pt x="209" y="44"/>
                  </a:lnTo>
                  <a:lnTo>
                    <a:pt x="210" y="48"/>
                  </a:lnTo>
                  <a:lnTo>
                    <a:pt x="215" y="49"/>
                  </a:lnTo>
                  <a:lnTo>
                    <a:pt x="215" y="43"/>
                  </a:lnTo>
                  <a:lnTo>
                    <a:pt x="222" y="47"/>
                  </a:lnTo>
                  <a:lnTo>
                    <a:pt x="223" y="48"/>
                  </a:lnTo>
                  <a:lnTo>
                    <a:pt x="228" y="52"/>
                  </a:lnTo>
                  <a:lnTo>
                    <a:pt x="236" y="54"/>
                  </a:lnTo>
                  <a:lnTo>
                    <a:pt x="241" y="52"/>
                  </a:lnTo>
                  <a:lnTo>
                    <a:pt x="244" y="56"/>
                  </a:lnTo>
                  <a:lnTo>
                    <a:pt x="251" y="54"/>
                  </a:lnTo>
                  <a:lnTo>
                    <a:pt x="249" y="53"/>
                  </a:lnTo>
                  <a:lnTo>
                    <a:pt x="252" y="46"/>
                  </a:lnTo>
                  <a:lnTo>
                    <a:pt x="251" y="41"/>
                  </a:lnTo>
                  <a:lnTo>
                    <a:pt x="255" y="46"/>
                  </a:lnTo>
                  <a:lnTo>
                    <a:pt x="258" y="52"/>
                  </a:lnTo>
                  <a:lnTo>
                    <a:pt x="262" y="59"/>
                  </a:lnTo>
                  <a:lnTo>
                    <a:pt x="266" y="60"/>
                  </a:lnTo>
                  <a:lnTo>
                    <a:pt x="265" y="62"/>
                  </a:lnTo>
                  <a:lnTo>
                    <a:pt x="271" y="63"/>
                  </a:lnTo>
                  <a:lnTo>
                    <a:pt x="280" y="71"/>
                  </a:lnTo>
                  <a:lnTo>
                    <a:pt x="285" y="67"/>
                  </a:lnTo>
                  <a:lnTo>
                    <a:pt x="291" y="74"/>
                  </a:lnTo>
                  <a:lnTo>
                    <a:pt x="300" y="74"/>
                  </a:lnTo>
                  <a:lnTo>
                    <a:pt x="303" y="83"/>
                  </a:lnTo>
                  <a:lnTo>
                    <a:pt x="307" y="83"/>
                  </a:lnTo>
                  <a:lnTo>
                    <a:pt x="307" y="93"/>
                  </a:lnTo>
                  <a:lnTo>
                    <a:pt x="306" y="89"/>
                  </a:lnTo>
                  <a:lnTo>
                    <a:pt x="300" y="87"/>
                  </a:lnTo>
                  <a:lnTo>
                    <a:pt x="299" y="91"/>
                  </a:lnTo>
                  <a:lnTo>
                    <a:pt x="286" y="86"/>
                  </a:lnTo>
                  <a:lnTo>
                    <a:pt x="278" y="95"/>
                  </a:lnTo>
                  <a:lnTo>
                    <a:pt x="271" y="98"/>
                  </a:lnTo>
                  <a:lnTo>
                    <a:pt x="260" y="92"/>
                  </a:lnTo>
                  <a:lnTo>
                    <a:pt x="243" y="90"/>
                  </a:lnTo>
                  <a:lnTo>
                    <a:pt x="239" y="94"/>
                  </a:lnTo>
                  <a:lnTo>
                    <a:pt x="219" y="87"/>
                  </a:lnTo>
                  <a:lnTo>
                    <a:pt x="221" y="91"/>
                  </a:lnTo>
                  <a:lnTo>
                    <a:pt x="224" y="90"/>
                  </a:lnTo>
                  <a:lnTo>
                    <a:pt x="216" y="101"/>
                  </a:lnTo>
                  <a:lnTo>
                    <a:pt x="213" y="112"/>
                  </a:lnTo>
                  <a:lnTo>
                    <a:pt x="215" y="116"/>
                  </a:lnTo>
                  <a:lnTo>
                    <a:pt x="216" y="117"/>
                  </a:lnTo>
                  <a:lnTo>
                    <a:pt x="212" y="124"/>
                  </a:lnTo>
                  <a:lnTo>
                    <a:pt x="216" y="127"/>
                  </a:lnTo>
                  <a:lnTo>
                    <a:pt x="220" y="125"/>
                  </a:lnTo>
                  <a:lnTo>
                    <a:pt x="224" y="127"/>
                  </a:lnTo>
                  <a:lnTo>
                    <a:pt x="228" y="134"/>
                  </a:lnTo>
                  <a:lnTo>
                    <a:pt x="228" y="134"/>
                  </a:lnTo>
                  <a:lnTo>
                    <a:pt x="217" y="135"/>
                  </a:lnTo>
                  <a:lnTo>
                    <a:pt x="215" y="138"/>
                  </a:lnTo>
                  <a:lnTo>
                    <a:pt x="224" y="153"/>
                  </a:lnTo>
                  <a:lnTo>
                    <a:pt x="223" y="162"/>
                  </a:lnTo>
                  <a:lnTo>
                    <a:pt x="203" y="170"/>
                  </a:lnTo>
                  <a:lnTo>
                    <a:pt x="196" y="168"/>
                  </a:lnTo>
                  <a:lnTo>
                    <a:pt x="191" y="170"/>
                  </a:lnTo>
                  <a:lnTo>
                    <a:pt x="184" y="173"/>
                  </a:lnTo>
                  <a:lnTo>
                    <a:pt x="184" y="176"/>
                  </a:lnTo>
                  <a:lnTo>
                    <a:pt x="182" y="174"/>
                  </a:lnTo>
                  <a:lnTo>
                    <a:pt x="157" y="192"/>
                  </a:lnTo>
                  <a:lnTo>
                    <a:pt x="157" y="192"/>
                  </a:lnTo>
                  <a:lnTo>
                    <a:pt x="149" y="185"/>
                  </a:lnTo>
                  <a:lnTo>
                    <a:pt x="143" y="173"/>
                  </a:lnTo>
                  <a:lnTo>
                    <a:pt x="142" y="162"/>
                  </a:lnTo>
                  <a:lnTo>
                    <a:pt x="138" y="154"/>
                  </a:lnTo>
                  <a:lnTo>
                    <a:pt x="108" y="138"/>
                  </a:lnTo>
                  <a:lnTo>
                    <a:pt x="105" y="139"/>
                  </a:lnTo>
                  <a:lnTo>
                    <a:pt x="98" y="134"/>
                  </a:lnTo>
                  <a:lnTo>
                    <a:pt x="92" y="135"/>
                  </a:lnTo>
                  <a:lnTo>
                    <a:pt x="86" y="128"/>
                  </a:lnTo>
                  <a:lnTo>
                    <a:pt x="73" y="122"/>
                  </a:lnTo>
                  <a:lnTo>
                    <a:pt x="61" y="109"/>
                  </a:lnTo>
                  <a:lnTo>
                    <a:pt x="54" y="106"/>
                  </a:lnTo>
                  <a:lnTo>
                    <a:pt x="60" y="106"/>
                  </a:lnTo>
                  <a:lnTo>
                    <a:pt x="68" y="98"/>
                  </a:lnTo>
                  <a:lnTo>
                    <a:pt x="62" y="87"/>
                  </a:lnTo>
                  <a:lnTo>
                    <a:pt x="48" y="78"/>
                  </a:lnTo>
                  <a:lnTo>
                    <a:pt x="43" y="75"/>
                  </a:lnTo>
                  <a:lnTo>
                    <a:pt x="39" y="69"/>
                  </a:lnTo>
                  <a:lnTo>
                    <a:pt x="33" y="70"/>
                  </a:lnTo>
                  <a:lnTo>
                    <a:pt x="28" y="67"/>
                  </a:lnTo>
                  <a:lnTo>
                    <a:pt x="28" y="72"/>
                  </a:lnTo>
                  <a:lnTo>
                    <a:pt x="22" y="69"/>
                  </a:lnTo>
                  <a:lnTo>
                    <a:pt x="20" y="64"/>
                  </a:lnTo>
                  <a:lnTo>
                    <a:pt x="22" y="62"/>
                  </a:lnTo>
                  <a:lnTo>
                    <a:pt x="20" y="54"/>
                  </a:lnTo>
                  <a:lnTo>
                    <a:pt x="6" y="50"/>
                  </a:lnTo>
                  <a:lnTo>
                    <a:pt x="8" y="46"/>
                  </a:lnTo>
                  <a:lnTo>
                    <a:pt x="2" y="46"/>
                  </a:lnTo>
                  <a:lnTo>
                    <a:pt x="5" y="43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53" y="26"/>
                  </a:lnTo>
                  <a:lnTo>
                    <a:pt x="53" y="26"/>
                  </a:lnTo>
                  <a:lnTo>
                    <a:pt x="85" y="44"/>
                  </a:lnTo>
                  <a:lnTo>
                    <a:pt x="110" y="65"/>
                  </a:lnTo>
                  <a:lnTo>
                    <a:pt x="110" y="65"/>
                  </a:lnTo>
                  <a:lnTo>
                    <a:pt x="107" y="78"/>
                  </a:lnTo>
                  <a:lnTo>
                    <a:pt x="124" y="89"/>
                  </a:lnTo>
                  <a:lnTo>
                    <a:pt x="148" y="89"/>
                  </a:lnTo>
                  <a:lnTo>
                    <a:pt x="157" y="83"/>
                  </a:lnTo>
                  <a:lnTo>
                    <a:pt x="167" y="72"/>
                  </a:lnTo>
                  <a:lnTo>
                    <a:pt x="168" y="67"/>
                  </a:lnTo>
                  <a:lnTo>
                    <a:pt x="159" y="52"/>
                  </a:lnTo>
                  <a:lnTo>
                    <a:pt x="170" y="43"/>
                  </a:lnTo>
                  <a:lnTo>
                    <a:pt x="171" y="35"/>
                  </a:lnTo>
                  <a:lnTo>
                    <a:pt x="167" y="39"/>
                  </a:lnTo>
                  <a:lnTo>
                    <a:pt x="165" y="44"/>
                  </a:lnTo>
                  <a:lnTo>
                    <a:pt x="161" y="45"/>
                  </a:lnTo>
                  <a:lnTo>
                    <a:pt x="154" y="40"/>
                  </a:lnTo>
                  <a:lnTo>
                    <a:pt x="155" y="37"/>
                  </a:lnTo>
                  <a:lnTo>
                    <a:pt x="148" y="36"/>
                  </a:lnTo>
                  <a:lnTo>
                    <a:pt x="147" y="29"/>
                  </a:lnTo>
                  <a:lnTo>
                    <a:pt x="155" y="26"/>
                  </a:lnTo>
                  <a:lnTo>
                    <a:pt x="147" y="23"/>
                  </a:lnTo>
                  <a:lnTo>
                    <a:pt x="159" y="22"/>
                  </a:lnTo>
                  <a:lnTo>
                    <a:pt x="153" y="13"/>
                  </a:lnTo>
                  <a:lnTo>
                    <a:pt x="157" y="13"/>
                  </a:lnTo>
                  <a:lnTo>
                    <a:pt x="166" y="21"/>
                  </a:lnTo>
                  <a:lnTo>
                    <a:pt x="164" y="14"/>
                  </a:lnTo>
                  <a:lnTo>
                    <a:pt x="173" y="14"/>
                  </a:lnTo>
                  <a:lnTo>
                    <a:pt x="168" y="8"/>
                  </a:lnTo>
                  <a:lnTo>
                    <a:pt x="171" y="5"/>
                  </a:lnTo>
                  <a:close/>
                  <a:moveTo>
                    <a:pt x="162" y="0"/>
                  </a:moveTo>
                  <a:lnTo>
                    <a:pt x="168" y="4"/>
                  </a:lnTo>
                  <a:lnTo>
                    <a:pt x="166" y="9"/>
                  </a:lnTo>
                  <a:lnTo>
                    <a:pt x="160" y="2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5" name="Freeform 30">
              <a:extLst>
                <a:ext uri="{FF2B5EF4-FFF2-40B4-BE49-F238E27FC236}">
                  <a16:creationId xmlns:a16="http://schemas.microsoft.com/office/drawing/2014/main" id="{C73DCF6E-56CD-1547-AD2C-9FFCDB2142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55602" y="4468138"/>
              <a:ext cx="58738" cy="60325"/>
            </a:xfrm>
            <a:custGeom>
              <a:avLst/>
              <a:gdLst>
                <a:gd name="T0" fmla="*/ 16 w 37"/>
                <a:gd name="T1" fmla="*/ 0 h 38"/>
                <a:gd name="T2" fmla="*/ 31 w 37"/>
                <a:gd name="T3" fmla="*/ 11 h 38"/>
                <a:gd name="T4" fmla="*/ 34 w 37"/>
                <a:gd name="T5" fmla="*/ 24 h 38"/>
                <a:gd name="T6" fmla="*/ 33 w 37"/>
                <a:gd name="T7" fmla="*/ 27 h 38"/>
                <a:gd name="T8" fmla="*/ 37 w 37"/>
                <a:gd name="T9" fmla="*/ 29 h 38"/>
                <a:gd name="T10" fmla="*/ 30 w 37"/>
                <a:gd name="T11" fmla="*/ 38 h 38"/>
                <a:gd name="T12" fmla="*/ 23 w 37"/>
                <a:gd name="T13" fmla="*/ 33 h 38"/>
                <a:gd name="T14" fmla="*/ 8 w 37"/>
                <a:gd name="T15" fmla="*/ 30 h 38"/>
                <a:gd name="T16" fmla="*/ 0 w 37"/>
                <a:gd name="T17" fmla="*/ 18 h 38"/>
                <a:gd name="T18" fmla="*/ 1 w 37"/>
                <a:gd name="T19" fmla="*/ 5 h 38"/>
                <a:gd name="T20" fmla="*/ 16 w 37"/>
                <a:gd name="T2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" h="38">
                  <a:moveTo>
                    <a:pt x="16" y="0"/>
                  </a:moveTo>
                  <a:lnTo>
                    <a:pt x="31" y="11"/>
                  </a:lnTo>
                  <a:lnTo>
                    <a:pt x="34" y="24"/>
                  </a:lnTo>
                  <a:lnTo>
                    <a:pt x="33" y="27"/>
                  </a:lnTo>
                  <a:lnTo>
                    <a:pt x="37" y="29"/>
                  </a:lnTo>
                  <a:lnTo>
                    <a:pt x="30" y="38"/>
                  </a:lnTo>
                  <a:lnTo>
                    <a:pt x="23" y="33"/>
                  </a:lnTo>
                  <a:lnTo>
                    <a:pt x="8" y="30"/>
                  </a:lnTo>
                  <a:lnTo>
                    <a:pt x="0" y="18"/>
                  </a:lnTo>
                  <a:lnTo>
                    <a:pt x="1" y="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6" name="Freeform 31">
              <a:extLst>
                <a:ext uri="{FF2B5EF4-FFF2-40B4-BE49-F238E27FC236}">
                  <a16:creationId xmlns:a16="http://schemas.microsoft.com/office/drawing/2014/main" id="{B86C0F7D-745B-6342-9B5C-48D1728DAF78}"/>
                </a:ext>
              </a:extLst>
            </p:cNvPr>
            <p:cNvSpPr>
              <a:spLocks/>
            </p:cNvSpPr>
            <p:nvPr/>
          </p:nvSpPr>
          <p:spPr bwMode="auto">
            <a:xfrm>
              <a:off x="9220577" y="3653751"/>
              <a:ext cx="306388" cy="163513"/>
            </a:xfrm>
            <a:custGeom>
              <a:avLst/>
              <a:gdLst>
                <a:gd name="T0" fmla="*/ 128 w 193"/>
                <a:gd name="T1" fmla="*/ 0 h 103"/>
                <a:gd name="T2" fmla="*/ 135 w 193"/>
                <a:gd name="T3" fmla="*/ 0 h 103"/>
                <a:gd name="T4" fmla="*/ 142 w 193"/>
                <a:gd name="T5" fmla="*/ 9 h 103"/>
                <a:gd name="T6" fmla="*/ 141 w 193"/>
                <a:gd name="T7" fmla="*/ 17 h 103"/>
                <a:gd name="T8" fmla="*/ 147 w 193"/>
                <a:gd name="T9" fmla="*/ 14 h 103"/>
                <a:gd name="T10" fmla="*/ 155 w 193"/>
                <a:gd name="T11" fmla="*/ 23 h 103"/>
                <a:gd name="T12" fmla="*/ 147 w 193"/>
                <a:gd name="T13" fmla="*/ 26 h 103"/>
                <a:gd name="T14" fmla="*/ 143 w 193"/>
                <a:gd name="T15" fmla="*/ 34 h 103"/>
                <a:gd name="T16" fmla="*/ 152 w 193"/>
                <a:gd name="T17" fmla="*/ 38 h 103"/>
                <a:gd name="T18" fmla="*/ 155 w 193"/>
                <a:gd name="T19" fmla="*/ 28 h 103"/>
                <a:gd name="T20" fmla="*/ 160 w 193"/>
                <a:gd name="T21" fmla="*/ 29 h 103"/>
                <a:gd name="T22" fmla="*/ 193 w 193"/>
                <a:gd name="T23" fmla="*/ 14 h 103"/>
                <a:gd name="T24" fmla="*/ 183 w 193"/>
                <a:gd name="T25" fmla="*/ 35 h 103"/>
                <a:gd name="T26" fmla="*/ 176 w 193"/>
                <a:gd name="T27" fmla="*/ 50 h 103"/>
                <a:gd name="T28" fmla="*/ 159 w 193"/>
                <a:gd name="T29" fmla="*/ 55 h 103"/>
                <a:gd name="T30" fmla="*/ 149 w 193"/>
                <a:gd name="T31" fmla="*/ 72 h 103"/>
                <a:gd name="T32" fmla="*/ 146 w 193"/>
                <a:gd name="T33" fmla="*/ 81 h 103"/>
                <a:gd name="T34" fmla="*/ 126 w 193"/>
                <a:gd name="T35" fmla="*/ 93 h 103"/>
                <a:gd name="T36" fmla="*/ 121 w 193"/>
                <a:gd name="T37" fmla="*/ 84 h 103"/>
                <a:gd name="T38" fmla="*/ 92 w 193"/>
                <a:gd name="T39" fmla="*/ 82 h 103"/>
                <a:gd name="T40" fmla="*/ 94 w 193"/>
                <a:gd name="T41" fmla="*/ 75 h 103"/>
                <a:gd name="T42" fmla="*/ 81 w 193"/>
                <a:gd name="T43" fmla="*/ 83 h 103"/>
                <a:gd name="T44" fmla="*/ 78 w 193"/>
                <a:gd name="T45" fmla="*/ 81 h 103"/>
                <a:gd name="T46" fmla="*/ 63 w 193"/>
                <a:gd name="T47" fmla="*/ 94 h 103"/>
                <a:gd name="T48" fmla="*/ 41 w 193"/>
                <a:gd name="T49" fmla="*/ 92 h 103"/>
                <a:gd name="T50" fmla="*/ 8 w 193"/>
                <a:gd name="T51" fmla="*/ 103 h 103"/>
                <a:gd name="T52" fmla="*/ 3 w 193"/>
                <a:gd name="T53" fmla="*/ 95 h 103"/>
                <a:gd name="T54" fmla="*/ 0 w 193"/>
                <a:gd name="T55" fmla="*/ 86 h 103"/>
                <a:gd name="T56" fmla="*/ 0 w 193"/>
                <a:gd name="T57" fmla="*/ 65 h 103"/>
                <a:gd name="T58" fmla="*/ 22 w 193"/>
                <a:gd name="T59" fmla="*/ 56 h 103"/>
                <a:gd name="T60" fmla="*/ 32 w 193"/>
                <a:gd name="T61" fmla="*/ 37 h 103"/>
                <a:gd name="T62" fmla="*/ 42 w 193"/>
                <a:gd name="T63" fmla="*/ 29 h 103"/>
                <a:gd name="T64" fmla="*/ 81 w 193"/>
                <a:gd name="T65" fmla="*/ 17 h 103"/>
                <a:gd name="T66" fmla="*/ 84 w 193"/>
                <a:gd name="T67" fmla="*/ 17 h 103"/>
                <a:gd name="T68" fmla="*/ 92 w 193"/>
                <a:gd name="T69" fmla="*/ 20 h 103"/>
                <a:gd name="T70" fmla="*/ 94 w 193"/>
                <a:gd name="T71" fmla="*/ 14 h 103"/>
                <a:gd name="T72" fmla="*/ 99 w 193"/>
                <a:gd name="T73" fmla="*/ 14 h 103"/>
                <a:gd name="T74" fmla="*/ 104 w 193"/>
                <a:gd name="T75" fmla="*/ 14 h 103"/>
                <a:gd name="T76" fmla="*/ 112 w 193"/>
                <a:gd name="T77" fmla="*/ 6 h 103"/>
                <a:gd name="T78" fmla="*/ 109 w 193"/>
                <a:gd name="T7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3" h="103">
                  <a:moveTo>
                    <a:pt x="111" y="0"/>
                  </a:moveTo>
                  <a:lnTo>
                    <a:pt x="128" y="0"/>
                  </a:lnTo>
                  <a:lnTo>
                    <a:pt x="128" y="3"/>
                  </a:lnTo>
                  <a:lnTo>
                    <a:pt x="135" y="0"/>
                  </a:lnTo>
                  <a:lnTo>
                    <a:pt x="136" y="3"/>
                  </a:lnTo>
                  <a:lnTo>
                    <a:pt x="142" y="9"/>
                  </a:lnTo>
                  <a:lnTo>
                    <a:pt x="144" y="11"/>
                  </a:lnTo>
                  <a:lnTo>
                    <a:pt x="141" y="17"/>
                  </a:lnTo>
                  <a:lnTo>
                    <a:pt x="144" y="15"/>
                  </a:lnTo>
                  <a:lnTo>
                    <a:pt x="147" y="14"/>
                  </a:lnTo>
                  <a:lnTo>
                    <a:pt x="158" y="20"/>
                  </a:lnTo>
                  <a:lnTo>
                    <a:pt x="155" y="23"/>
                  </a:lnTo>
                  <a:lnTo>
                    <a:pt x="153" y="24"/>
                  </a:lnTo>
                  <a:lnTo>
                    <a:pt x="147" y="26"/>
                  </a:lnTo>
                  <a:lnTo>
                    <a:pt x="149" y="31"/>
                  </a:lnTo>
                  <a:lnTo>
                    <a:pt x="143" y="34"/>
                  </a:lnTo>
                  <a:lnTo>
                    <a:pt x="150" y="40"/>
                  </a:lnTo>
                  <a:lnTo>
                    <a:pt x="152" y="38"/>
                  </a:lnTo>
                  <a:lnTo>
                    <a:pt x="154" y="34"/>
                  </a:lnTo>
                  <a:lnTo>
                    <a:pt x="155" y="28"/>
                  </a:lnTo>
                  <a:lnTo>
                    <a:pt x="158" y="29"/>
                  </a:lnTo>
                  <a:lnTo>
                    <a:pt x="160" y="29"/>
                  </a:lnTo>
                  <a:lnTo>
                    <a:pt x="170" y="28"/>
                  </a:lnTo>
                  <a:lnTo>
                    <a:pt x="193" y="14"/>
                  </a:lnTo>
                  <a:lnTo>
                    <a:pt x="193" y="14"/>
                  </a:lnTo>
                  <a:lnTo>
                    <a:pt x="183" y="35"/>
                  </a:lnTo>
                  <a:lnTo>
                    <a:pt x="184" y="46"/>
                  </a:lnTo>
                  <a:lnTo>
                    <a:pt x="176" y="50"/>
                  </a:lnTo>
                  <a:lnTo>
                    <a:pt x="168" y="49"/>
                  </a:lnTo>
                  <a:lnTo>
                    <a:pt x="159" y="55"/>
                  </a:lnTo>
                  <a:lnTo>
                    <a:pt x="161" y="66"/>
                  </a:lnTo>
                  <a:lnTo>
                    <a:pt x="149" y="72"/>
                  </a:lnTo>
                  <a:lnTo>
                    <a:pt x="149" y="81"/>
                  </a:lnTo>
                  <a:lnTo>
                    <a:pt x="146" y="81"/>
                  </a:lnTo>
                  <a:lnTo>
                    <a:pt x="141" y="91"/>
                  </a:lnTo>
                  <a:lnTo>
                    <a:pt x="126" y="93"/>
                  </a:lnTo>
                  <a:lnTo>
                    <a:pt x="126" y="85"/>
                  </a:lnTo>
                  <a:lnTo>
                    <a:pt x="121" y="84"/>
                  </a:lnTo>
                  <a:lnTo>
                    <a:pt x="97" y="87"/>
                  </a:lnTo>
                  <a:lnTo>
                    <a:pt x="92" y="82"/>
                  </a:lnTo>
                  <a:lnTo>
                    <a:pt x="97" y="75"/>
                  </a:lnTo>
                  <a:lnTo>
                    <a:pt x="94" y="75"/>
                  </a:lnTo>
                  <a:lnTo>
                    <a:pt x="85" y="85"/>
                  </a:lnTo>
                  <a:lnTo>
                    <a:pt x="81" y="83"/>
                  </a:lnTo>
                  <a:lnTo>
                    <a:pt x="82" y="78"/>
                  </a:lnTo>
                  <a:lnTo>
                    <a:pt x="78" y="81"/>
                  </a:lnTo>
                  <a:lnTo>
                    <a:pt x="75" y="89"/>
                  </a:lnTo>
                  <a:lnTo>
                    <a:pt x="63" y="94"/>
                  </a:lnTo>
                  <a:lnTo>
                    <a:pt x="54" y="91"/>
                  </a:lnTo>
                  <a:lnTo>
                    <a:pt x="41" y="92"/>
                  </a:lnTo>
                  <a:lnTo>
                    <a:pt x="26" y="84"/>
                  </a:lnTo>
                  <a:lnTo>
                    <a:pt x="8" y="103"/>
                  </a:lnTo>
                  <a:lnTo>
                    <a:pt x="8" y="103"/>
                  </a:lnTo>
                  <a:lnTo>
                    <a:pt x="3" y="95"/>
                  </a:lnTo>
                  <a:lnTo>
                    <a:pt x="2" y="85"/>
                  </a:lnTo>
                  <a:lnTo>
                    <a:pt x="0" y="86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16" y="60"/>
                  </a:lnTo>
                  <a:lnTo>
                    <a:pt x="22" y="56"/>
                  </a:lnTo>
                  <a:lnTo>
                    <a:pt x="28" y="49"/>
                  </a:lnTo>
                  <a:lnTo>
                    <a:pt x="32" y="37"/>
                  </a:lnTo>
                  <a:lnTo>
                    <a:pt x="37" y="38"/>
                  </a:lnTo>
                  <a:lnTo>
                    <a:pt x="42" y="29"/>
                  </a:lnTo>
                  <a:lnTo>
                    <a:pt x="67" y="29"/>
                  </a:lnTo>
                  <a:lnTo>
                    <a:pt x="81" y="17"/>
                  </a:lnTo>
                  <a:lnTo>
                    <a:pt x="81" y="13"/>
                  </a:lnTo>
                  <a:lnTo>
                    <a:pt x="84" y="17"/>
                  </a:lnTo>
                  <a:lnTo>
                    <a:pt x="84" y="20"/>
                  </a:lnTo>
                  <a:lnTo>
                    <a:pt x="92" y="20"/>
                  </a:lnTo>
                  <a:lnTo>
                    <a:pt x="98" y="16"/>
                  </a:lnTo>
                  <a:lnTo>
                    <a:pt x="94" y="14"/>
                  </a:lnTo>
                  <a:lnTo>
                    <a:pt x="97" y="8"/>
                  </a:lnTo>
                  <a:lnTo>
                    <a:pt x="99" y="14"/>
                  </a:lnTo>
                  <a:lnTo>
                    <a:pt x="101" y="14"/>
                  </a:lnTo>
                  <a:lnTo>
                    <a:pt x="104" y="14"/>
                  </a:lnTo>
                  <a:lnTo>
                    <a:pt x="103" y="10"/>
                  </a:lnTo>
                  <a:lnTo>
                    <a:pt x="112" y="6"/>
                  </a:lnTo>
                  <a:lnTo>
                    <a:pt x="111" y="3"/>
                  </a:lnTo>
                  <a:lnTo>
                    <a:pt x="109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7" name="Freeform 32">
              <a:extLst>
                <a:ext uri="{FF2B5EF4-FFF2-40B4-BE49-F238E27FC236}">
                  <a16:creationId xmlns:a16="http://schemas.microsoft.com/office/drawing/2014/main" id="{CB2B04FA-6349-E64B-BD5D-C5A33E63C25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844465" y="2785388"/>
              <a:ext cx="138113" cy="203200"/>
            </a:xfrm>
            <a:custGeom>
              <a:avLst/>
              <a:gdLst>
                <a:gd name="T0" fmla="*/ 68 w 87"/>
                <a:gd name="T1" fmla="*/ 28 h 128"/>
                <a:gd name="T2" fmla="*/ 72 w 87"/>
                <a:gd name="T3" fmla="*/ 33 h 128"/>
                <a:gd name="T4" fmla="*/ 66 w 87"/>
                <a:gd name="T5" fmla="*/ 35 h 128"/>
                <a:gd name="T6" fmla="*/ 62 w 87"/>
                <a:gd name="T7" fmla="*/ 26 h 128"/>
                <a:gd name="T8" fmla="*/ 66 w 87"/>
                <a:gd name="T9" fmla="*/ 27 h 128"/>
                <a:gd name="T10" fmla="*/ 65 w 87"/>
                <a:gd name="T11" fmla="*/ 30 h 128"/>
                <a:gd name="T12" fmla="*/ 66 w 87"/>
                <a:gd name="T13" fmla="*/ 24 h 128"/>
                <a:gd name="T14" fmla="*/ 68 w 87"/>
                <a:gd name="T15" fmla="*/ 28 h 128"/>
                <a:gd name="T16" fmla="*/ 40 w 87"/>
                <a:gd name="T17" fmla="*/ 0 h 128"/>
                <a:gd name="T18" fmla="*/ 54 w 87"/>
                <a:gd name="T19" fmla="*/ 18 h 128"/>
                <a:gd name="T20" fmla="*/ 57 w 87"/>
                <a:gd name="T21" fmla="*/ 34 h 128"/>
                <a:gd name="T22" fmla="*/ 63 w 87"/>
                <a:gd name="T23" fmla="*/ 36 h 128"/>
                <a:gd name="T24" fmla="*/ 62 w 87"/>
                <a:gd name="T25" fmla="*/ 45 h 128"/>
                <a:gd name="T26" fmla="*/ 65 w 87"/>
                <a:gd name="T27" fmla="*/ 44 h 128"/>
                <a:gd name="T28" fmla="*/ 66 w 87"/>
                <a:gd name="T29" fmla="*/ 36 h 128"/>
                <a:gd name="T30" fmla="*/ 72 w 87"/>
                <a:gd name="T31" fmla="*/ 35 h 128"/>
                <a:gd name="T32" fmla="*/ 72 w 87"/>
                <a:gd name="T33" fmla="*/ 42 h 128"/>
                <a:gd name="T34" fmla="*/ 78 w 87"/>
                <a:gd name="T35" fmla="*/ 45 h 128"/>
                <a:gd name="T36" fmla="*/ 79 w 87"/>
                <a:gd name="T37" fmla="*/ 50 h 128"/>
                <a:gd name="T38" fmla="*/ 80 w 87"/>
                <a:gd name="T39" fmla="*/ 44 h 128"/>
                <a:gd name="T40" fmla="*/ 81 w 87"/>
                <a:gd name="T41" fmla="*/ 49 h 128"/>
                <a:gd name="T42" fmla="*/ 82 w 87"/>
                <a:gd name="T43" fmla="*/ 47 h 128"/>
                <a:gd name="T44" fmla="*/ 85 w 87"/>
                <a:gd name="T45" fmla="*/ 51 h 128"/>
                <a:gd name="T46" fmla="*/ 82 w 87"/>
                <a:gd name="T47" fmla="*/ 53 h 128"/>
                <a:gd name="T48" fmla="*/ 86 w 87"/>
                <a:gd name="T49" fmla="*/ 56 h 128"/>
                <a:gd name="T50" fmla="*/ 81 w 87"/>
                <a:gd name="T51" fmla="*/ 58 h 128"/>
                <a:gd name="T52" fmla="*/ 85 w 87"/>
                <a:gd name="T53" fmla="*/ 58 h 128"/>
                <a:gd name="T54" fmla="*/ 83 w 87"/>
                <a:gd name="T55" fmla="*/ 63 h 128"/>
                <a:gd name="T56" fmla="*/ 87 w 87"/>
                <a:gd name="T57" fmla="*/ 67 h 128"/>
                <a:gd name="T58" fmla="*/ 86 w 87"/>
                <a:gd name="T59" fmla="*/ 70 h 128"/>
                <a:gd name="T60" fmla="*/ 80 w 87"/>
                <a:gd name="T61" fmla="*/ 71 h 128"/>
                <a:gd name="T62" fmla="*/ 84 w 87"/>
                <a:gd name="T63" fmla="*/ 76 h 128"/>
                <a:gd name="T64" fmla="*/ 80 w 87"/>
                <a:gd name="T65" fmla="*/ 77 h 128"/>
                <a:gd name="T66" fmla="*/ 78 w 87"/>
                <a:gd name="T67" fmla="*/ 85 h 128"/>
                <a:gd name="T68" fmla="*/ 85 w 87"/>
                <a:gd name="T69" fmla="*/ 96 h 128"/>
                <a:gd name="T70" fmla="*/ 77 w 87"/>
                <a:gd name="T71" fmla="*/ 100 h 128"/>
                <a:gd name="T72" fmla="*/ 77 w 87"/>
                <a:gd name="T73" fmla="*/ 96 h 128"/>
                <a:gd name="T74" fmla="*/ 75 w 87"/>
                <a:gd name="T75" fmla="*/ 97 h 128"/>
                <a:gd name="T76" fmla="*/ 69 w 87"/>
                <a:gd name="T77" fmla="*/ 101 h 128"/>
                <a:gd name="T78" fmla="*/ 71 w 87"/>
                <a:gd name="T79" fmla="*/ 111 h 128"/>
                <a:gd name="T80" fmla="*/ 66 w 87"/>
                <a:gd name="T81" fmla="*/ 120 h 128"/>
                <a:gd name="T82" fmla="*/ 70 w 87"/>
                <a:gd name="T83" fmla="*/ 121 h 128"/>
                <a:gd name="T84" fmla="*/ 64 w 87"/>
                <a:gd name="T85" fmla="*/ 120 h 128"/>
                <a:gd name="T86" fmla="*/ 63 w 87"/>
                <a:gd name="T87" fmla="*/ 114 h 128"/>
                <a:gd name="T88" fmla="*/ 57 w 87"/>
                <a:gd name="T89" fmla="*/ 111 h 128"/>
                <a:gd name="T90" fmla="*/ 59 w 87"/>
                <a:gd name="T91" fmla="*/ 109 h 128"/>
                <a:gd name="T92" fmla="*/ 42 w 87"/>
                <a:gd name="T93" fmla="*/ 118 h 128"/>
                <a:gd name="T94" fmla="*/ 40 w 87"/>
                <a:gd name="T95" fmla="*/ 128 h 128"/>
                <a:gd name="T96" fmla="*/ 32 w 87"/>
                <a:gd name="T97" fmla="*/ 125 h 128"/>
                <a:gd name="T98" fmla="*/ 19 w 87"/>
                <a:gd name="T99" fmla="*/ 112 h 128"/>
                <a:gd name="T100" fmla="*/ 5 w 87"/>
                <a:gd name="T101" fmla="*/ 110 h 128"/>
                <a:gd name="T102" fmla="*/ 9 w 87"/>
                <a:gd name="T103" fmla="*/ 106 h 128"/>
                <a:gd name="T104" fmla="*/ 0 w 87"/>
                <a:gd name="T105" fmla="*/ 96 h 128"/>
                <a:gd name="T106" fmla="*/ 16 w 87"/>
                <a:gd name="T107" fmla="*/ 87 h 128"/>
                <a:gd name="T108" fmla="*/ 25 w 87"/>
                <a:gd name="T109" fmla="*/ 67 h 128"/>
                <a:gd name="T110" fmla="*/ 23 w 87"/>
                <a:gd name="T111" fmla="*/ 47 h 128"/>
                <a:gd name="T112" fmla="*/ 27 w 87"/>
                <a:gd name="T113" fmla="*/ 38 h 128"/>
                <a:gd name="T114" fmla="*/ 23 w 87"/>
                <a:gd name="T115" fmla="*/ 27 h 128"/>
                <a:gd name="T116" fmla="*/ 23 w 87"/>
                <a:gd name="T117" fmla="*/ 21 h 128"/>
                <a:gd name="T118" fmla="*/ 25 w 87"/>
                <a:gd name="T119" fmla="*/ 19 h 128"/>
                <a:gd name="T120" fmla="*/ 23 w 87"/>
                <a:gd name="T121" fmla="*/ 8 h 128"/>
                <a:gd name="T122" fmla="*/ 32 w 87"/>
                <a:gd name="T123" fmla="*/ 10 h 128"/>
                <a:gd name="T124" fmla="*/ 40 w 87"/>
                <a:gd name="T12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7" h="128">
                  <a:moveTo>
                    <a:pt x="68" y="28"/>
                  </a:moveTo>
                  <a:lnTo>
                    <a:pt x="72" y="33"/>
                  </a:lnTo>
                  <a:lnTo>
                    <a:pt x="66" y="35"/>
                  </a:lnTo>
                  <a:lnTo>
                    <a:pt x="62" y="26"/>
                  </a:lnTo>
                  <a:lnTo>
                    <a:pt x="66" y="27"/>
                  </a:lnTo>
                  <a:lnTo>
                    <a:pt x="65" y="30"/>
                  </a:lnTo>
                  <a:lnTo>
                    <a:pt x="66" y="24"/>
                  </a:lnTo>
                  <a:lnTo>
                    <a:pt x="68" y="28"/>
                  </a:lnTo>
                  <a:close/>
                  <a:moveTo>
                    <a:pt x="40" y="0"/>
                  </a:moveTo>
                  <a:lnTo>
                    <a:pt x="54" y="18"/>
                  </a:lnTo>
                  <a:lnTo>
                    <a:pt x="57" y="34"/>
                  </a:lnTo>
                  <a:lnTo>
                    <a:pt x="63" y="36"/>
                  </a:lnTo>
                  <a:lnTo>
                    <a:pt x="62" y="45"/>
                  </a:lnTo>
                  <a:lnTo>
                    <a:pt x="65" y="44"/>
                  </a:lnTo>
                  <a:lnTo>
                    <a:pt x="66" y="36"/>
                  </a:lnTo>
                  <a:lnTo>
                    <a:pt x="72" y="35"/>
                  </a:lnTo>
                  <a:lnTo>
                    <a:pt x="72" y="42"/>
                  </a:lnTo>
                  <a:lnTo>
                    <a:pt x="78" y="45"/>
                  </a:lnTo>
                  <a:lnTo>
                    <a:pt x="79" y="50"/>
                  </a:lnTo>
                  <a:lnTo>
                    <a:pt x="80" y="44"/>
                  </a:lnTo>
                  <a:lnTo>
                    <a:pt x="81" y="49"/>
                  </a:lnTo>
                  <a:lnTo>
                    <a:pt x="82" y="47"/>
                  </a:lnTo>
                  <a:lnTo>
                    <a:pt x="85" y="51"/>
                  </a:lnTo>
                  <a:lnTo>
                    <a:pt x="82" y="53"/>
                  </a:lnTo>
                  <a:lnTo>
                    <a:pt x="86" y="56"/>
                  </a:lnTo>
                  <a:lnTo>
                    <a:pt x="81" y="58"/>
                  </a:lnTo>
                  <a:lnTo>
                    <a:pt x="85" y="58"/>
                  </a:lnTo>
                  <a:lnTo>
                    <a:pt x="83" y="63"/>
                  </a:lnTo>
                  <a:lnTo>
                    <a:pt x="87" y="67"/>
                  </a:lnTo>
                  <a:lnTo>
                    <a:pt x="86" y="70"/>
                  </a:lnTo>
                  <a:lnTo>
                    <a:pt x="80" y="71"/>
                  </a:lnTo>
                  <a:lnTo>
                    <a:pt x="84" y="76"/>
                  </a:lnTo>
                  <a:lnTo>
                    <a:pt x="80" y="77"/>
                  </a:lnTo>
                  <a:lnTo>
                    <a:pt x="78" y="85"/>
                  </a:lnTo>
                  <a:lnTo>
                    <a:pt x="85" y="96"/>
                  </a:lnTo>
                  <a:lnTo>
                    <a:pt x="77" y="100"/>
                  </a:lnTo>
                  <a:lnTo>
                    <a:pt x="77" y="96"/>
                  </a:lnTo>
                  <a:lnTo>
                    <a:pt x="75" y="97"/>
                  </a:lnTo>
                  <a:lnTo>
                    <a:pt x="69" y="101"/>
                  </a:lnTo>
                  <a:lnTo>
                    <a:pt x="71" y="111"/>
                  </a:lnTo>
                  <a:lnTo>
                    <a:pt x="66" y="120"/>
                  </a:lnTo>
                  <a:lnTo>
                    <a:pt x="70" y="121"/>
                  </a:lnTo>
                  <a:lnTo>
                    <a:pt x="64" y="120"/>
                  </a:lnTo>
                  <a:lnTo>
                    <a:pt x="63" y="114"/>
                  </a:lnTo>
                  <a:lnTo>
                    <a:pt x="57" y="111"/>
                  </a:lnTo>
                  <a:lnTo>
                    <a:pt x="59" y="109"/>
                  </a:lnTo>
                  <a:lnTo>
                    <a:pt x="42" y="118"/>
                  </a:lnTo>
                  <a:lnTo>
                    <a:pt x="40" y="128"/>
                  </a:lnTo>
                  <a:lnTo>
                    <a:pt x="32" y="125"/>
                  </a:lnTo>
                  <a:lnTo>
                    <a:pt x="19" y="112"/>
                  </a:lnTo>
                  <a:lnTo>
                    <a:pt x="5" y="110"/>
                  </a:lnTo>
                  <a:lnTo>
                    <a:pt x="9" y="106"/>
                  </a:lnTo>
                  <a:lnTo>
                    <a:pt x="0" y="96"/>
                  </a:lnTo>
                  <a:lnTo>
                    <a:pt x="16" y="87"/>
                  </a:lnTo>
                  <a:lnTo>
                    <a:pt x="25" y="67"/>
                  </a:lnTo>
                  <a:lnTo>
                    <a:pt x="23" y="47"/>
                  </a:lnTo>
                  <a:lnTo>
                    <a:pt x="27" y="38"/>
                  </a:lnTo>
                  <a:lnTo>
                    <a:pt x="23" y="27"/>
                  </a:lnTo>
                  <a:lnTo>
                    <a:pt x="23" y="21"/>
                  </a:lnTo>
                  <a:lnTo>
                    <a:pt x="25" y="19"/>
                  </a:lnTo>
                  <a:lnTo>
                    <a:pt x="23" y="8"/>
                  </a:lnTo>
                  <a:lnTo>
                    <a:pt x="32" y="1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9" name="Freeform 33">
              <a:extLst>
                <a:ext uri="{FF2B5EF4-FFF2-40B4-BE49-F238E27FC236}">
                  <a16:creationId xmlns:a16="http://schemas.microsoft.com/office/drawing/2014/main" id="{30C374D6-BC7B-144A-BC9B-ECDC66EFC09E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9240" y="2644101"/>
              <a:ext cx="153988" cy="153988"/>
            </a:xfrm>
            <a:custGeom>
              <a:avLst/>
              <a:gdLst>
                <a:gd name="T0" fmla="*/ 63 w 97"/>
                <a:gd name="T1" fmla="*/ 0 h 97"/>
                <a:gd name="T2" fmla="*/ 61 w 97"/>
                <a:gd name="T3" fmla="*/ 4 h 97"/>
                <a:gd name="T4" fmla="*/ 60 w 97"/>
                <a:gd name="T5" fmla="*/ 5 h 97"/>
                <a:gd name="T6" fmla="*/ 58 w 97"/>
                <a:gd name="T7" fmla="*/ 11 h 97"/>
                <a:gd name="T8" fmla="*/ 62 w 97"/>
                <a:gd name="T9" fmla="*/ 9 h 97"/>
                <a:gd name="T10" fmla="*/ 63 w 97"/>
                <a:gd name="T11" fmla="*/ 12 h 97"/>
                <a:gd name="T12" fmla="*/ 65 w 97"/>
                <a:gd name="T13" fmla="*/ 9 h 97"/>
                <a:gd name="T14" fmla="*/ 76 w 97"/>
                <a:gd name="T15" fmla="*/ 6 h 97"/>
                <a:gd name="T16" fmla="*/ 76 w 97"/>
                <a:gd name="T17" fmla="*/ 6 h 97"/>
                <a:gd name="T18" fmla="*/ 75 w 97"/>
                <a:gd name="T19" fmla="*/ 12 h 97"/>
                <a:gd name="T20" fmla="*/ 85 w 97"/>
                <a:gd name="T21" fmla="*/ 27 h 97"/>
                <a:gd name="T22" fmla="*/ 85 w 97"/>
                <a:gd name="T23" fmla="*/ 33 h 97"/>
                <a:gd name="T24" fmla="*/ 85 w 97"/>
                <a:gd name="T25" fmla="*/ 33 h 97"/>
                <a:gd name="T26" fmla="*/ 84 w 97"/>
                <a:gd name="T27" fmla="*/ 42 h 97"/>
                <a:gd name="T28" fmla="*/ 97 w 97"/>
                <a:gd name="T29" fmla="*/ 38 h 97"/>
                <a:gd name="T30" fmla="*/ 90 w 97"/>
                <a:gd name="T31" fmla="*/ 56 h 97"/>
                <a:gd name="T32" fmla="*/ 94 w 97"/>
                <a:gd name="T33" fmla="*/ 57 h 97"/>
                <a:gd name="T34" fmla="*/ 89 w 97"/>
                <a:gd name="T35" fmla="*/ 65 h 97"/>
                <a:gd name="T36" fmla="*/ 92 w 97"/>
                <a:gd name="T37" fmla="*/ 66 h 97"/>
                <a:gd name="T38" fmla="*/ 91 w 97"/>
                <a:gd name="T39" fmla="*/ 76 h 97"/>
                <a:gd name="T40" fmla="*/ 91 w 97"/>
                <a:gd name="T41" fmla="*/ 76 h 97"/>
                <a:gd name="T42" fmla="*/ 93 w 97"/>
                <a:gd name="T43" fmla="*/ 79 h 97"/>
                <a:gd name="T44" fmla="*/ 73 w 97"/>
                <a:gd name="T45" fmla="*/ 90 h 97"/>
                <a:gd name="T46" fmla="*/ 60 w 97"/>
                <a:gd name="T47" fmla="*/ 93 h 97"/>
                <a:gd name="T48" fmla="*/ 57 w 97"/>
                <a:gd name="T49" fmla="*/ 92 h 97"/>
                <a:gd name="T50" fmla="*/ 48 w 97"/>
                <a:gd name="T51" fmla="*/ 97 h 97"/>
                <a:gd name="T52" fmla="*/ 47 w 97"/>
                <a:gd name="T53" fmla="*/ 91 h 97"/>
                <a:gd name="T54" fmla="*/ 31 w 97"/>
                <a:gd name="T55" fmla="*/ 80 h 97"/>
                <a:gd name="T56" fmla="*/ 19 w 97"/>
                <a:gd name="T57" fmla="*/ 79 h 97"/>
                <a:gd name="T58" fmla="*/ 11 w 97"/>
                <a:gd name="T59" fmla="*/ 72 h 97"/>
                <a:gd name="T60" fmla="*/ 13 w 97"/>
                <a:gd name="T61" fmla="*/ 66 h 97"/>
                <a:gd name="T62" fmla="*/ 0 w 97"/>
                <a:gd name="T63" fmla="*/ 62 h 97"/>
                <a:gd name="T64" fmla="*/ 0 w 97"/>
                <a:gd name="T65" fmla="*/ 62 h 97"/>
                <a:gd name="T66" fmla="*/ 1 w 97"/>
                <a:gd name="T67" fmla="*/ 52 h 97"/>
                <a:gd name="T68" fmla="*/ 7 w 97"/>
                <a:gd name="T69" fmla="*/ 47 h 97"/>
                <a:gd name="T70" fmla="*/ 16 w 97"/>
                <a:gd name="T71" fmla="*/ 49 h 97"/>
                <a:gd name="T72" fmla="*/ 20 w 97"/>
                <a:gd name="T73" fmla="*/ 45 h 97"/>
                <a:gd name="T74" fmla="*/ 24 w 97"/>
                <a:gd name="T75" fmla="*/ 41 h 97"/>
                <a:gd name="T76" fmla="*/ 32 w 97"/>
                <a:gd name="T77" fmla="*/ 37 h 97"/>
                <a:gd name="T78" fmla="*/ 54 w 97"/>
                <a:gd name="T79" fmla="*/ 15 h 97"/>
                <a:gd name="T80" fmla="*/ 59 w 97"/>
                <a:gd name="T81" fmla="*/ 2 h 97"/>
                <a:gd name="T82" fmla="*/ 63 w 97"/>
                <a:gd name="T8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7" h="97">
                  <a:moveTo>
                    <a:pt x="63" y="0"/>
                  </a:moveTo>
                  <a:lnTo>
                    <a:pt x="61" y="4"/>
                  </a:lnTo>
                  <a:lnTo>
                    <a:pt x="60" y="5"/>
                  </a:lnTo>
                  <a:lnTo>
                    <a:pt x="58" y="11"/>
                  </a:lnTo>
                  <a:lnTo>
                    <a:pt x="62" y="9"/>
                  </a:lnTo>
                  <a:lnTo>
                    <a:pt x="63" y="12"/>
                  </a:lnTo>
                  <a:lnTo>
                    <a:pt x="65" y="9"/>
                  </a:lnTo>
                  <a:lnTo>
                    <a:pt x="76" y="6"/>
                  </a:lnTo>
                  <a:lnTo>
                    <a:pt x="76" y="6"/>
                  </a:lnTo>
                  <a:lnTo>
                    <a:pt x="75" y="12"/>
                  </a:lnTo>
                  <a:lnTo>
                    <a:pt x="85" y="27"/>
                  </a:lnTo>
                  <a:lnTo>
                    <a:pt x="85" y="33"/>
                  </a:lnTo>
                  <a:lnTo>
                    <a:pt x="85" y="33"/>
                  </a:lnTo>
                  <a:lnTo>
                    <a:pt x="84" y="42"/>
                  </a:lnTo>
                  <a:lnTo>
                    <a:pt x="97" y="38"/>
                  </a:lnTo>
                  <a:lnTo>
                    <a:pt x="90" y="56"/>
                  </a:lnTo>
                  <a:lnTo>
                    <a:pt x="94" y="57"/>
                  </a:lnTo>
                  <a:lnTo>
                    <a:pt x="89" y="65"/>
                  </a:lnTo>
                  <a:lnTo>
                    <a:pt x="92" y="66"/>
                  </a:lnTo>
                  <a:lnTo>
                    <a:pt x="91" y="76"/>
                  </a:lnTo>
                  <a:lnTo>
                    <a:pt x="91" y="76"/>
                  </a:lnTo>
                  <a:lnTo>
                    <a:pt x="93" y="79"/>
                  </a:lnTo>
                  <a:lnTo>
                    <a:pt x="73" y="90"/>
                  </a:lnTo>
                  <a:lnTo>
                    <a:pt x="60" y="93"/>
                  </a:lnTo>
                  <a:lnTo>
                    <a:pt x="57" y="92"/>
                  </a:lnTo>
                  <a:lnTo>
                    <a:pt x="48" y="97"/>
                  </a:lnTo>
                  <a:lnTo>
                    <a:pt x="47" y="91"/>
                  </a:lnTo>
                  <a:lnTo>
                    <a:pt x="31" y="80"/>
                  </a:lnTo>
                  <a:lnTo>
                    <a:pt x="19" y="79"/>
                  </a:lnTo>
                  <a:lnTo>
                    <a:pt x="11" y="72"/>
                  </a:lnTo>
                  <a:lnTo>
                    <a:pt x="13" y="66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" y="52"/>
                  </a:lnTo>
                  <a:lnTo>
                    <a:pt x="7" y="47"/>
                  </a:lnTo>
                  <a:lnTo>
                    <a:pt x="16" y="49"/>
                  </a:lnTo>
                  <a:lnTo>
                    <a:pt x="20" y="45"/>
                  </a:lnTo>
                  <a:lnTo>
                    <a:pt x="24" y="41"/>
                  </a:lnTo>
                  <a:lnTo>
                    <a:pt x="32" y="37"/>
                  </a:lnTo>
                  <a:lnTo>
                    <a:pt x="54" y="15"/>
                  </a:lnTo>
                  <a:lnTo>
                    <a:pt x="59" y="2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0" name="Freeform 34">
              <a:extLst>
                <a:ext uri="{FF2B5EF4-FFF2-40B4-BE49-F238E27FC236}">
                  <a16:creationId xmlns:a16="http://schemas.microsoft.com/office/drawing/2014/main" id="{5643C3A6-1E3F-6C48-A9F4-FE26D9F4FBA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596815" y="3761701"/>
              <a:ext cx="433388" cy="650875"/>
            </a:xfrm>
            <a:custGeom>
              <a:avLst/>
              <a:gdLst>
                <a:gd name="T0" fmla="*/ 161 w 273"/>
                <a:gd name="T1" fmla="*/ 230 h 410"/>
                <a:gd name="T2" fmla="*/ 149 w 273"/>
                <a:gd name="T3" fmla="*/ 210 h 410"/>
                <a:gd name="T4" fmla="*/ 148 w 273"/>
                <a:gd name="T5" fmla="*/ 227 h 410"/>
                <a:gd name="T6" fmla="*/ 137 w 273"/>
                <a:gd name="T7" fmla="*/ 227 h 410"/>
                <a:gd name="T8" fmla="*/ 139 w 273"/>
                <a:gd name="T9" fmla="*/ 221 h 410"/>
                <a:gd name="T10" fmla="*/ 149 w 273"/>
                <a:gd name="T11" fmla="*/ 210 h 410"/>
                <a:gd name="T12" fmla="*/ 262 w 273"/>
                <a:gd name="T13" fmla="*/ 140 h 410"/>
                <a:gd name="T14" fmla="*/ 234 w 273"/>
                <a:gd name="T15" fmla="*/ 143 h 410"/>
                <a:gd name="T16" fmla="*/ 210 w 273"/>
                <a:gd name="T17" fmla="*/ 154 h 410"/>
                <a:gd name="T18" fmla="*/ 232 w 273"/>
                <a:gd name="T19" fmla="*/ 133 h 410"/>
                <a:gd name="T20" fmla="*/ 246 w 273"/>
                <a:gd name="T21" fmla="*/ 127 h 410"/>
                <a:gd name="T22" fmla="*/ 260 w 273"/>
                <a:gd name="T23" fmla="*/ 125 h 410"/>
                <a:gd name="T24" fmla="*/ 273 w 273"/>
                <a:gd name="T25" fmla="*/ 106 h 410"/>
                <a:gd name="T26" fmla="*/ 167 w 273"/>
                <a:gd name="T27" fmla="*/ 10 h 410"/>
                <a:gd name="T28" fmla="*/ 147 w 273"/>
                <a:gd name="T29" fmla="*/ 49 h 410"/>
                <a:gd name="T30" fmla="*/ 161 w 273"/>
                <a:gd name="T31" fmla="*/ 53 h 410"/>
                <a:gd name="T32" fmla="*/ 163 w 273"/>
                <a:gd name="T33" fmla="*/ 91 h 410"/>
                <a:gd name="T34" fmla="*/ 153 w 273"/>
                <a:gd name="T35" fmla="*/ 119 h 410"/>
                <a:gd name="T36" fmla="*/ 157 w 273"/>
                <a:gd name="T37" fmla="*/ 163 h 410"/>
                <a:gd name="T38" fmla="*/ 158 w 273"/>
                <a:gd name="T39" fmla="*/ 175 h 410"/>
                <a:gd name="T40" fmla="*/ 146 w 273"/>
                <a:gd name="T41" fmla="*/ 208 h 410"/>
                <a:gd name="T42" fmla="*/ 122 w 273"/>
                <a:gd name="T43" fmla="*/ 229 h 410"/>
                <a:gd name="T44" fmla="*/ 83 w 273"/>
                <a:gd name="T45" fmla="*/ 255 h 410"/>
                <a:gd name="T46" fmla="*/ 69 w 273"/>
                <a:gd name="T47" fmla="*/ 284 h 410"/>
                <a:gd name="T48" fmla="*/ 67 w 273"/>
                <a:gd name="T49" fmla="*/ 310 h 410"/>
                <a:gd name="T50" fmla="*/ 51 w 273"/>
                <a:gd name="T51" fmla="*/ 326 h 410"/>
                <a:gd name="T52" fmla="*/ 46 w 273"/>
                <a:gd name="T53" fmla="*/ 349 h 410"/>
                <a:gd name="T54" fmla="*/ 1 w 273"/>
                <a:gd name="T55" fmla="*/ 410 h 410"/>
                <a:gd name="T56" fmla="*/ 16 w 273"/>
                <a:gd name="T57" fmla="*/ 323 h 410"/>
                <a:gd name="T58" fmla="*/ 22 w 273"/>
                <a:gd name="T59" fmla="*/ 304 h 410"/>
                <a:gd name="T60" fmla="*/ 15 w 273"/>
                <a:gd name="T61" fmla="*/ 286 h 410"/>
                <a:gd name="T62" fmla="*/ 22 w 273"/>
                <a:gd name="T63" fmla="*/ 288 h 410"/>
                <a:gd name="T64" fmla="*/ 32 w 273"/>
                <a:gd name="T65" fmla="*/ 266 h 410"/>
                <a:gd name="T66" fmla="*/ 61 w 273"/>
                <a:gd name="T67" fmla="*/ 226 h 410"/>
                <a:gd name="T68" fmla="*/ 81 w 273"/>
                <a:gd name="T69" fmla="*/ 184 h 410"/>
                <a:gd name="T70" fmla="*/ 96 w 273"/>
                <a:gd name="T71" fmla="*/ 151 h 410"/>
                <a:gd name="T72" fmla="*/ 115 w 273"/>
                <a:gd name="T73" fmla="*/ 123 h 410"/>
                <a:gd name="T74" fmla="*/ 137 w 273"/>
                <a:gd name="T75" fmla="*/ 67 h 410"/>
                <a:gd name="T76" fmla="*/ 130 w 273"/>
                <a:gd name="T77" fmla="*/ 58 h 410"/>
                <a:gd name="T78" fmla="*/ 144 w 273"/>
                <a:gd name="T79" fmla="*/ 47 h 410"/>
                <a:gd name="T80" fmla="*/ 151 w 273"/>
                <a:gd name="T81" fmla="*/ 6 h 410"/>
                <a:gd name="T82" fmla="*/ 98 w 273"/>
                <a:gd name="T83" fmla="*/ 3 h 410"/>
                <a:gd name="T84" fmla="*/ 109 w 273"/>
                <a:gd name="T85" fmla="*/ 33 h 410"/>
                <a:gd name="T86" fmla="*/ 90 w 273"/>
                <a:gd name="T87" fmla="*/ 3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73" h="410">
                  <a:moveTo>
                    <a:pt x="167" y="221"/>
                  </a:moveTo>
                  <a:lnTo>
                    <a:pt x="163" y="232"/>
                  </a:lnTo>
                  <a:lnTo>
                    <a:pt x="161" y="230"/>
                  </a:lnTo>
                  <a:lnTo>
                    <a:pt x="158" y="228"/>
                  </a:lnTo>
                  <a:lnTo>
                    <a:pt x="167" y="221"/>
                  </a:lnTo>
                  <a:close/>
                  <a:moveTo>
                    <a:pt x="149" y="210"/>
                  </a:moveTo>
                  <a:lnTo>
                    <a:pt x="153" y="215"/>
                  </a:lnTo>
                  <a:lnTo>
                    <a:pt x="161" y="211"/>
                  </a:lnTo>
                  <a:lnTo>
                    <a:pt x="148" y="227"/>
                  </a:lnTo>
                  <a:lnTo>
                    <a:pt x="144" y="226"/>
                  </a:lnTo>
                  <a:lnTo>
                    <a:pt x="139" y="230"/>
                  </a:lnTo>
                  <a:lnTo>
                    <a:pt x="137" y="227"/>
                  </a:lnTo>
                  <a:lnTo>
                    <a:pt x="142" y="223"/>
                  </a:lnTo>
                  <a:lnTo>
                    <a:pt x="141" y="221"/>
                  </a:lnTo>
                  <a:lnTo>
                    <a:pt x="139" y="221"/>
                  </a:lnTo>
                  <a:lnTo>
                    <a:pt x="136" y="223"/>
                  </a:lnTo>
                  <a:lnTo>
                    <a:pt x="138" y="217"/>
                  </a:lnTo>
                  <a:lnTo>
                    <a:pt x="149" y="210"/>
                  </a:lnTo>
                  <a:close/>
                  <a:moveTo>
                    <a:pt x="246" y="127"/>
                  </a:moveTo>
                  <a:lnTo>
                    <a:pt x="261" y="135"/>
                  </a:lnTo>
                  <a:lnTo>
                    <a:pt x="262" y="140"/>
                  </a:lnTo>
                  <a:lnTo>
                    <a:pt x="247" y="146"/>
                  </a:lnTo>
                  <a:lnTo>
                    <a:pt x="238" y="146"/>
                  </a:lnTo>
                  <a:lnTo>
                    <a:pt x="234" y="143"/>
                  </a:lnTo>
                  <a:lnTo>
                    <a:pt x="234" y="147"/>
                  </a:lnTo>
                  <a:lnTo>
                    <a:pt x="219" y="155"/>
                  </a:lnTo>
                  <a:lnTo>
                    <a:pt x="210" y="154"/>
                  </a:lnTo>
                  <a:lnTo>
                    <a:pt x="217" y="143"/>
                  </a:lnTo>
                  <a:lnTo>
                    <a:pt x="219" y="128"/>
                  </a:lnTo>
                  <a:lnTo>
                    <a:pt x="232" y="133"/>
                  </a:lnTo>
                  <a:lnTo>
                    <a:pt x="234" y="142"/>
                  </a:lnTo>
                  <a:lnTo>
                    <a:pt x="240" y="129"/>
                  </a:lnTo>
                  <a:lnTo>
                    <a:pt x="246" y="127"/>
                  </a:lnTo>
                  <a:close/>
                  <a:moveTo>
                    <a:pt x="273" y="106"/>
                  </a:moveTo>
                  <a:lnTo>
                    <a:pt x="269" y="118"/>
                  </a:lnTo>
                  <a:lnTo>
                    <a:pt x="260" y="125"/>
                  </a:lnTo>
                  <a:lnTo>
                    <a:pt x="259" y="118"/>
                  </a:lnTo>
                  <a:lnTo>
                    <a:pt x="266" y="109"/>
                  </a:lnTo>
                  <a:lnTo>
                    <a:pt x="273" y="106"/>
                  </a:lnTo>
                  <a:close/>
                  <a:moveTo>
                    <a:pt x="164" y="4"/>
                  </a:moveTo>
                  <a:lnTo>
                    <a:pt x="164" y="8"/>
                  </a:lnTo>
                  <a:lnTo>
                    <a:pt x="167" y="10"/>
                  </a:lnTo>
                  <a:lnTo>
                    <a:pt x="159" y="20"/>
                  </a:lnTo>
                  <a:lnTo>
                    <a:pt x="159" y="33"/>
                  </a:lnTo>
                  <a:lnTo>
                    <a:pt x="147" y="49"/>
                  </a:lnTo>
                  <a:lnTo>
                    <a:pt x="151" y="50"/>
                  </a:lnTo>
                  <a:lnTo>
                    <a:pt x="151" y="54"/>
                  </a:lnTo>
                  <a:lnTo>
                    <a:pt x="161" y="53"/>
                  </a:lnTo>
                  <a:lnTo>
                    <a:pt x="161" y="70"/>
                  </a:lnTo>
                  <a:lnTo>
                    <a:pt x="158" y="81"/>
                  </a:lnTo>
                  <a:lnTo>
                    <a:pt x="163" y="91"/>
                  </a:lnTo>
                  <a:lnTo>
                    <a:pt x="158" y="100"/>
                  </a:lnTo>
                  <a:lnTo>
                    <a:pt x="158" y="113"/>
                  </a:lnTo>
                  <a:lnTo>
                    <a:pt x="153" y="119"/>
                  </a:lnTo>
                  <a:lnTo>
                    <a:pt x="158" y="157"/>
                  </a:lnTo>
                  <a:lnTo>
                    <a:pt x="155" y="156"/>
                  </a:lnTo>
                  <a:lnTo>
                    <a:pt x="157" y="163"/>
                  </a:lnTo>
                  <a:lnTo>
                    <a:pt x="158" y="161"/>
                  </a:lnTo>
                  <a:lnTo>
                    <a:pt x="159" y="163"/>
                  </a:lnTo>
                  <a:lnTo>
                    <a:pt x="158" y="175"/>
                  </a:lnTo>
                  <a:lnTo>
                    <a:pt x="151" y="193"/>
                  </a:lnTo>
                  <a:lnTo>
                    <a:pt x="156" y="200"/>
                  </a:lnTo>
                  <a:lnTo>
                    <a:pt x="146" y="208"/>
                  </a:lnTo>
                  <a:lnTo>
                    <a:pt x="144" y="212"/>
                  </a:lnTo>
                  <a:lnTo>
                    <a:pt x="127" y="221"/>
                  </a:lnTo>
                  <a:lnTo>
                    <a:pt x="122" y="229"/>
                  </a:lnTo>
                  <a:lnTo>
                    <a:pt x="101" y="234"/>
                  </a:lnTo>
                  <a:lnTo>
                    <a:pt x="99" y="241"/>
                  </a:lnTo>
                  <a:lnTo>
                    <a:pt x="83" y="255"/>
                  </a:lnTo>
                  <a:lnTo>
                    <a:pt x="83" y="264"/>
                  </a:lnTo>
                  <a:lnTo>
                    <a:pt x="74" y="265"/>
                  </a:lnTo>
                  <a:lnTo>
                    <a:pt x="69" y="284"/>
                  </a:lnTo>
                  <a:lnTo>
                    <a:pt x="71" y="294"/>
                  </a:lnTo>
                  <a:lnTo>
                    <a:pt x="66" y="303"/>
                  </a:lnTo>
                  <a:lnTo>
                    <a:pt x="67" y="310"/>
                  </a:lnTo>
                  <a:lnTo>
                    <a:pt x="60" y="314"/>
                  </a:lnTo>
                  <a:lnTo>
                    <a:pt x="57" y="323"/>
                  </a:lnTo>
                  <a:lnTo>
                    <a:pt x="51" y="326"/>
                  </a:lnTo>
                  <a:lnTo>
                    <a:pt x="51" y="336"/>
                  </a:lnTo>
                  <a:lnTo>
                    <a:pt x="46" y="342"/>
                  </a:lnTo>
                  <a:lnTo>
                    <a:pt x="46" y="349"/>
                  </a:lnTo>
                  <a:lnTo>
                    <a:pt x="37" y="376"/>
                  </a:lnTo>
                  <a:lnTo>
                    <a:pt x="11" y="408"/>
                  </a:lnTo>
                  <a:lnTo>
                    <a:pt x="1" y="410"/>
                  </a:lnTo>
                  <a:lnTo>
                    <a:pt x="0" y="392"/>
                  </a:lnTo>
                  <a:lnTo>
                    <a:pt x="10" y="330"/>
                  </a:lnTo>
                  <a:lnTo>
                    <a:pt x="16" y="323"/>
                  </a:lnTo>
                  <a:lnTo>
                    <a:pt x="16" y="312"/>
                  </a:lnTo>
                  <a:lnTo>
                    <a:pt x="20" y="312"/>
                  </a:lnTo>
                  <a:lnTo>
                    <a:pt x="22" y="304"/>
                  </a:lnTo>
                  <a:lnTo>
                    <a:pt x="20" y="297"/>
                  </a:lnTo>
                  <a:lnTo>
                    <a:pt x="14" y="295"/>
                  </a:lnTo>
                  <a:lnTo>
                    <a:pt x="15" y="286"/>
                  </a:lnTo>
                  <a:lnTo>
                    <a:pt x="18" y="284"/>
                  </a:lnTo>
                  <a:lnTo>
                    <a:pt x="20" y="290"/>
                  </a:lnTo>
                  <a:lnTo>
                    <a:pt x="22" y="288"/>
                  </a:lnTo>
                  <a:lnTo>
                    <a:pt x="25" y="272"/>
                  </a:lnTo>
                  <a:lnTo>
                    <a:pt x="32" y="270"/>
                  </a:lnTo>
                  <a:lnTo>
                    <a:pt x="32" y="266"/>
                  </a:lnTo>
                  <a:lnTo>
                    <a:pt x="47" y="250"/>
                  </a:lnTo>
                  <a:lnTo>
                    <a:pt x="49" y="241"/>
                  </a:lnTo>
                  <a:lnTo>
                    <a:pt x="61" y="226"/>
                  </a:lnTo>
                  <a:lnTo>
                    <a:pt x="61" y="212"/>
                  </a:lnTo>
                  <a:lnTo>
                    <a:pt x="80" y="193"/>
                  </a:lnTo>
                  <a:lnTo>
                    <a:pt x="81" y="184"/>
                  </a:lnTo>
                  <a:lnTo>
                    <a:pt x="89" y="175"/>
                  </a:lnTo>
                  <a:lnTo>
                    <a:pt x="87" y="165"/>
                  </a:lnTo>
                  <a:lnTo>
                    <a:pt x="96" y="151"/>
                  </a:lnTo>
                  <a:lnTo>
                    <a:pt x="95" y="145"/>
                  </a:lnTo>
                  <a:lnTo>
                    <a:pt x="108" y="126"/>
                  </a:lnTo>
                  <a:lnTo>
                    <a:pt x="115" y="123"/>
                  </a:lnTo>
                  <a:lnTo>
                    <a:pt x="123" y="102"/>
                  </a:lnTo>
                  <a:lnTo>
                    <a:pt x="126" y="92"/>
                  </a:lnTo>
                  <a:lnTo>
                    <a:pt x="137" y="67"/>
                  </a:lnTo>
                  <a:lnTo>
                    <a:pt x="137" y="63"/>
                  </a:lnTo>
                  <a:lnTo>
                    <a:pt x="135" y="65"/>
                  </a:lnTo>
                  <a:lnTo>
                    <a:pt x="130" y="58"/>
                  </a:lnTo>
                  <a:lnTo>
                    <a:pt x="137" y="51"/>
                  </a:lnTo>
                  <a:lnTo>
                    <a:pt x="137" y="42"/>
                  </a:lnTo>
                  <a:lnTo>
                    <a:pt x="144" y="47"/>
                  </a:lnTo>
                  <a:lnTo>
                    <a:pt x="139" y="24"/>
                  </a:lnTo>
                  <a:lnTo>
                    <a:pt x="150" y="16"/>
                  </a:lnTo>
                  <a:lnTo>
                    <a:pt x="151" y="6"/>
                  </a:lnTo>
                  <a:lnTo>
                    <a:pt x="164" y="4"/>
                  </a:lnTo>
                  <a:close/>
                  <a:moveTo>
                    <a:pt x="93" y="0"/>
                  </a:moveTo>
                  <a:lnTo>
                    <a:pt x="98" y="3"/>
                  </a:lnTo>
                  <a:lnTo>
                    <a:pt x="101" y="19"/>
                  </a:lnTo>
                  <a:lnTo>
                    <a:pt x="110" y="29"/>
                  </a:lnTo>
                  <a:lnTo>
                    <a:pt x="109" y="33"/>
                  </a:lnTo>
                  <a:lnTo>
                    <a:pt x="91" y="36"/>
                  </a:lnTo>
                  <a:lnTo>
                    <a:pt x="94" y="30"/>
                  </a:lnTo>
                  <a:lnTo>
                    <a:pt x="90" y="30"/>
                  </a:lnTo>
                  <a:lnTo>
                    <a:pt x="84" y="16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1" name="Freeform 35">
              <a:extLst>
                <a:ext uri="{FF2B5EF4-FFF2-40B4-BE49-F238E27FC236}">
                  <a16:creationId xmlns:a16="http://schemas.microsoft.com/office/drawing/2014/main" id="{26A95D6D-E2C2-1145-B791-D270501147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11202" y="4899938"/>
              <a:ext cx="212725" cy="317500"/>
            </a:xfrm>
            <a:custGeom>
              <a:avLst/>
              <a:gdLst>
                <a:gd name="T0" fmla="*/ 105 w 134"/>
                <a:gd name="T1" fmla="*/ 0 h 200"/>
                <a:gd name="T2" fmla="*/ 102 w 134"/>
                <a:gd name="T3" fmla="*/ 6 h 200"/>
                <a:gd name="T4" fmla="*/ 123 w 134"/>
                <a:gd name="T5" fmla="*/ 77 h 200"/>
                <a:gd name="T6" fmla="*/ 132 w 134"/>
                <a:gd name="T7" fmla="*/ 120 h 200"/>
                <a:gd name="T8" fmla="*/ 134 w 134"/>
                <a:gd name="T9" fmla="*/ 158 h 200"/>
                <a:gd name="T10" fmla="*/ 59 w 134"/>
                <a:gd name="T11" fmla="*/ 196 h 200"/>
                <a:gd name="T12" fmla="*/ 57 w 134"/>
                <a:gd name="T13" fmla="*/ 200 h 200"/>
                <a:gd name="T14" fmla="*/ 57 w 134"/>
                <a:gd name="T15" fmla="*/ 200 h 200"/>
                <a:gd name="T16" fmla="*/ 44 w 134"/>
                <a:gd name="T17" fmla="*/ 189 h 200"/>
                <a:gd name="T18" fmla="*/ 47 w 134"/>
                <a:gd name="T19" fmla="*/ 180 h 200"/>
                <a:gd name="T20" fmla="*/ 35 w 134"/>
                <a:gd name="T21" fmla="*/ 162 h 200"/>
                <a:gd name="T22" fmla="*/ 39 w 134"/>
                <a:gd name="T23" fmla="*/ 141 h 200"/>
                <a:gd name="T24" fmla="*/ 38 w 134"/>
                <a:gd name="T25" fmla="*/ 138 h 200"/>
                <a:gd name="T26" fmla="*/ 33 w 134"/>
                <a:gd name="T27" fmla="*/ 138 h 200"/>
                <a:gd name="T28" fmla="*/ 33 w 134"/>
                <a:gd name="T29" fmla="*/ 138 h 200"/>
                <a:gd name="T30" fmla="*/ 36 w 134"/>
                <a:gd name="T31" fmla="*/ 128 h 200"/>
                <a:gd name="T32" fmla="*/ 33 w 134"/>
                <a:gd name="T33" fmla="*/ 123 h 200"/>
                <a:gd name="T34" fmla="*/ 34 w 134"/>
                <a:gd name="T35" fmla="*/ 116 h 200"/>
                <a:gd name="T36" fmla="*/ 45 w 134"/>
                <a:gd name="T37" fmla="*/ 111 h 200"/>
                <a:gd name="T38" fmla="*/ 38 w 134"/>
                <a:gd name="T39" fmla="*/ 102 h 200"/>
                <a:gd name="T40" fmla="*/ 53 w 134"/>
                <a:gd name="T41" fmla="*/ 99 h 200"/>
                <a:gd name="T42" fmla="*/ 56 w 134"/>
                <a:gd name="T43" fmla="*/ 76 h 200"/>
                <a:gd name="T44" fmla="*/ 49 w 134"/>
                <a:gd name="T45" fmla="*/ 67 h 200"/>
                <a:gd name="T46" fmla="*/ 58 w 134"/>
                <a:gd name="T47" fmla="*/ 52 h 200"/>
                <a:gd name="T48" fmla="*/ 53 w 134"/>
                <a:gd name="T49" fmla="*/ 38 h 200"/>
                <a:gd name="T50" fmla="*/ 41 w 134"/>
                <a:gd name="T51" fmla="*/ 51 h 200"/>
                <a:gd name="T52" fmla="*/ 27 w 134"/>
                <a:gd name="T53" fmla="*/ 75 h 200"/>
                <a:gd name="T54" fmla="*/ 22 w 134"/>
                <a:gd name="T55" fmla="*/ 74 h 200"/>
                <a:gd name="T56" fmla="*/ 23 w 134"/>
                <a:gd name="T57" fmla="*/ 66 h 200"/>
                <a:gd name="T58" fmla="*/ 20 w 134"/>
                <a:gd name="T59" fmla="*/ 59 h 200"/>
                <a:gd name="T60" fmla="*/ 13 w 134"/>
                <a:gd name="T61" fmla="*/ 56 h 200"/>
                <a:gd name="T62" fmla="*/ 11 w 134"/>
                <a:gd name="T63" fmla="*/ 49 h 200"/>
                <a:gd name="T64" fmla="*/ 6 w 134"/>
                <a:gd name="T65" fmla="*/ 47 h 200"/>
                <a:gd name="T66" fmla="*/ 0 w 134"/>
                <a:gd name="T67" fmla="*/ 0 h 200"/>
                <a:gd name="T68" fmla="*/ 0 w 134"/>
                <a:gd name="T69" fmla="*/ 0 h 200"/>
                <a:gd name="T70" fmla="*/ 65 w 134"/>
                <a:gd name="T71" fmla="*/ 0 h 200"/>
                <a:gd name="T72" fmla="*/ 69 w 134"/>
                <a:gd name="T73" fmla="*/ 8 h 200"/>
                <a:gd name="T74" fmla="*/ 79 w 134"/>
                <a:gd name="T75" fmla="*/ 14 h 200"/>
                <a:gd name="T76" fmla="*/ 85 w 134"/>
                <a:gd name="T77" fmla="*/ 9 h 200"/>
                <a:gd name="T78" fmla="*/ 105 w 134"/>
                <a:gd name="T79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4" h="200">
                  <a:moveTo>
                    <a:pt x="105" y="0"/>
                  </a:moveTo>
                  <a:lnTo>
                    <a:pt x="102" y="6"/>
                  </a:lnTo>
                  <a:lnTo>
                    <a:pt x="123" y="77"/>
                  </a:lnTo>
                  <a:lnTo>
                    <a:pt x="132" y="120"/>
                  </a:lnTo>
                  <a:lnTo>
                    <a:pt x="134" y="158"/>
                  </a:lnTo>
                  <a:lnTo>
                    <a:pt x="59" y="196"/>
                  </a:lnTo>
                  <a:lnTo>
                    <a:pt x="57" y="200"/>
                  </a:lnTo>
                  <a:lnTo>
                    <a:pt x="57" y="200"/>
                  </a:lnTo>
                  <a:lnTo>
                    <a:pt x="44" y="189"/>
                  </a:lnTo>
                  <a:lnTo>
                    <a:pt x="47" y="180"/>
                  </a:lnTo>
                  <a:lnTo>
                    <a:pt x="35" y="162"/>
                  </a:lnTo>
                  <a:lnTo>
                    <a:pt x="39" y="141"/>
                  </a:lnTo>
                  <a:lnTo>
                    <a:pt x="38" y="138"/>
                  </a:lnTo>
                  <a:lnTo>
                    <a:pt x="33" y="138"/>
                  </a:lnTo>
                  <a:lnTo>
                    <a:pt x="33" y="138"/>
                  </a:lnTo>
                  <a:lnTo>
                    <a:pt x="36" y="128"/>
                  </a:lnTo>
                  <a:lnTo>
                    <a:pt x="33" y="123"/>
                  </a:lnTo>
                  <a:lnTo>
                    <a:pt x="34" y="116"/>
                  </a:lnTo>
                  <a:lnTo>
                    <a:pt x="45" y="111"/>
                  </a:lnTo>
                  <a:lnTo>
                    <a:pt x="38" y="102"/>
                  </a:lnTo>
                  <a:lnTo>
                    <a:pt x="53" y="99"/>
                  </a:lnTo>
                  <a:lnTo>
                    <a:pt x="56" y="76"/>
                  </a:lnTo>
                  <a:lnTo>
                    <a:pt x="49" y="67"/>
                  </a:lnTo>
                  <a:lnTo>
                    <a:pt x="58" y="52"/>
                  </a:lnTo>
                  <a:lnTo>
                    <a:pt x="53" y="38"/>
                  </a:lnTo>
                  <a:lnTo>
                    <a:pt x="41" y="51"/>
                  </a:lnTo>
                  <a:lnTo>
                    <a:pt x="27" y="75"/>
                  </a:lnTo>
                  <a:lnTo>
                    <a:pt x="22" y="74"/>
                  </a:lnTo>
                  <a:lnTo>
                    <a:pt x="23" y="66"/>
                  </a:lnTo>
                  <a:lnTo>
                    <a:pt x="20" y="59"/>
                  </a:lnTo>
                  <a:lnTo>
                    <a:pt x="13" y="56"/>
                  </a:lnTo>
                  <a:lnTo>
                    <a:pt x="11" y="49"/>
                  </a:lnTo>
                  <a:lnTo>
                    <a:pt x="6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65" y="0"/>
                  </a:lnTo>
                  <a:lnTo>
                    <a:pt x="69" y="8"/>
                  </a:lnTo>
                  <a:lnTo>
                    <a:pt x="79" y="14"/>
                  </a:lnTo>
                  <a:lnTo>
                    <a:pt x="85" y="9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2" name="Freeform 36">
              <a:extLst>
                <a:ext uri="{FF2B5EF4-FFF2-40B4-BE49-F238E27FC236}">
                  <a16:creationId xmlns:a16="http://schemas.microsoft.com/office/drawing/2014/main" id="{C6D19626-62A1-AE4C-9474-21243DB662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65152" y="4899938"/>
              <a:ext cx="238125" cy="381000"/>
            </a:xfrm>
            <a:custGeom>
              <a:avLst/>
              <a:gdLst>
                <a:gd name="T0" fmla="*/ 98 w 150"/>
                <a:gd name="T1" fmla="*/ 225 h 240"/>
                <a:gd name="T2" fmla="*/ 100 w 150"/>
                <a:gd name="T3" fmla="*/ 238 h 240"/>
                <a:gd name="T4" fmla="*/ 90 w 150"/>
                <a:gd name="T5" fmla="*/ 228 h 240"/>
                <a:gd name="T6" fmla="*/ 99 w 150"/>
                <a:gd name="T7" fmla="*/ 173 h 240"/>
                <a:gd name="T8" fmla="*/ 110 w 150"/>
                <a:gd name="T9" fmla="*/ 181 h 240"/>
                <a:gd name="T10" fmla="*/ 113 w 150"/>
                <a:gd name="T11" fmla="*/ 209 h 240"/>
                <a:gd name="T12" fmla="*/ 111 w 150"/>
                <a:gd name="T13" fmla="*/ 240 h 240"/>
                <a:gd name="T14" fmla="*/ 99 w 150"/>
                <a:gd name="T15" fmla="*/ 201 h 240"/>
                <a:gd name="T16" fmla="*/ 93 w 150"/>
                <a:gd name="T17" fmla="*/ 202 h 240"/>
                <a:gd name="T18" fmla="*/ 99 w 150"/>
                <a:gd name="T19" fmla="*/ 173 h 240"/>
                <a:gd name="T20" fmla="*/ 98 w 150"/>
                <a:gd name="T21" fmla="*/ 47 h 240"/>
                <a:gd name="T22" fmla="*/ 105 w 150"/>
                <a:gd name="T23" fmla="*/ 56 h 240"/>
                <a:gd name="T24" fmla="*/ 115 w 150"/>
                <a:gd name="T25" fmla="*/ 66 h 240"/>
                <a:gd name="T26" fmla="*/ 119 w 150"/>
                <a:gd name="T27" fmla="*/ 75 h 240"/>
                <a:gd name="T28" fmla="*/ 145 w 150"/>
                <a:gd name="T29" fmla="*/ 38 h 240"/>
                <a:gd name="T30" fmla="*/ 141 w 150"/>
                <a:gd name="T31" fmla="*/ 67 h 240"/>
                <a:gd name="T32" fmla="*/ 145 w 150"/>
                <a:gd name="T33" fmla="*/ 99 h 240"/>
                <a:gd name="T34" fmla="*/ 137 w 150"/>
                <a:gd name="T35" fmla="*/ 111 h 240"/>
                <a:gd name="T36" fmla="*/ 125 w 150"/>
                <a:gd name="T37" fmla="*/ 123 h 240"/>
                <a:gd name="T38" fmla="*/ 125 w 150"/>
                <a:gd name="T39" fmla="*/ 138 h 240"/>
                <a:gd name="T40" fmla="*/ 121 w 150"/>
                <a:gd name="T41" fmla="*/ 137 h 240"/>
                <a:gd name="T42" fmla="*/ 100 w 150"/>
                <a:gd name="T43" fmla="*/ 151 h 240"/>
                <a:gd name="T44" fmla="*/ 79 w 150"/>
                <a:gd name="T45" fmla="*/ 163 h 240"/>
                <a:gd name="T46" fmla="*/ 55 w 150"/>
                <a:gd name="T47" fmla="*/ 95 h 240"/>
                <a:gd name="T48" fmla="*/ 1 w 150"/>
                <a:gd name="T49" fmla="*/ 94 h 240"/>
                <a:gd name="T50" fmla="*/ 0 w 150"/>
                <a:gd name="T51" fmla="*/ 91 h 240"/>
                <a:gd name="T52" fmla="*/ 11 w 150"/>
                <a:gd name="T53" fmla="*/ 76 h 240"/>
                <a:gd name="T54" fmla="*/ 25 w 150"/>
                <a:gd name="T55" fmla="*/ 78 h 240"/>
                <a:gd name="T56" fmla="*/ 39 w 150"/>
                <a:gd name="T57" fmla="*/ 75 h 240"/>
                <a:gd name="T58" fmla="*/ 36 w 150"/>
                <a:gd name="T59" fmla="*/ 40 h 240"/>
                <a:gd name="T60" fmla="*/ 29 w 150"/>
                <a:gd name="T61" fmla="*/ 3 h 240"/>
                <a:gd name="T62" fmla="*/ 92 w 150"/>
                <a:gd name="T63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0" h="240">
                  <a:moveTo>
                    <a:pt x="94" y="225"/>
                  </a:moveTo>
                  <a:lnTo>
                    <a:pt x="98" y="225"/>
                  </a:lnTo>
                  <a:lnTo>
                    <a:pt x="102" y="230"/>
                  </a:lnTo>
                  <a:lnTo>
                    <a:pt x="100" y="238"/>
                  </a:lnTo>
                  <a:lnTo>
                    <a:pt x="94" y="236"/>
                  </a:lnTo>
                  <a:lnTo>
                    <a:pt x="90" y="228"/>
                  </a:lnTo>
                  <a:lnTo>
                    <a:pt x="94" y="225"/>
                  </a:lnTo>
                  <a:close/>
                  <a:moveTo>
                    <a:pt x="99" y="173"/>
                  </a:moveTo>
                  <a:lnTo>
                    <a:pt x="105" y="179"/>
                  </a:lnTo>
                  <a:lnTo>
                    <a:pt x="110" y="181"/>
                  </a:lnTo>
                  <a:lnTo>
                    <a:pt x="118" y="191"/>
                  </a:lnTo>
                  <a:lnTo>
                    <a:pt x="113" y="209"/>
                  </a:lnTo>
                  <a:lnTo>
                    <a:pt x="117" y="229"/>
                  </a:lnTo>
                  <a:lnTo>
                    <a:pt x="111" y="240"/>
                  </a:lnTo>
                  <a:lnTo>
                    <a:pt x="102" y="224"/>
                  </a:lnTo>
                  <a:lnTo>
                    <a:pt x="99" y="201"/>
                  </a:lnTo>
                  <a:lnTo>
                    <a:pt x="96" y="199"/>
                  </a:lnTo>
                  <a:lnTo>
                    <a:pt x="93" y="202"/>
                  </a:lnTo>
                  <a:lnTo>
                    <a:pt x="89" y="196"/>
                  </a:lnTo>
                  <a:lnTo>
                    <a:pt x="99" y="173"/>
                  </a:lnTo>
                  <a:close/>
                  <a:moveTo>
                    <a:pt x="92" y="0"/>
                  </a:moveTo>
                  <a:lnTo>
                    <a:pt x="98" y="47"/>
                  </a:lnTo>
                  <a:lnTo>
                    <a:pt x="103" y="49"/>
                  </a:lnTo>
                  <a:lnTo>
                    <a:pt x="105" y="56"/>
                  </a:lnTo>
                  <a:lnTo>
                    <a:pt x="112" y="59"/>
                  </a:lnTo>
                  <a:lnTo>
                    <a:pt x="115" y="66"/>
                  </a:lnTo>
                  <a:lnTo>
                    <a:pt x="114" y="74"/>
                  </a:lnTo>
                  <a:lnTo>
                    <a:pt x="119" y="75"/>
                  </a:lnTo>
                  <a:lnTo>
                    <a:pt x="133" y="50"/>
                  </a:lnTo>
                  <a:lnTo>
                    <a:pt x="145" y="38"/>
                  </a:lnTo>
                  <a:lnTo>
                    <a:pt x="150" y="52"/>
                  </a:lnTo>
                  <a:lnTo>
                    <a:pt x="141" y="67"/>
                  </a:lnTo>
                  <a:lnTo>
                    <a:pt x="148" y="76"/>
                  </a:lnTo>
                  <a:lnTo>
                    <a:pt x="145" y="99"/>
                  </a:lnTo>
                  <a:lnTo>
                    <a:pt x="130" y="102"/>
                  </a:lnTo>
                  <a:lnTo>
                    <a:pt x="137" y="111"/>
                  </a:lnTo>
                  <a:lnTo>
                    <a:pt x="126" y="116"/>
                  </a:lnTo>
                  <a:lnTo>
                    <a:pt x="125" y="123"/>
                  </a:lnTo>
                  <a:lnTo>
                    <a:pt x="128" y="128"/>
                  </a:lnTo>
                  <a:lnTo>
                    <a:pt x="125" y="138"/>
                  </a:lnTo>
                  <a:lnTo>
                    <a:pt x="125" y="138"/>
                  </a:lnTo>
                  <a:lnTo>
                    <a:pt x="121" y="137"/>
                  </a:lnTo>
                  <a:lnTo>
                    <a:pt x="100" y="151"/>
                  </a:lnTo>
                  <a:lnTo>
                    <a:pt x="100" y="151"/>
                  </a:lnTo>
                  <a:lnTo>
                    <a:pt x="90" y="151"/>
                  </a:lnTo>
                  <a:lnTo>
                    <a:pt x="79" y="163"/>
                  </a:lnTo>
                  <a:lnTo>
                    <a:pt x="56" y="165"/>
                  </a:lnTo>
                  <a:lnTo>
                    <a:pt x="55" y="95"/>
                  </a:lnTo>
                  <a:lnTo>
                    <a:pt x="1" y="94"/>
                  </a:lnTo>
                  <a:lnTo>
                    <a:pt x="1" y="94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1" y="77"/>
                  </a:lnTo>
                  <a:lnTo>
                    <a:pt x="11" y="76"/>
                  </a:lnTo>
                  <a:lnTo>
                    <a:pt x="15" y="81"/>
                  </a:lnTo>
                  <a:lnTo>
                    <a:pt x="25" y="78"/>
                  </a:lnTo>
                  <a:lnTo>
                    <a:pt x="32" y="82"/>
                  </a:lnTo>
                  <a:lnTo>
                    <a:pt x="39" y="75"/>
                  </a:lnTo>
                  <a:lnTo>
                    <a:pt x="41" y="51"/>
                  </a:lnTo>
                  <a:lnTo>
                    <a:pt x="36" y="40"/>
                  </a:lnTo>
                  <a:lnTo>
                    <a:pt x="37" y="19"/>
                  </a:lnTo>
                  <a:lnTo>
                    <a:pt x="29" y="3"/>
                  </a:lnTo>
                  <a:lnTo>
                    <a:pt x="29" y="3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3" name="Freeform 37">
              <a:extLst>
                <a:ext uri="{FF2B5EF4-FFF2-40B4-BE49-F238E27FC236}">
                  <a16:creationId xmlns:a16="http://schemas.microsoft.com/office/drawing/2014/main" id="{BFAD345F-7D0D-0644-91FB-FC1B7DC7C5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14352" y="5049163"/>
              <a:ext cx="209550" cy="688975"/>
            </a:xfrm>
            <a:custGeom>
              <a:avLst/>
              <a:gdLst>
                <a:gd name="T0" fmla="*/ 87 w 132"/>
                <a:gd name="T1" fmla="*/ 1 h 434"/>
                <a:gd name="T2" fmla="*/ 111 w 132"/>
                <a:gd name="T3" fmla="*/ 69 h 434"/>
                <a:gd name="T4" fmla="*/ 132 w 132"/>
                <a:gd name="T5" fmla="*/ 57 h 434"/>
                <a:gd name="T6" fmla="*/ 125 w 132"/>
                <a:gd name="T7" fmla="*/ 64 h 434"/>
                <a:gd name="T8" fmla="*/ 118 w 132"/>
                <a:gd name="T9" fmla="*/ 71 h 434"/>
                <a:gd name="T10" fmla="*/ 118 w 132"/>
                <a:gd name="T11" fmla="*/ 102 h 434"/>
                <a:gd name="T12" fmla="*/ 103 w 132"/>
                <a:gd name="T13" fmla="*/ 114 h 434"/>
                <a:gd name="T14" fmla="*/ 99 w 132"/>
                <a:gd name="T15" fmla="*/ 112 h 434"/>
                <a:gd name="T16" fmla="*/ 83 w 132"/>
                <a:gd name="T17" fmla="*/ 126 h 434"/>
                <a:gd name="T18" fmla="*/ 76 w 132"/>
                <a:gd name="T19" fmla="*/ 144 h 434"/>
                <a:gd name="T20" fmla="*/ 69 w 132"/>
                <a:gd name="T21" fmla="*/ 155 h 434"/>
                <a:gd name="T22" fmla="*/ 63 w 132"/>
                <a:gd name="T23" fmla="*/ 166 h 434"/>
                <a:gd name="T24" fmla="*/ 59 w 132"/>
                <a:gd name="T25" fmla="*/ 181 h 434"/>
                <a:gd name="T26" fmla="*/ 56 w 132"/>
                <a:gd name="T27" fmla="*/ 208 h 434"/>
                <a:gd name="T28" fmla="*/ 73 w 132"/>
                <a:gd name="T29" fmla="*/ 213 h 434"/>
                <a:gd name="T30" fmla="*/ 69 w 132"/>
                <a:gd name="T31" fmla="*/ 203 h 434"/>
                <a:gd name="T32" fmla="*/ 78 w 132"/>
                <a:gd name="T33" fmla="*/ 209 h 434"/>
                <a:gd name="T34" fmla="*/ 82 w 132"/>
                <a:gd name="T35" fmla="*/ 215 h 434"/>
                <a:gd name="T36" fmla="*/ 90 w 132"/>
                <a:gd name="T37" fmla="*/ 226 h 434"/>
                <a:gd name="T38" fmla="*/ 104 w 132"/>
                <a:gd name="T39" fmla="*/ 227 h 434"/>
                <a:gd name="T40" fmla="*/ 102 w 132"/>
                <a:gd name="T41" fmla="*/ 231 h 434"/>
                <a:gd name="T42" fmla="*/ 103 w 132"/>
                <a:gd name="T43" fmla="*/ 246 h 434"/>
                <a:gd name="T44" fmla="*/ 111 w 132"/>
                <a:gd name="T45" fmla="*/ 249 h 434"/>
                <a:gd name="T46" fmla="*/ 130 w 132"/>
                <a:gd name="T47" fmla="*/ 292 h 434"/>
                <a:gd name="T48" fmla="*/ 130 w 132"/>
                <a:gd name="T49" fmla="*/ 311 h 434"/>
                <a:gd name="T50" fmla="*/ 130 w 132"/>
                <a:gd name="T51" fmla="*/ 333 h 434"/>
                <a:gd name="T52" fmla="*/ 89 w 132"/>
                <a:gd name="T53" fmla="*/ 391 h 434"/>
                <a:gd name="T54" fmla="*/ 67 w 132"/>
                <a:gd name="T55" fmla="*/ 430 h 434"/>
                <a:gd name="T56" fmla="*/ 47 w 132"/>
                <a:gd name="T57" fmla="*/ 431 h 434"/>
                <a:gd name="T58" fmla="*/ 44 w 132"/>
                <a:gd name="T59" fmla="*/ 426 h 434"/>
                <a:gd name="T60" fmla="*/ 79 w 132"/>
                <a:gd name="T61" fmla="*/ 379 h 434"/>
                <a:gd name="T62" fmla="*/ 83 w 132"/>
                <a:gd name="T63" fmla="*/ 370 h 434"/>
                <a:gd name="T64" fmla="*/ 93 w 132"/>
                <a:gd name="T65" fmla="*/ 325 h 434"/>
                <a:gd name="T66" fmla="*/ 88 w 132"/>
                <a:gd name="T67" fmla="*/ 308 h 434"/>
                <a:gd name="T68" fmla="*/ 77 w 132"/>
                <a:gd name="T69" fmla="*/ 272 h 434"/>
                <a:gd name="T70" fmla="*/ 82 w 132"/>
                <a:gd name="T71" fmla="*/ 253 h 434"/>
                <a:gd name="T72" fmla="*/ 54 w 132"/>
                <a:gd name="T73" fmla="*/ 228 h 434"/>
                <a:gd name="T74" fmla="*/ 32 w 132"/>
                <a:gd name="T75" fmla="*/ 245 h 434"/>
                <a:gd name="T76" fmla="*/ 15 w 132"/>
                <a:gd name="T77" fmla="*/ 236 h 434"/>
                <a:gd name="T78" fmla="*/ 21 w 132"/>
                <a:gd name="T79" fmla="*/ 222 h 434"/>
                <a:gd name="T80" fmla="*/ 17 w 132"/>
                <a:gd name="T81" fmla="*/ 203 h 434"/>
                <a:gd name="T82" fmla="*/ 7 w 132"/>
                <a:gd name="T83" fmla="*/ 182 h 434"/>
                <a:gd name="T84" fmla="*/ 4 w 132"/>
                <a:gd name="T85" fmla="*/ 175 h 434"/>
                <a:gd name="T86" fmla="*/ 0 w 132"/>
                <a:gd name="T87" fmla="*/ 161 h 434"/>
                <a:gd name="T88" fmla="*/ 9 w 132"/>
                <a:gd name="T89" fmla="*/ 160 h 434"/>
                <a:gd name="T90" fmla="*/ 14 w 132"/>
                <a:gd name="T91" fmla="*/ 148 h 434"/>
                <a:gd name="T92" fmla="*/ 38 w 132"/>
                <a:gd name="T93" fmla="*/ 117 h 434"/>
                <a:gd name="T94" fmla="*/ 41 w 132"/>
                <a:gd name="T95" fmla="*/ 109 h 434"/>
                <a:gd name="T96" fmla="*/ 30 w 132"/>
                <a:gd name="T97" fmla="*/ 88 h 434"/>
                <a:gd name="T98" fmla="*/ 31 w 132"/>
                <a:gd name="T99" fmla="*/ 68 h 434"/>
                <a:gd name="T100" fmla="*/ 32 w 132"/>
                <a:gd name="T101" fmla="*/ 40 h 434"/>
                <a:gd name="T102" fmla="*/ 35 w 132"/>
                <a:gd name="T103" fmla="*/ 13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" h="434">
                  <a:moveTo>
                    <a:pt x="33" y="0"/>
                  </a:moveTo>
                  <a:lnTo>
                    <a:pt x="87" y="1"/>
                  </a:lnTo>
                  <a:lnTo>
                    <a:pt x="88" y="71"/>
                  </a:lnTo>
                  <a:lnTo>
                    <a:pt x="111" y="69"/>
                  </a:lnTo>
                  <a:lnTo>
                    <a:pt x="122" y="57"/>
                  </a:lnTo>
                  <a:lnTo>
                    <a:pt x="132" y="57"/>
                  </a:lnTo>
                  <a:lnTo>
                    <a:pt x="132" y="57"/>
                  </a:lnTo>
                  <a:lnTo>
                    <a:pt x="125" y="64"/>
                  </a:lnTo>
                  <a:lnTo>
                    <a:pt x="125" y="68"/>
                  </a:lnTo>
                  <a:lnTo>
                    <a:pt x="118" y="71"/>
                  </a:lnTo>
                  <a:lnTo>
                    <a:pt x="122" y="95"/>
                  </a:lnTo>
                  <a:lnTo>
                    <a:pt x="118" y="102"/>
                  </a:lnTo>
                  <a:lnTo>
                    <a:pt x="108" y="112"/>
                  </a:lnTo>
                  <a:lnTo>
                    <a:pt x="103" y="114"/>
                  </a:lnTo>
                  <a:lnTo>
                    <a:pt x="102" y="117"/>
                  </a:lnTo>
                  <a:lnTo>
                    <a:pt x="99" y="112"/>
                  </a:lnTo>
                  <a:lnTo>
                    <a:pt x="91" y="117"/>
                  </a:lnTo>
                  <a:lnTo>
                    <a:pt x="83" y="126"/>
                  </a:lnTo>
                  <a:lnTo>
                    <a:pt x="84" y="140"/>
                  </a:lnTo>
                  <a:lnTo>
                    <a:pt x="76" y="144"/>
                  </a:lnTo>
                  <a:lnTo>
                    <a:pt x="76" y="150"/>
                  </a:lnTo>
                  <a:lnTo>
                    <a:pt x="69" y="155"/>
                  </a:lnTo>
                  <a:lnTo>
                    <a:pt x="63" y="165"/>
                  </a:lnTo>
                  <a:lnTo>
                    <a:pt x="63" y="166"/>
                  </a:lnTo>
                  <a:lnTo>
                    <a:pt x="62" y="175"/>
                  </a:lnTo>
                  <a:lnTo>
                    <a:pt x="59" y="181"/>
                  </a:lnTo>
                  <a:lnTo>
                    <a:pt x="61" y="201"/>
                  </a:lnTo>
                  <a:lnTo>
                    <a:pt x="56" y="208"/>
                  </a:lnTo>
                  <a:lnTo>
                    <a:pt x="61" y="209"/>
                  </a:lnTo>
                  <a:lnTo>
                    <a:pt x="73" y="213"/>
                  </a:lnTo>
                  <a:lnTo>
                    <a:pt x="75" y="209"/>
                  </a:lnTo>
                  <a:lnTo>
                    <a:pt x="69" y="203"/>
                  </a:lnTo>
                  <a:lnTo>
                    <a:pt x="71" y="201"/>
                  </a:lnTo>
                  <a:lnTo>
                    <a:pt x="78" y="209"/>
                  </a:lnTo>
                  <a:lnTo>
                    <a:pt x="82" y="209"/>
                  </a:lnTo>
                  <a:lnTo>
                    <a:pt x="82" y="215"/>
                  </a:lnTo>
                  <a:lnTo>
                    <a:pt x="90" y="218"/>
                  </a:lnTo>
                  <a:lnTo>
                    <a:pt x="90" y="226"/>
                  </a:lnTo>
                  <a:lnTo>
                    <a:pt x="97" y="222"/>
                  </a:lnTo>
                  <a:lnTo>
                    <a:pt x="104" y="227"/>
                  </a:lnTo>
                  <a:lnTo>
                    <a:pt x="100" y="229"/>
                  </a:lnTo>
                  <a:lnTo>
                    <a:pt x="102" y="231"/>
                  </a:lnTo>
                  <a:lnTo>
                    <a:pt x="106" y="229"/>
                  </a:lnTo>
                  <a:lnTo>
                    <a:pt x="103" y="246"/>
                  </a:lnTo>
                  <a:lnTo>
                    <a:pt x="109" y="247"/>
                  </a:lnTo>
                  <a:lnTo>
                    <a:pt x="111" y="249"/>
                  </a:lnTo>
                  <a:lnTo>
                    <a:pt x="123" y="281"/>
                  </a:lnTo>
                  <a:lnTo>
                    <a:pt x="130" y="292"/>
                  </a:lnTo>
                  <a:lnTo>
                    <a:pt x="132" y="301"/>
                  </a:lnTo>
                  <a:lnTo>
                    <a:pt x="130" y="311"/>
                  </a:lnTo>
                  <a:lnTo>
                    <a:pt x="132" y="316"/>
                  </a:lnTo>
                  <a:lnTo>
                    <a:pt x="130" y="333"/>
                  </a:lnTo>
                  <a:lnTo>
                    <a:pt x="121" y="355"/>
                  </a:lnTo>
                  <a:lnTo>
                    <a:pt x="89" y="391"/>
                  </a:lnTo>
                  <a:lnTo>
                    <a:pt x="85" y="402"/>
                  </a:lnTo>
                  <a:lnTo>
                    <a:pt x="67" y="430"/>
                  </a:lnTo>
                  <a:lnTo>
                    <a:pt x="50" y="434"/>
                  </a:lnTo>
                  <a:lnTo>
                    <a:pt x="47" y="431"/>
                  </a:lnTo>
                  <a:lnTo>
                    <a:pt x="47" y="431"/>
                  </a:lnTo>
                  <a:lnTo>
                    <a:pt x="44" y="426"/>
                  </a:lnTo>
                  <a:lnTo>
                    <a:pt x="63" y="412"/>
                  </a:lnTo>
                  <a:lnTo>
                    <a:pt x="79" y="379"/>
                  </a:lnTo>
                  <a:lnTo>
                    <a:pt x="79" y="373"/>
                  </a:lnTo>
                  <a:lnTo>
                    <a:pt x="83" y="370"/>
                  </a:lnTo>
                  <a:lnTo>
                    <a:pt x="82" y="357"/>
                  </a:lnTo>
                  <a:lnTo>
                    <a:pt x="93" y="325"/>
                  </a:lnTo>
                  <a:lnTo>
                    <a:pt x="94" y="315"/>
                  </a:lnTo>
                  <a:lnTo>
                    <a:pt x="88" y="308"/>
                  </a:lnTo>
                  <a:lnTo>
                    <a:pt x="87" y="287"/>
                  </a:lnTo>
                  <a:lnTo>
                    <a:pt x="77" y="272"/>
                  </a:lnTo>
                  <a:lnTo>
                    <a:pt x="84" y="264"/>
                  </a:lnTo>
                  <a:lnTo>
                    <a:pt x="82" y="253"/>
                  </a:lnTo>
                  <a:lnTo>
                    <a:pt x="70" y="232"/>
                  </a:lnTo>
                  <a:lnTo>
                    <a:pt x="54" y="228"/>
                  </a:lnTo>
                  <a:lnTo>
                    <a:pt x="47" y="238"/>
                  </a:lnTo>
                  <a:lnTo>
                    <a:pt x="32" y="245"/>
                  </a:lnTo>
                  <a:lnTo>
                    <a:pt x="15" y="236"/>
                  </a:lnTo>
                  <a:lnTo>
                    <a:pt x="15" y="236"/>
                  </a:lnTo>
                  <a:lnTo>
                    <a:pt x="21" y="228"/>
                  </a:lnTo>
                  <a:lnTo>
                    <a:pt x="21" y="222"/>
                  </a:lnTo>
                  <a:lnTo>
                    <a:pt x="21" y="222"/>
                  </a:lnTo>
                  <a:lnTo>
                    <a:pt x="17" y="203"/>
                  </a:lnTo>
                  <a:lnTo>
                    <a:pt x="7" y="191"/>
                  </a:lnTo>
                  <a:lnTo>
                    <a:pt x="7" y="182"/>
                  </a:lnTo>
                  <a:lnTo>
                    <a:pt x="11" y="180"/>
                  </a:lnTo>
                  <a:lnTo>
                    <a:pt x="4" y="175"/>
                  </a:lnTo>
                  <a:lnTo>
                    <a:pt x="4" y="175"/>
                  </a:lnTo>
                  <a:lnTo>
                    <a:pt x="0" y="161"/>
                  </a:lnTo>
                  <a:lnTo>
                    <a:pt x="5" y="158"/>
                  </a:lnTo>
                  <a:lnTo>
                    <a:pt x="9" y="160"/>
                  </a:lnTo>
                  <a:lnTo>
                    <a:pt x="12" y="157"/>
                  </a:lnTo>
                  <a:lnTo>
                    <a:pt x="14" y="148"/>
                  </a:lnTo>
                  <a:lnTo>
                    <a:pt x="33" y="131"/>
                  </a:lnTo>
                  <a:lnTo>
                    <a:pt x="38" y="117"/>
                  </a:lnTo>
                  <a:lnTo>
                    <a:pt x="46" y="117"/>
                  </a:lnTo>
                  <a:lnTo>
                    <a:pt x="41" y="109"/>
                  </a:lnTo>
                  <a:lnTo>
                    <a:pt x="39" y="96"/>
                  </a:lnTo>
                  <a:lnTo>
                    <a:pt x="30" y="88"/>
                  </a:lnTo>
                  <a:lnTo>
                    <a:pt x="27" y="81"/>
                  </a:lnTo>
                  <a:lnTo>
                    <a:pt x="31" y="68"/>
                  </a:lnTo>
                  <a:lnTo>
                    <a:pt x="27" y="48"/>
                  </a:lnTo>
                  <a:lnTo>
                    <a:pt x="32" y="40"/>
                  </a:lnTo>
                  <a:lnTo>
                    <a:pt x="30" y="22"/>
                  </a:lnTo>
                  <a:lnTo>
                    <a:pt x="35" y="1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4" name="Freeform 38">
              <a:extLst>
                <a:ext uri="{FF2B5EF4-FFF2-40B4-BE49-F238E27FC236}">
                  <a16:creationId xmlns:a16="http://schemas.microsoft.com/office/drawing/2014/main" id="{49533661-ED6C-754C-86D2-093525E92F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01690" y="4899938"/>
              <a:ext cx="228600" cy="593725"/>
            </a:xfrm>
            <a:custGeom>
              <a:avLst/>
              <a:gdLst>
                <a:gd name="T0" fmla="*/ 91 w 144"/>
                <a:gd name="T1" fmla="*/ 20 h 374"/>
                <a:gd name="T2" fmla="*/ 91 w 144"/>
                <a:gd name="T3" fmla="*/ 25 h 374"/>
                <a:gd name="T4" fmla="*/ 94 w 144"/>
                <a:gd name="T5" fmla="*/ 32 h 374"/>
                <a:gd name="T6" fmla="*/ 104 w 144"/>
                <a:gd name="T7" fmla="*/ 37 h 374"/>
                <a:gd name="T8" fmla="*/ 110 w 144"/>
                <a:gd name="T9" fmla="*/ 42 h 374"/>
                <a:gd name="T10" fmla="*/ 121 w 144"/>
                <a:gd name="T11" fmla="*/ 57 h 374"/>
                <a:gd name="T12" fmla="*/ 136 w 144"/>
                <a:gd name="T13" fmla="*/ 61 h 374"/>
                <a:gd name="T14" fmla="*/ 134 w 144"/>
                <a:gd name="T15" fmla="*/ 71 h 374"/>
                <a:gd name="T16" fmla="*/ 138 w 144"/>
                <a:gd name="T17" fmla="*/ 85 h 374"/>
                <a:gd name="T18" fmla="*/ 133 w 144"/>
                <a:gd name="T19" fmla="*/ 91 h 374"/>
                <a:gd name="T20" fmla="*/ 142 w 144"/>
                <a:gd name="T21" fmla="*/ 112 h 374"/>
                <a:gd name="T22" fmla="*/ 133 w 144"/>
                <a:gd name="T23" fmla="*/ 119 h 374"/>
                <a:gd name="T24" fmla="*/ 132 w 144"/>
                <a:gd name="T25" fmla="*/ 129 h 374"/>
                <a:gd name="T26" fmla="*/ 132 w 144"/>
                <a:gd name="T27" fmla="*/ 136 h 374"/>
                <a:gd name="T28" fmla="*/ 132 w 144"/>
                <a:gd name="T29" fmla="*/ 149 h 374"/>
                <a:gd name="T30" fmla="*/ 144 w 144"/>
                <a:gd name="T31" fmla="*/ 153 h 374"/>
                <a:gd name="T32" fmla="*/ 134 w 144"/>
                <a:gd name="T33" fmla="*/ 172 h 374"/>
                <a:gd name="T34" fmla="*/ 129 w 144"/>
                <a:gd name="T35" fmla="*/ 176 h 374"/>
                <a:gd name="T36" fmla="*/ 127 w 144"/>
                <a:gd name="T37" fmla="*/ 185 h 374"/>
                <a:gd name="T38" fmla="*/ 124 w 144"/>
                <a:gd name="T39" fmla="*/ 189 h 374"/>
                <a:gd name="T40" fmla="*/ 113 w 144"/>
                <a:gd name="T41" fmla="*/ 197 h 374"/>
                <a:gd name="T42" fmla="*/ 110 w 144"/>
                <a:gd name="T43" fmla="*/ 204 h 374"/>
                <a:gd name="T44" fmla="*/ 112 w 144"/>
                <a:gd name="T45" fmla="*/ 217 h 374"/>
                <a:gd name="T46" fmla="*/ 99 w 144"/>
                <a:gd name="T47" fmla="*/ 218 h 374"/>
                <a:gd name="T48" fmla="*/ 86 w 144"/>
                <a:gd name="T49" fmla="*/ 215 h 374"/>
                <a:gd name="T50" fmla="*/ 80 w 144"/>
                <a:gd name="T51" fmla="*/ 229 h 374"/>
                <a:gd name="T52" fmla="*/ 75 w 144"/>
                <a:gd name="T53" fmla="*/ 237 h 374"/>
                <a:gd name="T54" fmla="*/ 89 w 144"/>
                <a:gd name="T55" fmla="*/ 259 h 374"/>
                <a:gd name="T56" fmla="*/ 75 w 144"/>
                <a:gd name="T57" fmla="*/ 254 h 374"/>
                <a:gd name="T58" fmla="*/ 77 w 144"/>
                <a:gd name="T59" fmla="*/ 245 h 374"/>
                <a:gd name="T60" fmla="*/ 70 w 144"/>
                <a:gd name="T61" fmla="*/ 235 h 374"/>
                <a:gd name="T62" fmla="*/ 55 w 144"/>
                <a:gd name="T63" fmla="*/ 227 h 374"/>
                <a:gd name="T64" fmla="*/ 55 w 144"/>
                <a:gd name="T65" fmla="*/ 241 h 374"/>
                <a:gd name="T66" fmla="*/ 69 w 144"/>
                <a:gd name="T67" fmla="*/ 269 h 374"/>
                <a:gd name="T68" fmla="*/ 63 w 144"/>
                <a:gd name="T69" fmla="*/ 313 h 374"/>
                <a:gd name="T70" fmla="*/ 59 w 144"/>
                <a:gd name="T71" fmla="*/ 329 h 374"/>
                <a:gd name="T72" fmla="*/ 59 w 144"/>
                <a:gd name="T73" fmla="*/ 341 h 374"/>
                <a:gd name="T74" fmla="*/ 57 w 144"/>
                <a:gd name="T75" fmla="*/ 363 h 374"/>
                <a:gd name="T76" fmla="*/ 53 w 144"/>
                <a:gd name="T77" fmla="*/ 359 h 374"/>
                <a:gd name="T78" fmla="*/ 42 w 144"/>
                <a:gd name="T79" fmla="*/ 349 h 374"/>
                <a:gd name="T80" fmla="*/ 37 w 144"/>
                <a:gd name="T81" fmla="*/ 332 h 374"/>
                <a:gd name="T82" fmla="*/ 33 w 144"/>
                <a:gd name="T83" fmla="*/ 303 h 374"/>
                <a:gd name="T84" fmla="*/ 33 w 144"/>
                <a:gd name="T85" fmla="*/ 284 h 374"/>
                <a:gd name="T86" fmla="*/ 34 w 144"/>
                <a:gd name="T87" fmla="*/ 273 h 374"/>
                <a:gd name="T88" fmla="*/ 30 w 144"/>
                <a:gd name="T89" fmla="*/ 250 h 374"/>
                <a:gd name="T90" fmla="*/ 8 w 144"/>
                <a:gd name="T91" fmla="*/ 231 h 374"/>
                <a:gd name="T92" fmla="*/ 2 w 144"/>
                <a:gd name="T93" fmla="*/ 206 h 374"/>
                <a:gd name="T94" fmla="*/ 0 w 144"/>
                <a:gd name="T95" fmla="*/ 200 h 374"/>
                <a:gd name="T96" fmla="*/ 2 w 144"/>
                <a:gd name="T97" fmla="*/ 196 h 374"/>
                <a:gd name="T98" fmla="*/ 75 w 144"/>
                <a:gd name="T99" fmla="*/ 120 h 374"/>
                <a:gd name="T100" fmla="*/ 45 w 144"/>
                <a:gd name="T101" fmla="*/ 6 h 374"/>
                <a:gd name="T102" fmla="*/ 48 w 144"/>
                <a:gd name="T103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4" h="374">
                  <a:moveTo>
                    <a:pt x="89" y="0"/>
                  </a:moveTo>
                  <a:lnTo>
                    <a:pt x="91" y="20"/>
                  </a:lnTo>
                  <a:lnTo>
                    <a:pt x="91" y="20"/>
                  </a:lnTo>
                  <a:lnTo>
                    <a:pt x="91" y="25"/>
                  </a:lnTo>
                  <a:lnTo>
                    <a:pt x="96" y="29"/>
                  </a:lnTo>
                  <a:lnTo>
                    <a:pt x="94" y="32"/>
                  </a:lnTo>
                  <a:lnTo>
                    <a:pt x="95" y="37"/>
                  </a:lnTo>
                  <a:lnTo>
                    <a:pt x="104" y="37"/>
                  </a:lnTo>
                  <a:lnTo>
                    <a:pt x="104" y="41"/>
                  </a:lnTo>
                  <a:lnTo>
                    <a:pt x="110" y="42"/>
                  </a:lnTo>
                  <a:lnTo>
                    <a:pt x="112" y="46"/>
                  </a:lnTo>
                  <a:lnTo>
                    <a:pt x="121" y="57"/>
                  </a:lnTo>
                  <a:lnTo>
                    <a:pt x="128" y="56"/>
                  </a:lnTo>
                  <a:lnTo>
                    <a:pt x="136" y="61"/>
                  </a:lnTo>
                  <a:lnTo>
                    <a:pt x="132" y="66"/>
                  </a:lnTo>
                  <a:lnTo>
                    <a:pt x="134" y="71"/>
                  </a:lnTo>
                  <a:lnTo>
                    <a:pt x="132" y="78"/>
                  </a:lnTo>
                  <a:lnTo>
                    <a:pt x="138" y="85"/>
                  </a:lnTo>
                  <a:lnTo>
                    <a:pt x="134" y="85"/>
                  </a:lnTo>
                  <a:lnTo>
                    <a:pt x="133" y="91"/>
                  </a:lnTo>
                  <a:lnTo>
                    <a:pt x="138" y="93"/>
                  </a:lnTo>
                  <a:lnTo>
                    <a:pt x="142" y="112"/>
                  </a:lnTo>
                  <a:lnTo>
                    <a:pt x="141" y="119"/>
                  </a:lnTo>
                  <a:lnTo>
                    <a:pt x="133" y="119"/>
                  </a:lnTo>
                  <a:lnTo>
                    <a:pt x="132" y="122"/>
                  </a:lnTo>
                  <a:lnTo>
                    <a:pt x="132" y="129"/>
                  </a:lnTo>
                  <a:lnTo>
                    <a:pt x="138" y="130"/>
                  </a:lnTo>
                  <a:lnTo>
                    <a:pt x="132" y="136"/>
                  </a:lnTo>
                  <a:lnTo>
                    <a:pt x="135" y="145"/>
                  </a:lnTo>
                  <a:lnTo>
                    <a:pt x="132" y="149"/>
                  </a:lnTo>
                  <a:lnTo>
                    <a:pt x="135" y="154"/>
                  </a:lnTo>
                  <a:lnTo>
                    <a:pt x="144" y="153"/>
                  </a:lnTo>
                  <a:lnTo>
                    <a:pt x="135" y="165"/>
                  </a:lnTo>
                  <a:lnTo>
                    <a:pt x="134" y="172"/>
                  </a:lnTo>
                  <a:lnTo>
                    <a:pt x="128" y="171"/>
                  </a:lnTo>
                  <a:lnTo>
                    <a:pt x="129" y="176"/>
                  </a:lnTo>
                  <a:lnTo>
                    <a:pt x="126" y="179"/>
                  </a:lnTo>
                  <a:lnTo>
                    <a:pt x="127" y="185"/>
                  </a:lnTo>
                  <a:lnTo>
                    <a:pt x="124" y="185"/>
                  </a:lnTo>
                  <a:lnTo>
                    <a:pt x="124" y="189"/>
                  </a:lnTo>
                  <a:lnTo>
                    <a:pt x="118" y="191"/>
                  </a:lnTo>
                  <a:lnTo>
                    <a:pt x="113" y="197"/>
                  </a:lnTo>
                  <a:lnTo>
                    <a:pt x="115" y="202"/>
                  </a:lnTo>
                  <a:lnTo>
                    <a:pt x="110" y="204"/>
                  </a:lnTo>
                  <a:lnTo>
                    <a:pt x="109" y="212"/>
                  </a:lnTo>
                  <a:lnTo>
                    <a:pt x="112" y="217"/>
                  </a:lnTo>
                  <a:lnTo>
                    <a:pt x="102" y="215"/>
                  </a:lnTo>
                  <a:lnTo>
                    <a:pt x="99" y="218"/>
                  </a:lnTo>
                  <a:lnTo>
                    <a:pt x="92" y="218"/>
                  </a:lnTo>
                  <a:lnTo>
                    <a:pt x="86" y="215"/>
                  </a:lnTo>
                  <a:lnTo>
                    <a:pt x="81" y="221"/>
                  </a:lnTo>
                  <a:lnTo>
                    <a:pt x="80" y="229"/>
                  </a:lnTo>
                  <a:lnTo>
                    <a:pt x="74" y="231"/>
                  </a:lnTo>
                  <a:lnTo>
                    <a:pt x="75" y="237"/>
                  </a:lnTo>
                  <a:lnTo>
                    <a:pt x="87" y="247"/>
                  </a:lnTo>
                  <a:lnTo>
                    <a:pt x="89" y="259"/>
                  </a:lnTo>
                  <a:lnTo>
                    <a:pt x="80" y="259"/>
                  </a:lnTo>
                  <a:lnTo>
                    <a:pt x="75" y="254"/>
                  </a:lnTo>
                  <a:lnTo>
                    <a:pt x="74" y="249"/>
                  </a:lnTo>
                  <a:lnTo>
                    <a:pt x="77" y="245"/>
                  </a:lnTo>
                  <a:lnTo>
                    <a:pt x="73" y="241"/>
                  </a:lnTo>
                  <a:lnTo>
                    <a:pt x="70" y="235"/>
                  </a:lnTo>
                  <a:lnTo>
                    <a:pt x="65" y="230"/>
                  </a:lnTo>
                  <a:lnTo>
                    <a:pt x="55" y="227"/>
                  </a:lnTo>
                  <a:lnTo>
                    <a:pt x="51" y="238"/>
                  </a:lnTo>
                  <a:lnTo>
                    <a:pt x="55" y="241"/>
                  </a:lnTo>
                  <a:lnTo>
                    <a:pt x="52" y="243"/>
                  </a:lnTo>
                  <a:lnTo>
                    <a:pt x="69" y="269"/>
                  </a:lnTo>
                  <a:lnTo>
                    <a:pt x="60" y="295"/>
                  </a:lnTo>
                  <a:lnTo>
                    <a:pt x="63" y="313"/>
                  </a:lnTo>
                  <a:lnTo>
                    <a:pt x="59" y="321"/>
                  </a:lnTo>
                  <a:lnTo>
                    <a:pt x="59" y="329"/>
                  </a:lnTo>
                  <a:lnTo>
                    <a:pt x="62" y="339"/>
                  </a:lnTo>
                  <a:lnTo>
                    <a:pt x="59" y="341"/>
                  </a:lnTo>
                  <a:lnTo>
                    <a:pt x="56" y="348"/>
                  </a:lnTo>
                  <a:lnTo>
                    <a:pt x="57" y="363"/>
                  </a:lnTo>
                  <a:lnTo>
                    <a:pt x="54" y="374"/>
                  </a:lnTo>
                  <a:lnTo>
                    <a:pt x="53" y="359"/>
                  </a:lnTo>
                  <a:lnTo>
                    <a:pt x="48" y="352"/>
                  </a:lnTo>
                  <a:lnTo>
                    <a:pt x="42" y="349"/>
                  </a:lnTo>
                  <a:lnTo>
                    <a:pt x="45" y="341"/>
                  </a:lnTo>
                  <a:lnTo>
                    <a:pt x="37" y="332"/>
                  </a:lnTo>
                  <a:lnTo>
                    <a:pt x="31" y="318"/>
                  </a:lnTo>
                  <a:lnTo>
                    <a:pt x="33" y="303"/>
                  </a:lnTo>
                  <a:lnTo>
                    <a:pt x="28" y="290"/>
                  </a:lnTo>
                  <a:lnTo>
                    <a:pt x="33" y="284"/>
                  </a:lnTo>
                  <a:lnTo>
                    <a:pt x="31" y="281"/>
                  </a:lnTo>
                  <a:lnTo>
                    <a:pt x="34" y="273"/>
                  </a:lnTo>
                  <a:lnTo>
                    <a:pt x="29" y="268"/>
                  </a:lnTo>
                  <a:lnTo>
                    <a:pt x="30" y="250"/>
                  </a:lnTo>
                  <a:lnTo>
                    <a:pt x="18" y="243"/>
                  </a:lnTo>
                  <a:lnTo>
                    <a:pt x="8" y="231"/>
                  </a:lnTo>
                  <a:lnTo>
                    <a:pt x="11" y="214"/>
                  </a:lnTo>
                  <a:lnTo>
                    <a:pt x="2" y="206"/>
                  </a:lnTo>
                  <a:lnTo>
                    <a:pt x="4" y="203"/>
                  </a:lnTo>
                  <a:lnTo>
                    <a:pt x="0" y="200"/>
                  </a:lnTo>
                  <a:lnTo>
                    <a:pt x="0" y="200"/>
                  </a:lnTo>
                  <a:lnTo>
                    <a:pt x="2" y="196"/>
                  </a:lnTo>
                  <a:lnTo>
                    <a:pt x="77" y="158"/>
                  </a:lnTo>
                  <a:lnTo>
                    <a:pt x="75" y="120"/>
                  </a:lnTo>
                  <a:lnTo>
                    <a:pt x="66" y="77"/>
                  </a:lnTo>
                  <a:lnTo>
                    <a:pt x="45" y="6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5" name="Freeform 39">
              <a:extLst>
                <a:ext uri="{FF2B5EF4-FFF2-40B4-BE49-F238E27FC236}">
                  <a16:creationId xmlns:a16="http://schemas.microsoft.com/office/drawing/2014/main" id="{8C261142-13A5-7E4C-ABD2-42D2A7E9D10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38177" y="4047451"/>
              <a:ext cx="84138" cy="215900"/>
            </a:xfrm>
            <a:custGeom>
              <a:avLst/>
              <a:gdLst>
                <a:gd name="T0" fmla="*/ 2 w 53"/>
                <a:gd name="T1" fmla="*/ 3 h 136"/>
                <a:gd name="T2" fmla="*/ 9 w 53"/>
                <a:gd name="T3" fmla="*/ 6 h 136"/>
                <a:gd name="T4" fmla="*/ 7 w 53"/>
                <a:gd name="T5" fmla="*/ 11 h 136"/>
                <a:gd name="T6" fmla="*/ 3 w 53"/>
                <a:gd name="T7" fmla="*/ 10 h 136"/>
                <a:gd name="T8" fmla="*/ 0 w 53"/>
                <a:gd name="T9" fmla="*/ 3 h 136"/>
                <a:gd name="T10" fmla="*/ 2 w 53"/>
                <a:gd name="T11" fmla="*/ 3 h 136"/>
                <a:gd name="T12" fmla="*/ 38 w 53"/>
                <a:gd name="T13" fmla="*/ 0 h 136"/>
                <a:gd name="T14" fmla="*/ 47 w 53"/>
                <a:gd name="T15" fmla="*/ 17 h 136"/>
                <a:gd name="T16" fmla="*/ 40 w 53"/>
                <a:gd name="T17" fmla="*/ 37 h 136"/>
                <a:gd name="T18" fmla="*/ 41 w 53"/>
                <a:gd name="T19" fmla="*/ 49 h 136"/>
                <a:gd name="T20" fmla="*/ 34 w 53"/>
                <a:gd name="T21" fmla="*/ 45 h 136"/>
                <a:gd name="T22" fmla="*/ 35 w 53"/>
                <a:gd name="T23" fmla="*/ 49 h 136"/>
                <a:gd name="T24" fmla="*/ 40 w 53"/>
                <a:gd name="T25" fmla="*/ 51 h 136"/>
                <a:gd name="T26" fmla="*/ 43 w 53"/>
                <a:gd name="T27" fmla="*/ 60 h 136"/>
                <a:gd name="T28" fmla="*/ 40 w 53"/>
                <a:gd name="T29" fmla="*/ 63 h 136"/>
                <a:gd name="T30" fmla="*/ 41 w 53"/>
                <a:gd name="T31" fmla="*/ 67 h 136"/>
                <a:gd name="T32" fmla="*/ 46 w 53"/>
                <a:gd name="T33" fmla="*/ 67 h 136"/>
                <a:gd name="T34" fmla="*/ 42 w 53"/>
                <a:gd name="T35" fmla="*/ 71 h 136"/>
                <a:gd name="T36" fmla="*/ 43 w 53"/>
                <a:gd name="T37" fmla="*/ 77 h 136"/>
                <a:gd name="T38" fmla="*/ 50 w 53"/>
                <a:gd name="T39" fmla="*/ 90 h 136"/>
                <a:gd name="T40" fmla="*/ 45 w 53"/>
                <a:gd name="T41" fmla="*/ 104 h 136"/>
                <a:gd name="T42" fmla="*/ 47 w 53"/>
                <a:gd name="T43" fmla="*/ 111 h 136"/>
                <a:gd name="T44" fmla="*/ 41 w 53"/>
                <a:gd name="T45" fmla="*/ 115 h 136"/>
                <a:gd name="T46" fmla="*/ 53 w 53"/>
                <a:gd name="T47" fmla="*/ 127 h 136"/>
                <a:gd name="T48" fmla="*/ 51 w 53"/>
                <a:gd name="T49" fmla="*/ 133 h 136"/>
                <a:gd name="T50" fmla="*/ 46 w 53"/>
                <a:gd name="T51" fmla="*/ 132 h 136"/>
                <a:gd name="T52" fmla="*/ 44 w 53"/>
                <a:gd name="T53" fmla="*/ 136 h 136"/>
                <a:gd name="T54" fmla="*/ 38 w 53"/>
                <a:gd name="T55" fmla="*/ 129 h 136"/>
                <a:gd name="T56" fmla="*/ 38 w 53"/>
                <a:gd name="T57" fmla="*/ 117 h 136"/>
                <a:gd name="T58" fmla="*/ 27 w 53"/>
                <a:gd name="T59" fmla="*/ 113 h 136"/>
                <a:gd name="T60" fmla="*/ 33 w 53"/>
                <a:gd name="T61" fmla="*/ 112 h 136"/>
                <a:gd name="T62" fmla="*/ 27 w 53"/>
                <a:gd name="T63" fmla="*/ 108 h 136"/>
                <a:gd name="T64" fmla="*/ 24 w 53"/>
                <a:gd name="T65" fmla="*/ 108 h 136"/>
                <a:gd name="T66" fmla="*/ 21 w 53"/>
                <a:gd name="T67" fmla="*/ 105 h 136"/>
                <a:gd name="T68" fmla="*/ 25 w 53"/>
                <a:gd name="T69" fmla="*/ 104 h 136"/>
                <a:gd name="T70" fmla="*/ 24 w 53"/>
                <a:gd name="T71" fmla="*/ 97 h 136"/>
                <a:gd name="T72" fmla="*/ 24 w 53"/>
                <a:gd name="T73" fmla="*/ 94 h 136"/>
                <a:gd name="T74" fmla="*/ 27 w 53"/>
                <a:gd name="T75" fmla="*/ 92 h 136"/>
                <a:gd name="T76" fmla="*/ 27 w 53"/>
                <a:gd name="T77" fmla="*/ 87 h 136"/>
                <a:gd name="T78" fmla="*/ 24 w 53"/>
                <a:gd name="T79" fmla="*/ 84 h 136"/>
                <a:gd name="T80" fmla="*/ 24 w 53"/>
                <a:gd name="T81" fmla="*/ 90 h 136"/>
                <a:gd name="T82" fmla="*/ 18 w 53"/>
                <a:gd name="T83" fmla="*/ 85 h 136"/>
                <a:gd name="T84" fmla="*/ 10 w 53"/>
                <a:gd name="T85" fmla="*/ 90 h 136"/>
                <a:gd name="T86" fmla="*/ 2 w 53"/>
                <a:gd name="T87" fmla="*/ 74 h 136"/>
                <a:gd name="T88" fmla="*/ 5 w 53"/>
                <a:gd name="T89" fmla="*/ 72 h 136"/>
                <a:gd name="T90" fmla="*/ 7 w 53"/>
                <a:gd name="T91" fmla="*/ 63 h 136"/>
                <a:gd name="T92" fmla="*/ 13 w 53"/>
                <a:gd name="T93" fmla="*/ 64 h 136"/>
                <a:gd name="T94" fmla="*/ 13 w 53"/>
                <a:gd name="T95" fmla="*/ 61 h 136"/>
                <a:gd name="T96" fmla="*/ 17 w 53"/>
                <a:gd name="T97" fmla="*/ 59 h 136"/>
                <a:gd name="T98" fmla="*/ 10 w 53"/>
                <a:gd name="T99" fmla="*/ 50 h 136"/>
                <a:gd name="T100" fmla="*/ 12 w 53"/>
                <a:gd name="T101" fmla="*/ 43 h 136"/>
                <a:gd name="T102" fmla="*/ 12 w 53"/>
                <a:gd name="T103" fmla="*/ 41 h 136"/>
                <a:gd name="T104" fmla="*/ 11 w 53"/>
                <a:gd name="T105" fmla="*/ 33 h 136"/>
                <a:gd name="T106" fmla="*/ 21 w 53"/>
                <a:gd name="T107" fmla="*/ 33 h 136"/>
                <a:gd name="T108" fmla="*/ 18 w 53"/>
                <a:gd name="T109" fmla="*/ 20 h 136"/>
                <a:gd name="T110" fmla="*/ 25 w 53"/>
                <a:gd name="T111" fmla="*/ 25 h 136"/>
                <a:gd name="T112" fmla="*/ 29 w 53"/>
                <a:gd name="T113" fmla="*/ 23 h 136"/>
                <a:gd name="T114" fmla="*/ 32 w 53"/>
                <a:gd name="T115" fmla="*/ 7 h 136"/>
                <a:gd name="T116" fmla="*/ 38 w 53"/>
                <a:gd name="T117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3" h="136">
                  <a:moveTo>
                    <a:pt x="2" y="3"/>
                  </a:moveTo>
                  <a:lnTo>
                    <a:pt x="9" y="6"/>
                  </a:lnTo>
                  <a:lnTo>
                    <a:pt x="7" y="11"/>
                  </a:lnTo>
                  <a:lnTo>
                    <a:pt x="3" y="10"/>
                  </a:lnTo>
                  <a:lnTo>
                    <a:pt x="0" y="3"/>
                  </a:lnTo>
                  <a:lnTo>
                    <a:pt x="2" y="3"/>
                  </a:lnTo>
                  <a:close/>
                  <a:moveTo>
                    <a:pt x="38" y="0"/>
                  </a:moveTo>
                  <a:lnTo>
                    <a:pt x="47" y="17"/>
                  </a:lnTo>
                  <a:lnTo>
                    <a:pt x="40" y="37"/>
                  </a:lnTo>
                  <a:lnTo>
                    <a:pt x="41" y="49"/>
                  </a:lnTo>
                  <a:lnTo>
                    <a:pt x="34" y="45"/>
                  </a:lnTo>
                  <a:lnTo>
                    <a:pt x="35" y="49"/>
                  </a:lnTo>
                  <a:lnTo>
                    <a:pt x="40" y="51"/>
                  </a:lnTo>
                  <a:lnTo>
                    <a:pt x="43" y="60"/>
                  </a:lnTo>
                  <a:lnTo>
                    <a:pt x="40" y="63"/>
                  </a:lnTo>
                  <a:lnTo>
                    <a:pt x="41" y="67"/>
                  </a:lnTo>
                  <a:lnTo>
                    <a:pt x="46" y="67"/>
                  </a:lnTo>
                  <a:lnTo>
                    <a:pt x="42" y="71"/>
                  </a:lnTo>
                  <a:lnTo>
                    <a:pt x="43" y="77"/>
                  </a:lnTo>
                  <a:lnTo>
                    <a:pt x="50" y="90"/>
                  </a:lnTo>
                  <a:lnTo>
                    <a:pt x="45" y="104"/>
                  </a:lnTo>
                  <a:lnTo>
                    <a:pt x="47" y="111"/>
                  </a:lnTo>
                  <a:lnTo>
                    <a:pt x="41" y="115"/>
                  </a:lnTo>
                  <a:lnTo>
                    <a:pt x="53" y="127"/>
                  </a:lnTo>
                  <a:lnTo>
                    <a:pt x="51" y="133"/>
                  </a:lnTo>
                  <a:lnTo>
                    <a:pt x="46" y="132"/>
                  </a:lnTo>
                  <a:lnTo>
                    <a:pt x="44" y="136"/>
                  </a:lnTo>
                  <a:lnTo>
                    <a:pt x="38" y="129"/>
                  </a:lnTo>
                  <a:lnTo>
                    <a:pt x="38" y="117"/>
                  </a:lnTo>
                  <a:lnTo>
                    <a:pt x="27" y="113"/>
                  </a:lnTo>
                  <a:lnTo>
                    <a:pt x="33" y="112"/>
                  </a:lnTo>
                  <a:lnTo>
                    <a:pt x="27" y="108"/>
                  </a:lnTo>
                  <a:lnTo>
                    <a:pt x="24" y="108"/>
                  </a:lnTo>
                  <a:lnTo>
                    <a:pt x="21" y="105"/>
                  </a:lnTo>
                  <a:lnTo>
                    <a:pt x="25" y="104"/>
                  </a:lnTo>
                  <a:lnTo>
                    <a:pt x="24" y="97"/>
                  </a:lnTo>
                  <a:lnTo>
                    <a:pt x="24" y="94"/>
                  </a:lnTo>
                  <a:lnTo>
                    <a:pt x="27" y="92"/>
                  </a:lnTo>
                  <a:lnTo>
                    <a:pt x="27" y="87"/>
                  </a:lnTo>
                  <a:lnTo>
                    <a:pt x="24" y="84"/>
                  </a:lnTo>
                  <a:lnTo>
                    <a:pt x="24" y="90"/>
                  </a:lnTo>
                  <a:lnTo>
                    <a:pt x="18" y="85"/>
                  </a:lnTo>
                  <a:lnTo>
                    <a:pt x="10" y="90"/>
                  </a:lnTo>
                  <a:lnTo>
                    <a:pt x="2" y="74"/>
                  </a:lnTo>
                  <a:lnTo>
                    <a:pt x="5" y="72"/>
                  </a:lnTo>
                  <a:lnTo>
                    <a:pt x="7" y="63"/>
                  </a:lnTo>
                  <a:lnTo>
                    <a:pt x="13" y="64"/>
                  </a:lnTo>
                  <a:lnTo>
                    <a:pt x="13" y="61"/>
                  </a:lnTo>
                  <a:lnTo>
                    <a:pt x="17" y="59"/>
                  </a:lnTo>
                  <a:lnTo>
                    <a:pt x="10" y="50"/>
                  </a:lnTo>
                  <a:lnTo>
                    <a:pt x="12" y="43"/>
                  </a:lnTo>
                  <a:lnTo>
                    <a:pt x="12" y="41"/>
                  </a:lnTo>
                  <a:lnTo>
                    <a:pt x="11" y="33"/>
                  </a:lnTo>
                  <a:lnTo>
                    <a:pt x="21" y="33"/>
                  </a:lnTo>
                  <a:lnTo>
                    <a:pt x="18" y="20"/>
                  </a:lnTo>
                  <a:lnTo>
                    <a:pt x="25" y="25"/>
                  </a:lnTo>
                  <a:lnTo>
                    <a:pt x="29" y="23"/>
                  </a:lnTo>
                  <a:lnTo>
                    <a:pt x="32" y="7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6" name="Freeform 40">
              <a:extLst>
                <a:ext uri="{FF2B5EF4-FFF2-40B4-BE49-F238E27FC236}">
                  <a16:creationId xmlns:a16="http://schemas.microsoft.com/office/drawing/2014/main" id="{5E8446B8-0CC6-5443-B3EC-3A0950B98A6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17527" y="3388638"/>
              <a:ext cx="292100" cy="584200"/>
            </a:xfrm>
            <a:custGeom>
              <a:avLst/>
              <a:gdLst>
                <a:gd name="T0" fmla="*/ 178 w 184"/>
                <a:gd name="T1" fmla="*/ 350 h 368"/>
                <a:gd name="T2" fmla="*/ 133 w 184"/>
                <a:gd name="T3" fmla="*/ 344 h 368"/>
                <a:gd name="T4" fmla="*/ 151 w 184"/>
                <a:gd name="T5" fmla="*/ 359 h 368"/>
                <a:gd name="T6" fmla="*/ 138 w 184"/>
                <a:gd name="T7" fmla="*/ 368 h 368"/>
                <a:gd name="T8" fmla="*/ 127 w 184"/>
                <a:gd name="T9" fmla="*/ 358 h 368"/>
                <a:gd name="T10" fmla="*/ 126 w 184"/>
                <a:gd name="T11" fmla="*/ 339 h 368"/>
                <a:gd name="T12" fmla="*/ 114 w 184"/>
                <a:gd name="T13" fmla="*/ 306 h 368"/>
                <a:gd name="T14" fmla="*/ 115 w 184"/>
                <a:gd name="T15" fmla="*/ 299 h 368"/>
                <a:gd name="T16" fmla="*/ 154 w 184"/>
                <a:gd name="T17" fmla="*/ 314 h 368"/>
                <a:gd name="T18" fmla="*/ 9 w 184"/>
                <a:gd name="T19" fmla="*/ 19 h 368"/>
                <a:gd name="T20" fmla="*/ 39 w 184"/>
                <a:gd name="T21" fmla="*/ 24 h 368"/>
                <a:gd name="T22" fmla="*/ 45 w 184"/>
                <a:gd name="T23" fmla="*/ 22 h 368"/>
                <a:gd name="T24" fmla="*/ 59 w 184"/>
                <a:gd name="T25" fmla="*/ 15 h 368"/>
                <a:gd name="T26" fmla="*/ 59 w 184"/>
                <a:gd name="T27" fmla="*/ 23 h 368"/>
                <a:gd name="T28" fmla="*/ 65 w 184"/>
                <a:gd name="T29" fmla="*/ 19 h 368"/>
                <a:gd name="T30" fmla="*/ 74 w 184"/>
                <a:gd name="T31" fmla="*/ 31 h 368"/>
                <a:gd name="T32" fmla="*/ 83 w 184"/>
                <a:gd name="T33" fmla="*/ 37 h 368"/>
                <a:gd name="T34" fmla="*/ 86 w 184"/>
                <a:gd name="T35" fmla="*/ 44 h 368"/>
                <a:gd name="T36" fmla="*/ 74 w 184"/>
                <a:gd name="T37" fmla="*/ 46 h 368"/>
                <a:gd name="T38" fmla="*/ 72 w 184"/>
                <a:gd name="T39" fmla="*/ 51 h 368"/>
                <a:gd name="T40" fmla="*/ 82 w 184"/>
                <a:gd name="T41" fmla="*/ 61 h 368"/>
                <a:gd name="T42" fmla="*/ 88 w 184"/>
                <a:gd name="T43" fmla="*/ 69 h 368"/>
                <a:gd name="T44" fmla="*/ 67 w 184"/>
                <a:gd name="T45" fmla="*/ 105 h 368"/>
                <a:gd name="T46" fmla="*/ 76 w 184"/>
                <a:gd name="T47" fmla="*/ 121 h 368"/>
                <a:gd name="T48" fmla="*/ 71 w 184"/>
                <a:gd name="T49" fmla="*/ 129 h 368"/>
                <a:gd name="T50" fmla="*/ 68 w 184"/>
                <a:gd name="T51" fmla="*/ 137 h 368"/>
                <a:gd name="T52" fmla="*/ 80 w 184"/>
                <a:gd name="T53" fmla="*/ 149 h 368"/>
                <a:gd name="T54" fmla="*/ 80 w 184"/>
                <a:gd name="T55" fmla="*/ 155 h 368"/>
                <a:gd name="T56" fmla="*/ 76 w 184"/>
                <a:gd name="T57" fmla="*/ 160 h 368"/>
                <a:gd name="T58" fmla="*/ 78 w 184"/>
                <a:gd name="T59" fmla="*/ 171 h 368"/>
                <a:gd name="T60" fmla="*/ 88 w 184"/>
                <a:gd name="T61" fmla="*/ 197 h 368"/>
                <a:gd name="T62" fmla="*/ 94 w 184"/>
                <a:gd name="T63" fmla="*/ 204 h 368"/>
                <a:gd name="T64" fmla="*/ 102 w 184"/>
                <a:gd name="T65" fmla="*/ 213 h 368"/>
                <a:gd name="T66" fmla="*/ 109 w 184"/>
                <a:gd name="T67" fmla="*/ 234 h 368"/>
                <a:gd name="T68" fmla="*/ 105 w 184"/>
                <a:gd name="T69" fmla="*/ 261 h 368"/>
                <a:gd name="T70" fmla="*/ 110 w 184"/>
                <a:gd name="T71" fmla="*/ 256 h 368"/>
                <a:gd name="T72" fmla="*/ 120 w 184"/>
                <a:gd name="T73" fmla="*/ 257 h 368"/>
                <a:gd name="T74" fmla="*/ 131 w 184"/>
                <a:gd name="T75" fmla="*/ 294 h 368"/>
                <a:gd name="T76" fmla="*/ 128 w 184"/>
                <a:gd name="T77" fmla="*/ 275 h 368"/>
                <a:gd name="T78" fmla="*/ 102 w 184"/>
                <a:gd name="T79" fmla="*/ 276 h 368"/>
                <a:gd name="T80" fmla="*/ 99 w 184"/>
                <a:gd name="T81" fmla="*/ 268 h 368"/>
                <a:gd name="T82" fmla="*/ 82 w 184"/>
                <a:gd name="T83" fmla="*/ 278 h 368"/>
                <a:gd name="T84" fmla="*/ 73 w 184"/>
                <a:gd name="T85" fmla="*/ 274 h 368"/>
                <a:gd name="T86" fmla="*/ 69 w 184"/>
                <a:gd name="T87" fmla="*/ 280 h 368"/>
                <a:gd name="T88" fmla="*/ 57 w 184"/>
                <a:gd name="T89" fmla="*/ 279 h 368"/>
                <a:gd name="T90" fmla="*/ 40 w 184"/>
                <a:gd name="T91" fmla="*/ 269 h 368"/>
                <a:gd name="T92" fmla="*/ 31 w 184"/>
                <a:gd name="T93" fmla="*/ 274 h 368"/>
                <a:gd name="T94" fmla="*/ 38 w 184"/>
                <a:gd name="T95" fmla="*/ 207 h 368"/>
                <a:gd name="T96" fmla="*/ 24 w 184"/>
                <a:gd name="T97" fmla="*/ 162 h 368"/>
                <a:gd name="T98" fmla="*/ 21 w 184"/>
                <a:gd name="T99" fmla="*/ 83 h 368"/>
                <a:gd name="T100" fmla="*/ 7 w 184"/>
                <a:gd name="T101" fmla="*/ 4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4" h="368">
                  <a:moveTo>
                    <a:pt x="183" y="349"/>
                  </a:moveTo>
                  <a:lnTo>
                    <a:pt x="184" y="355"/>
                  </a:lnTo>
                  <a:lnTo>
                    <a:pt x="178" y="350"/>
                  </a:lnTo>
                  <a:lnTo>
                    <a:pt x="183" y="349"/>
                  </a:lnTo>
                  <a:close/>
                  <a:moveTo>
                    <a:pt x="126" y="339"/>
                  </a:moveTo>
                  <a:lnTo>
                    <a:pt x="133" y="344"/>
                  </a:lnTo>
                  <a:lnTo>
                    <a:pt x="129" y="352"/>
                  </a:lnTo>
                  <a:lnTo>
                    <a:pt x="131" y="355"/>
                  </a:lnTo>
                  <a:lnTo>
                    <a:pt x="151" y="359"/>
                  </a:lnTo>
                  <a:lnTo>
                    <a:pt x="153" y="362"/>
                  </a:lnTo>
                  <a:lnTo>
                    <a:pt x="151" y="366"/>
                  </a:lnTo>
                  <a:lnTo>
                    <a:pt x="138" y="368"/>
                  </a:lnTo>
                  <a:lnTo>
                    <a:pt x="132" y="362"/>
                  </a:lnTo>
                  <a:lnTo>
                    <a:pt x="127" y="360"/>
                  </a:lnTo>
                  <a:lnTo>
                    <a:pt x="127" y="358"/>
                  </a:lnTo>
                  <a:lnTo>
                    <a:pt x="120" y="356"/>
                  </a:lnTo>
                  <a:lnTo>
                    <a:pt x="118" y="347"/>
                  </a:lnTo>
                  <a:lnTo>
                    <a:pt x="126" y="339"/>
                  </a:lnTo>
                  <a:close/>
                  <a:moveTo>
                    <a:pt x="115" y="299"/>
                  </a:moveTo>
                  <a:lnTo>
                    <a:pt x="117" y="305"/>
                  </a:lnTo>
                  <a:lnTo>
                    <a:pt x="114" y="306"/>
                  </a:lnTo>
                  <a:lnTo>
                    <a:pt x="109" y="303"/>
                  </a:lnTo>
                  <a:lnTo>
                    <a:pt x="109" y="300"/>
                  </a:lnTo>
                  <a:lnTo>
                    <a:pt x="115" y="299"/>
                  </a:lnTo>
                  <a:close/>
                  <a:moveTo>
                    <a:pt x="141" y="293"/>
                  </a:moveTo>
                  <a:lnTo>
                    <a:pt x="157" y="314"/>
                  </a:lnTo>
                  <a:lnTo>
                    <a:pt x="154" y="314"/>
                  </a:lnTo>
                  <a:lnTo>
                    <a:pt x="141" y="297"/>
                  </a:lnTo>
                  <a:lnTo>
                    <a:pt x="141" y="293"/>
                  </a:lnTo>
                  <a:close/>
                  <a:moveTo>
                    <a:pt x="9" y="19"/>
                  </a:moveTo>
                  <a:lnTo>
                    <a:pt x="12" y="7"/>
                  </a:lnTo>
                  <a:lnTo>
                    <a:pt x="19" y="0"/>
                  </a:lnTo>
                  <a:lnTo>
                    <a:pt x="39" y="24"/>
                  </a:lnTo>
                  <a:lnTo>
                    <a:pt x="45" y="20"/>
                  </a:lnTo>
                  <a:lnTo>
                    <a:pt x="45" y="20"/>
                  </a:lnTo>
                  <a:lnTo>
                    <a:pt x="45" y="22"/>
                  </a:lnTo>
                  <a:lnTo>
                    <a:pt x="49" y="23"/>
                  </a:lnTo>
                  <a:lnTo>
                    <a:pt x="53" y="14"/>
                  </a:lnTo>
                  <a:lnTo>
                    <a:pt x="59" y="15"/>
                  </a:lnTo>
                  <a:lnTo>
                    <a:pt x="54" y="20"/>
                  </a:lnTo>
                  <a:lnTo>
                    <a:pt x="55" y="23"/>
                  </a:lnTo>
                  <a:lnTo>
                    <a:pt x="59" y="23"/>
                  </a:lnTo>
                  <a:lnTo>
                    <a:pt x="62" y="20"/>
                  </a:lnTo>
                  <a:lnTo>
                    <a:pt x="63" y="23"/>
                  </a:lnTo>
                  <a:lnTo>
                    <a:pt x="65" y="19"/>
                  </a:lnTo>
                  <a:lnTo>
                    <a:pt x="71" y="22"/>
                  </a:lnTo>
                  <a:lnTo>
                    <a:pt x="77" y="28"/>
                  </a:lnTo>
                  <a:lnTo>
                    <a:pt x="74" y="31"/>
                  </a:lnTo>
                  <a:lnTo>
                    <a:pt x="80" y="31"/>
                  </a:lnTo>
                  <a:lnTo>
                    <a:pt x="80" y="35"/>
                  </a:lnTo>
                  <a:lnTo>
                    <a:pt x="83" y="37"/>
                  </a:lnTo>
                  <a:lnTo>
                    <a:pt x="83" y="34"/>
                  </a:lnTo>
                  <a:lnTo>
                    <a:pt x="87" y="40"/>
                  </a:lnTo>
                  <a:lnTo>
                    <a:pt x="86" y="44"/>
                  </a:lnTo>
                  <a:lnTo>
                    <a:pt x="83" y="42"/>
                  </a:lnTo>
                  <a:lnTo>
                    <a:pt x="83" y="44"/>
                  </a:lnTo>
                  <a:lnTo>
                    <a:pt x="74" y="46"/>
                  </a:lnTo>
                  <a:lnTo>
                    <a:pt x="78" y="48"/>
                  </a:lnTo>
                  <a:lnTo>
                    <a:pt x="77" y="51"/>
                  </a:lnTo>
                  <a:lnTo>
                    <a:pt x="72" y="51"/>
                  </a:lnTo>
                  <a:lnTo>
                    <a:pt x="72" y="59"/>
                  </a:lnTo>
                  <a:lnTo>
                    <a:pt x="80" y="58"/>
                  </a:lnTo>
                  <a:lnTo>
                    <a:pt x="82" y="61"/>
                  </a:lnTo>
                  <a:lnTo>
                    <a:pt x="77" y="62"/>
                  </a:lnTo>
                  <a:lnTo>
                    <a:pt x="83" y="69"/>
                  </a:lnTo>
                  <a:lnTo>
                    <a:pt x="88" y="69"/>
                  </a:lnTo>
                  <a:lnTo>
                    <a:pt x="74" y="83"/>
                  </a:lnTo>
                  <a:lnTo>
                    <a:pt x="68" y="92"/>
                  </a:lnTo>
                  <a:lnTo>
                    <a:pt x="67" y="105"/>
                  </a:lnTo>
                  <a:lnTo>
                    <a:pt x="72" y="110"/>
                  </a:lnTo>
                  <a:lnTo>
                    <a:pt x="71" y="120"/>
                  </a:lnTo>
                  <a:lnTo>
                    <a:pt x="76" y="121"/>
                  </a:lnTo>
                  <a:lnTo>
                    <a:pt x="78" y="127"/>
                  </a:lnTo>
                  <a:lnTo>
                    <a:pt x="76" y="132"/>
                  </a:lnTo>
                  <a:lnTo>
                    <a:pt x="71" y="129"/>
                  </a:lnTo>
                  <a:lnTo>
                    <a:pt x="65" y="135"/>
                  </a:lnTo>
                  <a:lnTo>
                    <a:pt x="69" y="135"/>
                  </a:lnTo>
                  <a:lnTo>
                    <a:pt x="68" y="137"/>
                  </a:lnTo>
                  <a:lnTo>
                    <a:pt x="71" y="138"/>
                  </a:lnTo>
                  <a:lnTo>
                    <a:pt x="76" y="135"/>
                  </a:lnTo>
                  <a:lnTo>
                    <a:pt x="80" y="149"/>
                  </a:lnTo>
                  <a:lnTo>
                    <a:pt x="78" y="150"/>
                  </a:lnTo>
                  <a:lnTo>
                    <a:pt x="83" y="153"/>
                  </a:lnTo>
                  <a:lnTo>
                    <a:pt x="80" y="155"/>
                  </a:lnTo>
                  <a:lnTo>
                    <a:pt x="74" y="154"/>
                  </a:lnTo>
                  <a:lnTo>
                    <a:pt x="72" y="157"/>
                  </a:lnTo>
                  <a:lnTo>
                    <a:pt x="76" y="160"/>
                  </a:lnTo>
                  <a:lnTo>
                    <a:pt x="71" y="167"/>
                  </a:lnTo>
                  <a:lnTo>
                    <a:pt x="73" y="171"/>
                  </a:lnTo>
                  <a:lnTo>
                    <a:pt x="78" y="171"/>
                  </a:lnTo>
                  <a:lnTo>
                    <a:pt x="77" y="181"/>
                  </a:lnTo>
                  <a:lnTo>
                    <a:pt x="87" y="193"/>
                  </a:lnTo>
                  <a:lnTo>
                    <a:pt x="88" y="197"/>
                  </a:lnTo>
                  <a:lnTo>
                    <a:pt x="83" y="202"/>
                  </a:lnTo>
                  <a:lnTo>
                    <a:pt x="89" y="201"/>
                  </a:lnTo>
                  <a:lnTo>
                    <a:pt x="94" y="204"/>
                  </a:lnTo>
                  <a:lnTo>
                    <a:pt x="95" y="212"/>
                  </a:lnTo>
                  <a:lnTo>
                    <a:pt x="97" y="214"/>
                  </a:lnTo>
                  <a:lnTo>
                    <a:pt x="102" y="213"/>
                  </a:lnTo>
                  <a:lnTo>
                    <a:pt x="106" y="220"/>
                  </a:lnTo>
                  <a:lnTo>
                    <a:pt x="113" y="222"/>
                  </a:lnTo>
                  <a:lnTo>
                    <a:pt x="109" y="234"/>
                  </a:lnTo>
                  <a:lnTo>
                    <a:pt x="94" y="244"/>
                  </a:lnTo>
                  <a:lnTo>
                    <a:pt x="91" y="256"/>
                  </a:lnTo>
                  <a:lnTo>
                    <a:pt x="105" y="261"/>
                  </a:lnTo>
                  <a:lnTo>
                    <a:pt x="103" y="259"/>
                  </a:lnTo>
                  <a:lnTo>
                    <a:pt x="109" y="259"/>
                  </a:lnTo>
                  <a:lnTo>
                    <a:pt x="110" y="256"/>
                  </a:lnTo>
                  <a:lnTo>
                    <a:pt x="103" y="251"/>
                  </a:lnTo>
                  <a:lnTo>
                    <a:pt x="106" y="249"/>
                  </a:lnTo>
                  <a:lnTo>
                    <a:pt x="120" y="257"/>
                  </a:lnTo>
                  <a:lnTo>
                    <a:pt x="140" y="293"/>
                  </a:lnTo>
                  <a:lnTo>
                    <a:pt x="138" y="297"/>
                  </a:lnTo>
                  <a:lnTo>
                    <a:pt x="131" y="294"/>
                  </a:lnTo>
                  <a:lnTo>
                    <a:pt x="128" y="285"/>
                  </a:lnTo>
                  <a:lnTo>
                    <a:pt x="121" y="282"/>
                  </a:lnTo>
                  <a:lnTo>
                    <a:pt x="128" y="275"/>
                  </a:lnTo>
                  <a:lnTo>
                    <a:pt x="120" y="275"/>
                  </a:lnTo>
                  <a:lnTo>
                    <a:pt x="119" y="269"/>
                  </a:lnTo>
                  <a:lnTo>
                    <a:pt x="102" y="276"/>
                  </a:lnTo>
                  <a:lnTo>
                    <a:pt x="100" y="274"/>
                  </a:lnTo>
                  <a:lnTo>
                    <a:pt x="97" y="273"/>
                  </a:lnTo>
                  <a:lnTo>
                    <a:pt x="99" y="268"/>
                  </a:lnTo>
                  <a:lnTo>
                    <a:pt x="91" y="268"/>
                  </a:lnTo>
                  <a:lnTo>
                    <a:pt x="86" y="282"/>
                  </a:lnTo>
                  <a:lnTo>
                    <a:pt x="82" y="278"/>
                  </a:lnTo>
                  <a:lnTo>
                    <a:pt x="79" y="277"/>
                  </a:lnTo>
                  <a:lnTo>
                    <a:pt x="76" y="273"/>
                  </a:lnTo>
                  <a:lnTo>
                    <a:pt x="73" y="274"/>
                  </a:lnTo>
                  <a:lnTo>
                    <a:pt x="74" y="279"/>
                  </a:lnTo>
                  <a:lnTo>
                    <a:pt x="70" y="276"/>
                  </a:lnTo>
                  <a:lnTo>
                    <a:pt x="69" y="280"/>
                  </a:lnTo>
                  <a:lnTo>
                    <a:pt x="64" y="282"/>
                  </a:lnTo>
                  <a:lnTo>
                    <a:pt x="63" y="278"/>
                  </a:lnTo>
                  <a:lnTo>
                    <a:pt x="57" y="279"/>
                  </a:lnTo>
                  <a:lnTo>
                    <a:pt x="54" y="274"/>
                  </a:lnTo>
                  <a:lnTo>
                    <a:pt x="45" y="275"/>
                  </a:lnTo>
                  <a:lnTo>
                    <a:pt x="40" y="269"/>
                  </a:lnTo>
                  <a:lnTo>
                    <a:pt x="33" y="271"/>
                  </a:lnTo>
                  <a:lnTo>
                    <a:pt x="31" y="274"/>
                  </a:lnTo>
                  <a:lnTo>
                    <a:pt x="31" y="274"/>
                  </a:lnTo>
                  <a:lnTo>
                    <a:pt x="30" y="231"/>
                  </a:lnTo>
                  <a:lnTo>
                    <a:pt x="42" y="213"/>
                  </a:lnTo>
                  <a:lnTo>
                    <a:pt x="38" y="207"/>
                  </a:lnTo>
                  <a:lnTo>
                    <a:pt x="26" y="203"/>
                  </a:lnTo>
                  <a:lnTo>
                    <a:pt x="21" y="170"/>
                  </a:lnTo>
                  <a:lnTo>
                    <a:pt x="24" y="162"/>
                  </a:lnTo>
                  <a:lnTo>
                    <a:pt x="37" y="152"/>
                  </a:lnTo>
                  <a:lnTo>
                    <a:pt x="34" y="114"/>
                  </a:lnTo>
                  <a:lnTo>
                    <a:pt x="21" y="83"/>
                  </a:lnTo>
                  <a:lnTo>
                    <a:pt x="1" y="83"/>
                  </a:lnTo>
                  <a:lnTo>
                    <a:pt x="0" y="45"/>
                  </a:lnTo>
                  <a:lnTo>
                    <a:pt x="7" y="40"/>
                  </a:lnTo>
                  <a:lnTo>
                    <a:pt x="9" y="19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7" name="Freeform 41">
              <a:extLst>
                <a:ext uri="{FF2B5EF4-FFF2-40B4-BE49-F238E27FC236}">
                  <a16:creationId xmlns:a16="http://schemas.microsoft.com/office/drawing/2014/main" id="{CA21BCE9-1488-AE43-9826-FF601A7E30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14240" y="3950613"/>
              <a:ext cx="87313" cy="120650"/>
            </a:xfrm>
            <a:custGeom>
              <a:avLst/>
              <a:gdLst>
                <a:gd name="T0" fmla="*/ 50 w 55"/>
                <a:gd name="T1" fmla="*/ 61 h 76"/>
                <a:gd name="T2" fmla="*/ 55 w 55"/>
                <a:gd name="T3" fmla="*/ 66 h 76"/>
                <a:gd name="T4" fmla="*/ 45 w 55"/>
                <a:gd name="T5" fmla="*/ 67 h 76"/>
                <a:gd name="T6" fmla="*/ 46 w 55"/>
                <a:gd name="T7" fmla="*/ 62 h 76"/>
                <a:gd name="T8" fmla="*/ 50 w 55"/>
                <a:gd name="T9" fmla="*/ 61 h 76"/>
                <a:gd name="T10" fmla="*/ 40 w 55"/>
                <a:gd name="T11" fmla="*/ 0 h 76"/>
                <a:gd name="T12" fmla="*/ 52 w 55"/>
                <a:gd name="T13" fmla="*/ 8 h 76"/>
                <a:gd name="T14" fmla="*/ 53 w 55"/>
                <a:gd name="T15" fmla="*/ 13 h 76"/>
                <a:gd name="T16" fmla="*/ 55 w 55"/>
                <a:gd name="T17" fmla="*/ 30 h 76"/>
                <a:gd name="T18" fmla="*/ 45 w 55"/>
                <a:gd name="T19" fmla="*/ 49 h 76"/>
                <a:gd name="T20" fmla="*/ 45 w 55"/>
                <a:gd name="T21" fmla="*/ 55 h 76"/>
                <a:gd name="T22" fmla="*/ 41 w 55"/>
                <a:gd name="T23" fmla="*/ 61 h 76"/>
                <a:gd name="T24" fmla="*/ 37 w 55"/>
                <a:gd name="T25" fmla="*/ 61 h 76"/>
                <a:gd name="T26" fmla="*/ 38 w 55"/>
                <a:gd name="T27" fmla="*/ 66 h 76"/>
                <a:gd name="T28" fmla="*/ 33 w 55"/>
                <a:gd name="T29" fmla="*/ 70 h 76"/>
                <a:gd name="T30" fmla="*/ 23 w 55"/>
                <a:gd name="T31" fmla="*/ 71 h 76"/>
                <a:gd name="T32" fmla="*/ 15 w 55"/>
                <a:gd name="T33" fmla="*/ 76 h 76"/>
                <a:gd name="T34" fmla="*/ 9 w 55"/>
                <a:gd name="T35" fmla="*/ 76 h 76"/>
                <a:gd name="T36" fmla="*/ 7 w 55"/>
                <a:gd name="T37" fmla="*/ 66 h 76"/>
                <a:gd name="T38" fmla="*/ 0 w 55"/>
                <a:gd name="T39" fmla="*/ 59 h 76"/>
                <a:gd name="T40" fmla="*/ 2 w 55"/>
                <a:gd name="T41" fmla="*/ 54 h 76"/>
                <a:gd name="T42" fmla="*/ 10 w 55"/>
                <a:gd name="T43" fmla="*/ 52 h 76"/>
                <a:gd name="T44" fmla="*/ 10 w 55"/>
                <a:gd name="T45" fmla="*/ 47 h 76"/>
                <a:gd name="T46" fmla="*/ 8 w 55"/>
                <a:gd name="T47" fmla="*/ 38 h 76"/>
                <a:gd name="T48" fmla="*/ 19 w 55"/>
                <a:gd name="T49" fmla="*/ 24 h 76"/>
                <a:gd name="T50" fmla="*/ 18 w 55"/>
                <a:gd name="T51" fmla="*/ 19 h 76"/>
                <a:gd name="T52" fmla="*/ 23 w 55"/>
                <a:gd name="T53" fmla="*/ 21 h 76"/>
                <a:gd name="T54" fmla="*/ 30 w 55"/>
                <a:gd name="T55" fmla="*/ 17 h 76"/>
                <a:gd name="T56" fmla="*/ 30 w 55"/>
                <a:gd name="T57" fmla="*/ 8 h 76"/>
                <a:gd name="T58" fmla="*/ 40 w 55"/>
                <a:gd name="T5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5" h="76">
                  <a:moveTo>
                    <a:pt x="50" y="61"/>
                  </a:moveTo>
                  <a:lnTo>
                    <a:pt x="55" y="66"/>
                  </a:lnTo>
                  <a:lnTo>
                    <a:pt x="45" y="67"/>
                  </a:lnTo>
                  <a:lnTo>
                    <a:pt x="46" y="62"/>
                  </a:lnTo>
                  <a:lnTo>
                    <a:pt x="50" y="61"/>
                  </a:lnTo>
                  <a:close/>
                  <a:moveTo>
                    <a:pt x="40" y="0"/>
                  </a:moveTo>
                  <a:lnTo>
                    <a:pt x="52" y="8"/>
                  </a:lnTo>
                  <a:lnTo>
                    <a:pt x="53" y="13"/>
                  </a:lnTo>
                  <a:lnTo>
                    <a:pt x="55" y="30"/>
                  </a:lnTo>
                  <a:lnTo>
                    <a:pt x="45" y="49"/>
                  </a:lnTo>
                  <a:lnTo>
                    <a:pt x="45" y="55"/>
                  </a:lnTo>
                  <a:lnTo>
                    <a:pt x="41" y="61"/>
                  </a:lnTo>
                  <a:lnTo>
                    <a:pt x="37" y="61"/>
                  </a:lnTo>
                  <a:lnTo>
                    <a:pt x="38" y="66"/>
                  </a:lnTo>
                  <a:lnTo>
                    <a:pt x="33" y="70"/>
                  </a:lnTo>
                  <a:lnTo>
                    <a:pt x="23" y="71"/>
                  </a:lnTo>
                  <a:lnTo>
                    <a:pt x="15" y="76"/>
                  </a:lnTo>
                  <a:lnTo>
                    <a:pt x="9" y="76"/>
                  </a:lnTo>
                  <a:lnTo>
                    <a:pt x="7" y="66"/>
                  </a:lnTo>
                  <a:lnTo>
                    <a:pt x="0" y="59"/>
                  </a:lnTo>
                  <a:lnTo>
                    <a:pt x="2" y="54"/>
                  </a:lnTo>
                  <a:lnTo>
                    <a:pt x="10" y="52"/>
                  </a:lnTo>
                  <a:lnTo>
                    <a:pt x="10" y="47"/>
                  </a:lnTo>
                  <a:lnTo>
                    <a:pt x="8" y="38"/>
                  </a:lnTo>
                  <a:lnTo>
                    <a:pt x="19" y="24"/>
                  </a:lnTo>
                  <a:lnTo>
                    <a:pt x="18" y="19"/>
                  </a:lnTo>
                  <a:lnTo>
                    <a:pt x="23" y="21"/>
                  </a:lnTo>
                  <a:lnTo>
                    <a:pt x="30" y="17"/>
                  </a:lnTo>
                  <a:lnTo>
                    <a:pt x="30" y="8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8" name="Freeform 42">
              <a:extLst>
                <a:ext uri="{FF2B5EF4-FFF2-40B4-BE49-F238E27FC236}">
                  <a16:creationId xmlns:a16="http://schemas.microsoft.com/office/drawing/2014/main" id="{D0976F56-46B7-424E-9120-7C1C4C514C35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8140" y="1732876"/>
              <a:ext cx="242888" cy="171450"/>
            </a:xfrm>
            <a:custGeom>
              <a:avLst/>
              <a:gdLst>
                <a:gd name="T0" fmla="*/ 0 w 153"/>
                <a:gd name="T1" fmla="*/ 56 h 108"/>
                <a:gd name="T2" fmla="*/ 8 w 153"/>
                <a:gd name="T3" fmla="*/ 56 h 108"/>
                <a:gd name="T4" fmla="*/ 15 w 153"/>
                <a:gd name="T5" fmla="*/ 49 h 108"/>
                <a:gd name="T6" fmla="*/ 22 w 153"/>
                <a:gd name="T7" fmla="*/ 32 h 108"/>
                <a:gd name="T8" fmla="*/ 20 w 153"/>
                <a:gd name="T9" fmla="*/ 23 h 108"/>
                <a:gd name="T10" fmla="*/ 21 w 153"/>
                <a:gd name="T11" fmla="*/ 18 h 108"/>
                <a:gd name="T12" fmla="*/ 32 w 153"/>
                <a:gd name="T13" fmla="*/ 19 h 108"/>
                <a:gd name="T14" fmla="*/ 38 w 153"/>
                <a:gd name="T15" fmla="*/ 15 h 108"/>
                <a:gd name="T16" fmla="*/ 50 w 153"/>
                <a:gd name="T17" fmla="*/ 15 h 108"/>
                <a:gd name="T18" fmla="*/ 76 w 153"/>
                <a:gd name="T19" fmla="*/ 16 h 108"/>
                <a:gd name="T20" fmla="*/ 102 w 153"/>
                <a:gd name="T21" fmla="*/ 3 h 108"/>
                <a:gd name="T22" fmla="*/ 121 w 153"/>
                <a:gd name="T23" fmla="*/ 0 h 108"/>
                <a:gd name="T24" fmla="*/ 145 w 153"/>
                <a:gd name="T25" fmla="*/ 1 h 108"/>
                <a:gd name="T26" fmla="*/ 145 w 153"/>
                <a:gd name="T27" fmla="*/ 1 h 108"/>
                <a:gd name="T28" fmla="*/ 153 w 153"/>
                <a:gd name="T29" fmla="*/ 40 h 108"/>
                <a:gd name="T30" fmla="*/ 144 w 153"/>
                <a:gd name="T31" fmla="*/ 50 h 108"/>
                <a:gd name="T32" fmla="*/ 125 w 153"/>
                <a:gd name="T33" fmla="*/ 56 h 108"/>
                <a:gd name="T34" fmla="*/ 120 w 153"/>
                <a:gd name="T35" fmla="*/ 54 h 108"/>
                <a:gd name="T36" fmla="*/ 113 w 153"/>
                <a:gd name="T37" fmla="*/ 61 h 108"/>
                <a:gd name="T38" fmla="*/ 105 w 153"/>
                <a:gd name="T39" fmla="*/ 62 h 108"/>
                <a:gd name="T40" fmla="*/ 102 w 153"/>
                <a:gd name="T41" fmla="*/ 67 h 108"/>
                <a:gd name="T42" fmla="*/ 99 w 153"/>
                <a:gd name="T43" fmla="*/ 67 h 108"/>
                <a:gd name="T44" fmla="*/ 101 w 153"/>
                <a:gd name="T45" fmla="*/ 70 h 108"/>
                <a:gd name="T46" fmla="*/ 99 w 153"/>
                <a:gd name="T47" fmla="*/ 74 h 108"/>
                <a:gd name="T48" fmla="*/ 99 w 153"/>
                <a:gd name="T49" fmla="*/ 74 h 108"/>
                <a:gd name="T50" fmla="*/ 94 w 153"/>
                <a:gd name="T51" fmla="*/ 85 h 108"/>
                <a:gd name="T52" fmla="*/ 89 w 153"/>
                <a:gd name="T53" fmla="*/ 87 h 108"/>
                <a:gd name="T54" fmla="*/ 90 w 153"/>
                <a:gd name="T55" fmla="*/ 93 h 108"/>
                <a:gd name="T56" fmla="*/ 86 w 153"/>
                <a:gd name="T57" fmla="*/ 92 h 108"/>
                <a:gd name="T58" fmla="*/ 75 w 153"/>
                <a:gd name="T59" fmla="*/ 96 h 108"/>
                <a:gd name="T60" fmla="*/ 75 w 153"/>
                <a:gd name="T61" fmla="*/ 96 h 108"/>
                <a:gd name="T62" fmla="*/ 74 w 153"/>
                <a:gd name="T63" fmla="*/ 96 h 108"/>
                <a:gd name="T64" fmla="*/ 74 w 153"/>
                <a:gd name="T65" fmla="*/ 96 h 108"/>
                <a:gd name="T66" fmla="*/ 6 w 153"/>
                <a:gd name="T67" fmla="*/ 108 h 108"/>
                <a:gd name="T68" fmla="*/ 6 w 153"/>
                <a:gd name="T69" fmla="*/ 108 h 108"/>
                <a:gd name="T70" fmla="*/ 4 w 153"/>
                <a:gd name="T71" fmla="*/ 67 h 108"/>
                <a:gd name="T72" fmla="*/ 0 w 153"/>
                <a:gd name="T73" fmla="*/ 5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3" h="108">
                  <a:moveTo>
                    <a:pt x="0" y="56"/>
                  </a:moveTo>
                  <a:lnTo>
                    <a:pt x="8" y="56"/>
                  </a:lnTo>
                  <a:lnTo>
                    <a:pt x="15" y="49"/>
                  </a:lnTo>
                  <a:lnTo>
                    <a:pt x="22" y="32"/>
                  </a:lnTo>
                  <a:lnTo>
                    <a:pt x="20" y="23"/>
                  </a:lnTo>
                  <a:lnTo>
                    <a:pt x="21" y="18"/>
                  </a:lnTo>
                  <a:lnTo>
                    <a:pt x="32" y="19"/>
                  </a:lnTo>
                  <a:lnTo>
                    <a:pt x="38" y="15"/>
                  </a:lnTo>
                  <a:lnTo>
                    <a:pt x="50" y="15"/>
                  </a:lnTo>
                  <a:lnTo>
                    <a:pt x="76" y="16"/>
                  </a:lnTo>
                  <a:lnTo>
                    <a:pt x="102" y="3"/>
                  </a:lnTo>
                  <a:lnTo>
                    <a:pt x="121" y="0"/>
                  </a:lnTo>
                  <a:lnTo>
                    <a:pt x="145" y="1"/>
                  </a:lnTo>
                  <a:lnTo>
                    <a:pt x="145" y="1"/>
                  </a:lnTo>
                  <a:lnTo>
                    <a:pt x="153" y="40"/>
                  </a:lnTo>
                  <a:lnTo>
                    <a:pt x="144" y="50"/>
                  </a:lnTo>
                  <a:lnTo>
                    <a:pt x="125" y="56"/>
                  </a:lnTo>
                  <a:lnTo>
                    <a:pt x="120" y="54"/>
                  </a:lnTo>
                  <a:lnTo>
                    <a:pt x="113" y="61"/>
                  </a:lnTo>
                  <a:lnTo>
                    <a:pt x="105" y="62"/>
                  </a:lnTo>
                  <a:lnTo>
                    <a:pt x="102" y="67"/>
                  </a:lnTo>
                  <a:lnTo>
                    <a:pt x="99" y="67"/>
                  </a:lnTo>
                  <a:lnTo>
                    <a:pt x="101" y="70"/>
                  </a:lnTo>
                  <a:lnTo>
                    <a:pt x="99" y="74"/>
                  </a:lnTo>
                  <a:lnTo>
                    <a:pt x="99" y="74"/>
                  </a:lnTo>
                  <a:lnTo>
                    <a:pt x="94" y="85"/>
                  </a:lnTo>
                  <a:lnTo>
                    <a:pt x="89" y="87"/>
                  </a:lnTo>
                  <a:lnTo>
                    <a:pt x="90" y="93"/>
                  </a:lnTo>
                  <a:lnTo>
                    <a:pt x="86" y="92"/>
                  </a:lnTo>
                  <a:lnTo>
                    <a:pt x="75" y="96"/>
                  </a:lnTo>
                  <a:lnTo>
                    <a:pt x="75" y="96"/>
                  </a:lnTo>
                  <a:lnTo>
                    <a:pt x="74" y="96"/>
                  </a:lnTo>
                  <a:lnTo>
                    <a:pt x="74" y="96"/>
                  </a:lnTo>
                  <a:lnTo>
                    <a:pt x="6" y="108"/>
                  </a:lnTo>
                  <a:lnTo>
                    <a:pt x="6" y="108"/>
                  </a:lnTo>
                  <a:lnTo>
                    <a:pt x="4" y="67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9" name="Freeform 43">
              <a:extLst>
                <a:ext uri="{FF2B5EF4-FFF2-40B4-BE49-F238E27FC236}">
                  <a16:creationId xmlns:a16="http://schemas.microsoft.com/office/drawing/2014/main" id="{1C770780-99D5-0443-8FB0-970A4C561410}"/>
                </a:ext>
              </a:extLst>
            </p:cNvPr>
            <p:cNvSpPr>
              <a:spLocks/>
            </p:cNvSpPr>
            <p:nvPr/>
          </p:nvSpPr>
          <p:spPr bwMode="auto">
            <a:xfrm>
              <a:off x="8614152" y="1169313"/>
              <a:ext cx="187325" cy="339725"/>
            </a:xfrm>
            <a:custGeom>
              <a:avLst/>
              <a:gdLst>
                <a:gd name="T0" fmla="*/ 90 w 118"/>
                <a:gd name="T1" fmla="*/ 0 h 214"/>
                <a:gd name="T2" fmla="*/ 104 w 118"/>
                <a:gd name="T3" fmla="*/ 20 h 214"/>
                <a:gd name="T4" fmla="*/ 113 w 118"/>
                <a:gd name="T5" fmla="*/ 22 h 214"/>
                <a:gd name="T6" fmla="*/ 117 w 118"/>
                <a:gd name="T7" fmla="*/ 16 h 214"/>
                <a:gd name="T8" fmla="*/ 117 w 118"/>
                <a:gd name="T9" fmla="*/ 16 h 214"/>
                <a:gd name="T10" fmla="*/ 115 w 118"/>
                <a:gd name="T11" fmla="*/ 46 h 214"/>
                <a:gd name="T12" fmla="*/ 115 w 118"/>
                <a:gd name="T13" fmla="*/ 46 h 214"/>
                <a:gd name="T14" fmla="*/ 111 w 118"/>
                <a:gd name="T15" fmla="*/ 65 h 214"/>
                <a:gd name="T16" fmla="*/ 114 w 118"/>
                <a:gd name="T17" fmla="*/ 103 h 214"/>
                <a:gd name="T18" fmla="*/ 118 w 118"/>
                <a:gd name="T19" fmla="*/ 110 h 214"/>
                <a:gd name="T20" fmla="*/ 109 w 118"/>
                <a:gd name="T21" fmla="*/ 125 h 214"/>
                <a:gd name="T22" fmla="*/ 110 w 118"/>
                <a:gd name="T23" fmla="*/ 148 h 214"/>
                <a:gd name="T24" fmla="*/ 107 w 118"/>
                <a:gd name="T25" fmla="*/ 153 h 214"/>
                <a:gd name="T26" fmla="*/ 107 w 118"/>
                <a:gd name="T27" fmla="*/ 153 h 214"/>
                <a:gd name="T28" fmla="*/ 103 w 118"/>
                <a:gd name="T29" fmla="*/ 159 h 214"/>
                <a:gd name="T30" fmla="*/ 87 w 118"/>
                <a:gd name="T31" fmla="*/ 157 h 214"/>
                <a:gd name="T32" fmla="*/ 76 w 118"/>
                <a:gd name="T33" fmla="*/ 168 h 214"/>
                <a:gd name="T34" fmla="*/ 64 w 118"/>
                <a:gd name="T35" fmla="*/ 172 h 214"/>
                <a:gd name="T36" fmla="*/ 56 w 118"/>
                <a:gd name="T37" fmla="*/ 185 h 214"/>
                <a:gd name="T38" fmla="*/ 33 w 118"/>
                <a:gd name="T39" fmla="*/ 193 h 214"/>
                <a:gd name="T40" fmla="*/ 22 w 118"/>
                <a:gd name="T41" fmla="*/ 214 h 214"/>
                <a:gd name="T42" fmla="*/ 22 w 118"/>
                <a:gd name="T43" fmla="*/ 214 h 214"/>
                <a:gd name="T44" fmla="*/ 18 w 118"/>
                <a:gd name="T45" fmla="*/ 210 h 214"/>
                <a:gd name="T46" fmla="*/ 17 w 118"/>
                <a:gd name="T47" fmla="*/ 203 h 214"/>
                <a:gd name="T48" fmla="*/ 22 w 118"/>
                <a:gd name="T49" fmla="*/ 174 h 214"/>
                <a:gd name="T50" fmla="*/ 3 w 118"/>
                <a:gd name="T51" fmla="*/ 170 h 214"/>
                <a:gd name="T52" fmla="*/ 3 w 118"/>
                <a:gd name="T53" fmla="*/ 170 h 214"/>
                <a:gd name="T54" fmla="*/ 0 w 118"/>
                <a:gd name="T55" fmla="*/ 167 h 214"/>
                <a:gd name="T56" fmla="*/ 8 w 118"/>
                <a:gd name="T57" fmla="*/ 161 h 214"/>
                <a:gd name="T58" fmla="*/ 10 w 118"/>
                <a:gd name="T59" fmla="*/ 153 h 214"/>
                <a:gd name="T60" fmla="*/ 15 w 118"/>
                <a:gd name="T61" fmla="*/ 148 h 214"/>
                <a:gd name="T62" fmla="*/ 10 w 118"/>
                <a:gd name="T63" fmla="*/ 141 h 214"/>
                <a:gd name="T64" fmla="*/ 11 w 118"/>
                <a:gd name="T65" fmla="*/ 130 h 214"/>
                <a:gd name="T66" fmla="*/ 8 w 118"/>
                <a:gd name="T67" fmla="*/ 128 h 214"/>
                <a:gd name="T68" fmla="*/ 18 w 118"/>
                <a:gd name="T69" fmla="*/ 118 h 214"/>
                <a:gd name="T70" fmla="*/ 19 w 118"/>
                <a:gd name="T71" fmla="*/ 106 h 214"/>
                <a:gd name="T72" fmla="*/ 22 w 118"/>
                <a:gd name="T73" fmla="*/ 104 h 214"/>
                <a:gd name="T74" fmla="*/ 20 w 118"/>
                <a:gd name="T75" fmla="*/ 102 h 214"/>
                <a:gd name="T76" fmla="*/ 31 w 118"/>
                <a:gd name="T77" fmla="*/ 85 h 214"/>
                <a:gd name="T78" fmla="*/ 37 w 118"/>
                <a:gd name="T79" fmla="*/ 69 h 214"/>
                <a:gd name="T80" fmla="*/ 36 w 118"/>
                <a:gd name="T81" fmla="*/ 55 h 214"/>
                <a:gd name="T82" fmla="*/ 28 w 118"/>
                <a:gd name="T83" fmla="*/ 37 h 214"/>
                <a:gd name="T84" fmla="*/ 42 w 118"/>
                <a:gd name="T85" fmla="*/ 24 h 214"/>
                <a:gd name="T86" fmla="*/ 62 w 118"/>
                <a:gd name="T87" fmla="*/ 29 h 214"/>
                <a:gd name="T88" fmla="*/ 74 w 118"/>
                <a:gd name="T89" fmla="*/ 25 h 214"/>
                <a:gd name="T90" fmla="*/ 77 w 118"/>
                <a:gd name="T91" fmla="*/ 19 h 214"/>
                <a:gd name="T92" fmla="*/ 76 w 118"/>
                <a:gd name="T93" fmla="*/ 7 h 214"/>
                <a:gd name="T94" fmla="*/ 90 w 118"/>
                <a:gd name="T95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8" h="214">
                  <a:moveTo>
                    <a:pt x="90" y="0"/>
                  </a:moveTo>
                  <a:lnTo>
                    <a:pt x="104" y="20"/>
                  </a:lnTo>
                  <a:lnTo>
                    <a:pt x="113" y="22"/>
                  </a:lnTo>
                  <a:lnTo>
                    <a:pt x="117" y="16"/>
                  </a:lnTo>
                  <a:lnTo>
                    <a:pt x="117" y="16"/>
                  </a:lnTo>
                  <a:lnTo>
                    <a:pt x="115" y="46"/>
                  </a:lnTo>
                  <a:lnTo>
                    <a:pt x="115" y="46"/>
                  </a:lnTo>
                  <a:lnTo>
                    <a:pt x="111" y="65"/>
                  </a:lnTo>
                  <a:lnTo>
                    <a:pt x="114" y="103"/>
                  </a:lnTo>
                  <a:lnTo>
                    <a:pt x="118" y="110"/>
                  </a:lnTo>
                  <a:lnTo>
                    <a:pt x="109" y="125"/>
                  </a:lnTo>
                  <a:lnTo>
                    <a:pt x="110" y="148"/>
                  </a:lnTo>
                  <a:lnTo>
                    <a:pt x="107" y="153"/>
                  </a:lnTo>
                  <a:lnTo>
                    <a:pt x="107" y="153"/>
                  </a:lnTo>
                  <a:lnTo>
                    <a:pt x="103" y="159"/>
                  </a:lnTo>
                  <a:lnTo>
                    <a:pt x="87" y="157"/>
                  </a:lnTo>
                  <a:lnTo>
                    <a:pt x="76" y="168"/>
                  </a:lnTo>
                  <a:lnTo>
                    <a:pt x="64" y="172"/>
                  </a:lnTo>
                  <a:lnTo>
                    <a:pt x="56" y="185"/>
                  </a:lnTo>
                  <a:lnTo>
                    <a:pt x="33" y="193"/>
                  </a:lnTo>
                  <a:lnTo>
                    <a:pt x="22" y="214"/>
                  </a:lnTo>
                  <a:lnTo>
                    <a:pt x="22" y="214"/>
                  </a:lnTo>
                  <a:lnTo>
                    <a:pt x="18" y="210"/>
                  </a:lnTo>
                  <a:lnTo>
                    <a:pt x="17" y="203"/>
                  </a:lnTo>
                  <a:lnTo>
                    <a:pt x="22" y="174"/>
                  </a:lnTo>
                  <a:lnTo>
                    <a:pt x="3" y="170"/>
                  </a:lnTo>
                  <a:lnTo>
                    <a:pt x="3" y="170"/>
                  </a:lnTo>
                  <a:lnTo>
                    <a:pt x="0" y="167"/>
                  </a:lnTo>
                  <a:lnTo>
                    <a:pt x="8" y="161"/>
                  </a:lnTo>
                  <a:lnTo>
                    <a:pt x="10" y="153"/>
                  </a:lnTo>
                  <a:lnTo>
                    <a:pt x="15" y="148"/>
                  </a:lnTo>
                  <a:lnTo>
                    <a:pt x="10" y="141"/>
                  </a:lnTo>
                  <a:lnTo>
                    <a:pt x="11" y="130"/>
                  </a:lnTo>
                  <a:lnTo>
                    <a:pt x="8" y="128"/>
                  </a:lnTo>
                  <a:lnTo>
                    <a:pt x="18" y="118"/>
                  </a:lnTo>
                  <a:lnTo>
                    <a:pt x="19" y="106"/>
                  </a:lnTo>
                  <a:lnTo>
                    <a:pt x="22" y="104"/>
                  </a:lnTo>
                  <a:lnTo>
                    <a:pt x="20" y="102"/>
                  </a:lnTo>
                  <a:lnTo>
                    <a:pt x="31" y="85"/>
                  </a:lnTo>
                  <a:lnTo>
                    <a:pt x="37" y="69"/>
                  </a:lnTo>
                  <a:lnTo>
                    <a:pt x="36" y="55"/>
                  </a:lnTo>
                  <a:lnTo>
                    <a:pt x="28" y="37"/>
                  </a:lnTo>
                  <a:lnTo>
                    <a:pt x="42" y="24"/>
                  </a:lnTo>
                  <a:lnTo>
                    <a:pt x="62" y="29"/>
                  </a:lnTo>
                  <a:lnTo>
                    <a:pt x="74" y="25"/>
                  </a:lnTo>
                  <a:lnTo>
                    <a:pt x="77" y="19"/>
                  </a:lnTo>
                  <a:lnTo>
                    <a:pt x="76" y="7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0" name="Freeform 44">
              <a:extLst>
                <a:ext uri="{FF2B5EF4-FFF2-40B4-BE49-F238E27FC236}">
                  <a16:creationId xmlns:a16="http://schemas.microsoft.com/office/drawing/2014/main" id="{21651B95-8E32-A84F-AB1B-A1E3ED1BC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5577" y="1439188"/>
              <a:ext cx="174625" cy="442913"/>
            </a:xfrm>
            <a:custGeom>
              <a:avLst/>
              <a:gdLst>
                <a:gd name="T0" fmla="*/ 40 w 110"/>
                <a:gd name="T1" fmla="*/ 4 h 279"/>
                <a:gd name="T2" fmla="*/ 36 w 110"/>
                <a:gd name="T3" fmla="*/ 40 h 279"/>
                <a:gd name="T4" fmla="*/ 40 w 110"/>
                <a:gd name="T5" fmla="*/ 44 h 279"/>
                <a:gd name="T6" fmla="*/ 31 w 110"/>
                <a:gd name="T7" fmla="*/ 80 h 279"/>
                <a:gd name="T8" fmla="*/ 29 w 110"/>
                <a:gd name="T9" fmla="*/ 95 h 279"/>
                <a:gd name="T10" fmla="*/ 52 w 110"/>
                <a:gd name="T11" fmla="*/ 96 h 279"/>
                <a:gd name="T12" fmla="*/ 41 w 110"/>
                <a:gd name="T13" fmla="*/ 122 h 279"/>
                <a:gd name="T14" fmla="*/ 58 w 110"/>
                <a:gd name="T15" fmla="*/ 133 h 279"/>
                <a:gd name="T16" fmla="*/ 72 w 110"/>
                <a:gd name="T17" fmla="*/ 158 h 279"/>
                <a:gd name="T18" fmla="*/ 75 w 110"/>
                <a:gd name="T19" fmla="*/ 166 h 279"/>
                <a:gd name="T20" fmla="*/ 98 w 110"/>
                <a:gd name="T21" fmla="*/ 160 h 279"/>
                <a:gd name="T22" fmla="*/ 110 w 110"/>
                <a:gd name="T23" fmla="*/ 160 h 279"/>
                <a:gd name="T24" fmla="*/ 95 w 110"/>
                <a:gd name="T25" fmla="*/ 208 h 279"/>
                <a:gd name="T26" fmla="*/ 93 w 110"/>
                <a:gd name="T27" fmla="*/ 217 h 279"/>
                <a:gd name="T28" fmla="*/ 70 w 110"/>
                <a:gd name="T29" fmla="*/ 223 h 279"/>
                <a:gd name="T30" fmla="*/ 59 w 110"/>
                <a:gd name="T31" fmla="*/ 263 h 279"/>
                <a:gd name="T32" fmla="*/ 50 w 110"/>
                <a:gd name="T33" fmla="*/ 279 h 279"/>
                <a:gd name="T34" fmla="*/ 44 w 110"/>
                <a:gd name="T35" fmla="*/ 254 h 279"/>
                <a:gd name="T36" fmla="*/ 43 w 110"/>
                <a:gd name="T37" fmla="*/ 249 h 279"/>
                <a:gd name="T38" fmla="*/ 41 w 110"/>
                <a:gd name="T39" fmla="*/ 244 h 279"/>
                <a:gd name="T40" fmla="*/ 37 w 110"/>
                <a:gd name="T41" fmla="*/ 220 h 279"/>
                <a:gd name="T42" fmla="*/ 28 w 110"/>
                <a:gd name="T43" fmla="*/ 221 h 279"/>
                <a:gd name="T44" fmla="*/ 14 w 110"/>
                <a:gd name="T45" fmla="*/ 220 h 279"/>
                <a:gd name="T46" fmla="*/ 22 w 110"/>
                <a:gd name="T47" fmla="*/ 207 h 279"/>
                <a:gd name="T48" fmla="*/ 17 w 110"/>
                <a:gd name="T49" fmla="*/ 163 h 279"/>
                <a:gd name="T50" fmla="*/ 19 w 110"/>
                <a:gd name="T51" fmla="*/ 138 h 279"/>
                <a:gd name="T52" fmla="*/ 17 w 110"/>
                <a:gd name="T53" fmla="*/ 128 h 279"/>
                <a:gd name="T54" fmla="*/ 23 w 110"/>
                <a:gd name="T55" fmla="*/ 115 h 279"/>
                <a:gd name="T56" fmla="*/ 22 w 110"/>
                <a:gd name="T57" fmla="*/ 102 h 279"/>
                <a:gd name="T58" fmla="*/ 20 w 110"/>
                <a:gd name="T59" fmla="*/ 95 h 279"/>
                <a:gd name="T60" fmla="*/ 17 w 110"/>
                <a:gd name="T61" fmla="*/ 88 h 279"/>
                <a:gd name="T62" fmla="*/ 9 w 110"/>
                <a:gd name="T63" fmla="*/ 86 h 279"/>
                <a:gd name="T64" fmla="*/ 1 w 110"/>
                <a:gd name="T65" fmla="*/ 79 h 279"/>
                <a:gd name="T66" fmla="*/ 6 w 110"/>
                <a:gd name="T67" fmla="*/ 52 h 279"/>
                <a:gd name="T68" fmla="*/ 20 w 110"/>
                <a:gd name="T69" fmla="*/ 38 h 279"/>
                <a:gd name="T70" fmla="*/ 13 w 110"/>
                <a:gd name="T71" fmla="*/ 32 h 279"/>
                <a:gd name="T72" fmla="*/ 12 w 110"/>
                <a:gd name="T73" fmla="*/ 24 h 279"/>
                <a:gd name="T74" fmla="*/ 19 w 110"/>
                <a:gd name="T75" fmla="*/ 18 h 279"/>
                <a:gd name="T76" fmla="*/ 20 w 110"/>
                <a:gd name="T77" fmla="*/ 8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0" h="279">
                  <a:moveTo>
                    <a:pt x="21" y="0"/>
                  </a:moveTo>
                  <a:lnTo>
                    <a:pt x="40" y="4"/>
                  </a:lnTo>
                  <a:lnTo>
                    <a:pt x="35" y="33"/>
                  </a:lnTo>
                  <a:lnTo>
                    <a:pt x="36" y="40"/>
                  </a:lnTo>
                  <a:lnTo>
                    <a:pt x="40" y="44"/>
                  </a:lnTo>
                  <a:lnTo>
                    <a:pt x="40" y="44"/>
                  </a:lnTo>
                  <a:lnTo>
                    <a:pt x="34" y="59"/>
                  </a:lnTo>
                  <a:lnTo>
                    <a:pt x="31" y="80"/>
                  </a:lnTo>
                  <a:lnTo>
                    <a:pt x="26" y="90"/>
                  </a:lnTo>
                  <a:lnTo>
                    <a:pt x="29" y="95"/>
                  </a:lnTo>
                  <a:lnTo>
                    <a:pt x="38" y="90"/>
                  </a:lnTo>
                  <a:lnTo>
                    <a:pt x="52" y="96"/>
                  </a:lnTo>
                  <a:lnTo>
                    <a:pt x="50" y="106"/>
                  </a:lnTo>
                  <a:lnTo>
                    <a:pt x="41" y="122"/>
                  </a:lnTo>
                  <a:lnTo>
                    <a:pt x="46" y="133"/>
                  </a:lnTo>
                  <a:lnTo>
                    <a:pt x="58" y="133"/>
                  </a:lnTo>
                  <a:lnTo>
                    <a:pt x="72" y="145"/>
                  </a:lnTo>
                  <a:lnTo>
                    <a:pt x="72" y="158"/>
                  </a:lnTo>
                  <a:lnTo>
                    <a:pt x="69" y="159"/>
                  </a:lnTo>
                  <a:lnTo>
                    <a:pt x="75" y="166"/>
                  </a:lnTo>
                  <a:lnTo>
                    <a:pt x="89" y="167"/>
                  </a:lnTo>
                  <a:lnTo>
                    <a:pt x="98" y="160"/>
                  </a:lnTo>
                  <a:lnTo>
                    <a:pt x="110" y="160"/>
                  </a:lnTo>
                  <a:lnTo>
                    <a:pt x="110" y="160"/>
                  </a:lnTo>
                  <a:lnTo>
                    <a:pt x="94" y="178"/>
                  </a:lnTo>
                  <a:lnTo>
                    <a:pt x="95" y="208"/>
                  </a:lnTo>
                  <a:lnTo>
                    <a:pt x="93" y="217"/>
                  </a:lnTo>
                  <a:lnTo>
                    <a:pt x="93" y="217"/>
                  </a:lnTo>
                  <a:lnTo>
                    <a:pt x="86" y="222"/>
                  </a:lnTo>
                  <a:lnTo>
                    <a:pt x="70" y="223"/>
                  </a:lnTo>
                  <a:lnTo>
                    <a:pt x="64" y="226"/>
                  </a:lnTo>
                  <a:lnTo>
                    <a:pt x="59" y="263"/>
                  </a:lnTo>
                  <a:lnTo>
                    <a:pt x="50" y="279"/>
                  </a:lnTo>
                  <a:lnTo>
                    <a:pt x="50" y="279"/>
                  </a:lnTo>
                  <a:lnTo>
                    <a:pt x="40" y="266"/>
                  </a:lnTo>
                  <a:lnTo>
                    <a:pt x="44" y="254"/>
                  </a:lnTo>
                  <a:lnTo>
                    <a:pt x="40" y="252"/>
                  </a:lnTo>
                  <a:lnTo>
                    <a:pt x="43" y="249"/>
                  </a:lnTo>
                  <a:lnTo>
                    <a:pt x="38" y="248"/>
                  </a:lnTo>
                  <a:lnTo>
                    <a:pt x="41" y="244"/>
                  </a:lnTo>
                  <a:lnTo>
                    <a:pt x="35" y="237"/>
                  </a:lnTo>
                  <a:lnTo>
                    <a:pt x="37" y="220"/>
                  </a:lnTo>
                  <a:lnTo>
                    <a:pt x="30" y="225"/>
                  </a:lnTo>
                  <a:lnTo>
                    <a:pt x="28" y="221"/>
                  </a:lnTo>
                  <a:lnTo>
                    <a:pt x="23" y="223"/>
                  </a:lnTo>
                  <a:lnTo>
                    <a:pt x="14" y="220"/>
                  </a:lnTo>
                  <a:lnTo>
                    <a:pt x="14" y="220"/>
                  </a:lnTo>
                  <a:lnTo>
                    <a:pt x="22" y="207"/>
                  </a:lnTo>
                  <a:lnTo>
                    <a:pt x="20" y="185"/>
                  </a:lnTo>
                  <a:lnTo>
                    <a:pt x="17" y="163"/>
                  </a:lnTo>
                  <a:lnTo>
                    <a:pt x="12" y="155"/>
                  </a:lnTo>
                  <a:lnTo>
                    <a:pt x="19" y="138"/>
                  </a:lnTo>
                  <a:lnTo>
                    <a:pt x="17" y="138"/>
                  </a:lnTo>
                  <a:lnTo>
                    <a:pt x="17" y="128"/>
                  </a:lnTo>
                  <a:lnTo>
                    <a:pt x="21" y="127"/>
                  </a:lnTo>
                  <a:lnTo>
                    <a:pt x="23" y="115"/>
                  </a:lnTo>
                  <a:lnTo>
                    <a:pt x="26" y="111"/>
                  </a:lnTo>
                  <a:lnTo>
                    <a:pt x="22" y="102"/>
                  </a:lnTo>
                  <a:lnTo>
                    <a:pt x="18" y="102"/>
                  </a:lnTo>
                  <a:lnTo>
                    <a:pt x="20" y="95"/>
                  </a:lnTo>
                  <a:lnTo>
                    <a:pt x="17" y="91"/>
                  </a:lnTo>
                  <a:lnTo>
                    <a:pt x="17" y="88"/>
                  </a:lnTo>
                  <a:lnTo>
                    <a:pt x="12" y="87"/>
                  </a:lnTo>
                  <a:lnTo>
                    <a:pt x="9" y="86"/>
                  </a:lnTo>
                  <a:lnTo>
                    <a:pt x="9" y="83"/>
                  </a:lnTo>
                  <a:lnTo>
                    <a:pt x="1" y="79"/>
                  </a:lnTo>
                  <a:lnTo>
                    <a:pt x="0" y="73"/>
                  </a:lnTo>
                  <a:lnTo>
                    <a:pt x="6" y="52"/>
                  </a:lnTo>
                  <a:lnTo>
                    <a:pt x="6" y="49"/>
                  </a:lnTo>
                  <a:lnTo>
                    <a:pt x="20" y="38"/>
                  </a:lnTo>
                  <a:lnTo>
                    <a:pt x="18" y="33"/>
                  </a:lnTo>
                  <a:lnTo>
                    <a:pt x="13" y="32"/>
                  </a:lnTo>
                  <a:lnTo>
                    <a:pt x="17" y="29"/>
                  </a:lnTo>
                  <a:lnTo>
                    <a:pt x="12" y="24"/>
                  </a:lnTo>
                  <a:lnTo>
                    <a:pt x="18" y="21"/>
                  </a:lnTo>
                  <a:lnTo>
                    <a:pt x="19" y="18"/>
                  </a:lnTo>
                  <a:lnTo>
                    <a:pt x="24" y="17"/>
                  </a:lnTo>
                  <a:lnTo>
                    <a:pt x="20" y="8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1" name="Freeform 45">
              <a:extLst>
                <a:ext uri="{FF2B5EF4-FFF2-40B4-BE49-F238E27FC236}">
                  <a16:creationId xmlns:a16="http://schemas.microsoft.com/office/drawing/2014/main" id="{F260433E-9E59-E04E-A512-58BE4CD260B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55490" y="3644226"/>
              <a:ext cx="461963" cy="404813"/>
            </a:xfrm>
            <a:custGeom>
              <a:avLst/>
              <a:gdLst>
                <a:gd name="T0" fmla="*/ 239 w 291"/>
                <a:gd name="T1" fmla="*/ 118 h 255"/>
                <a:gd name="T2" fmla="*/ 250 w 291"/>
                <a:gd name="T3" fmla="*/ 91 h 255"/>
                <a:gd name="T4" fmla="*/ 248 w 291"/>
                <a:gd name="T5" fmla="*/ 93 h 255"/>
                <a:gd name="T6" fmla="*/ 255 w 291"/>
                <a:gd name="T7" fmla="*/ 75 h 255"/>
                <a:gd name="T8" fmla="*/ 249 w 291"/>
                <a:gd name="T9" fmla="*/ 71 h 255"/>
                <a:gd name="T10" fmla="*/ 268 w 291"/>
                <a:gd name="T11" fmla="*/ 47 h 255"/>
                <a:gd name="T12" fmla="*/ 269 w 291"/>
                <a:gd name="T13" fmla="*/ 38 h 255"/>
                <a:gd name="T14" fmla="*/ 254 w 291"/>
                <a:gd name="T15" fmla="*/ 35 h 255"/>
                <a:gd name="T16" fmla="*/ 263 w 291"/>
                <a:gd name="T17" fmla="*/ 31 h 255"/>
                <a:gd name="T18" fmla="*/ 255 w 291"/>
                <a:gd name="T19" fmla="*/ 27 h 255"/>
                <a:gd name="T20" fmla="*/ 256 w 291"/>
                <a:gd name="T21" fmla="*/ 21 h 255"/>
                <a:gd name="T22" fmla="*/ 243 w 291"/>
                <a:gd name="T23" fmla="*/ 29 h 255"/>
                <a:gd name="T24" fmla="*/ 234 w 291"/>
                <a:gd name="T25" fmla="*/ 26 h 255"/>
                <a:gd name="T26" fmla="*/ 241 w 291"/>
                <a:gd name="T27" fmla="*/ 35 h 255"/>
                <a:gd name="T28" fmla="*/ 241 w 291"/>
                <a:gd name="T29" fmla="*/ 49 h 255"/>
                <a:gd name="T30" fmla="*/ 241 w 291"/>
                <a:gd name="T31" fmla="*/ 61 h 255"/>
                <a:gd name="T32" fmla="*/ 237 w 291"/>
                <a:gd name="T33" fmla="*/ 75 h 255"/>
                <a:gd name="T34" fmla="*/ 240 w 291"/>
                <a:gd name="T35" fmla="*/ 104 h 255"/>
                <a:gd name="T36" fmla="*/ 228 w 291"/>
                <a:gd name="T37" fmla="*/ 103 h 255"/>
                <a:gd name="T38" fmla="*/ 208 w 291"/>
                <a:gd name="T39" fmla="*/ 127 h 255"/>
                <a:gd name="T40" fmla="*/ 205 w 291"/>
                <a:gd name="T41" fmla="*/ 128 h 255"/>
                <a:gd name="T42" fmla="*/ 201 w 291"/>
                <a:gd name="T43" fmla="*/ 127 h 255"/>
                <a:gd name="T44" fmla="*/ 186 w 291"/>
                <a:gd name="T45" fmla="*/ 133 h 255"/>
                <a:gd name="T46" fmla="*/ 177 w 291"/>
                <a:gd name="T47" fmla="*/ 139 h 255"/>
                <a:gd name="T48" fmla="*/ 168 w 291"/>
                <a:gd name="T49" fmla="*/ 162 h 255"/>
                <a:gd name="T50" fmla="*/ 162 w 291"/>
                <a:gd name="T51" fmla="*/ 173 h 255"/>
                <a:gd name="T52" fmla="*/ 142 w 291"/>
                <a:gd name="T53" fmla="*/ 184 h 255"/>
                <a:gd name="T54" fmla="*/ 125 w 291"/>
                <a:gd name="T55" fmla="*/ 195 h 255"/>
                <a:gd name="T56" fmla="*/ 96 w 291"/>
                <a:gd name="T57" fmla="*/ 208 h 255"/>
                <a:gd name="T58" fmla="*/ 43 w 291"/>
                <a:gd name="T59" fmla="*/ 218 h 255"/>
                <a:gd name="T60" fmla="*/ 14 w 291"/>
                <a:gd name="T61" fmla="*/ 243 h 255"/>
                <a:gd name="T62" fmla="*/ 1 w 291"/>
                <a:gd name="T63" fmla="*/ 254 h 255"/>
                <a:gd name="T64" fmla="*/ 5 w 291"/>
                <a:gd name="T65" fmla="*/ 221 h 255"/>
                <a:gd name="T66" fmla="*/ 41 w 291"/>
                <a:gd name="T67" fmla="*/ 176 h 255"/>
                <a:gd name="T68" fmla="*/ 61 w 291"/>
                <a:gd name="T69" fmla="*/ 155 h 255"/>
                <a:gd name="T70" fmla="*/ 67 w 291"/>
                <a:gd name="T71" fmla="*/ 133 h 255"/>
                <a:gd name="T72" fmla="*/ 67 w 291"/>
                <a:gd name="T73" fmla="*/ 90 h 255"/>
                <a:gd name="T74" fmla="*/ 104 w 291"/>
                <a:gd name="T75" fmla="*/ 100 h 255"/>
                <a:gd name="T76" fmla="*/ 123 w 291"/>
                <a:gd name="T77" fmla="*/ 84 h 255"/>
                <a:gd name="T78" fmla="*/ 135 w 291"/>
                <a:gd name="T79" fmla="*/ 81 h 255"/>
                <a:gd name="T80" fmla="*/ 138 w 291"/>
                <a:gd name="T81" fmla="*/ 93 h 255"/>
                <a:gd name="T82" fmla="*/ 167 w 291"/>
                <a:gd name="T83" fmla="*/ 99 h 255"/>
                <a:gd name="T84" fmla="*/ 190 w 291"/>
                <a:gd name="T85" fmla="*/ 87 h 255"/>
                <a:gd name="T86" fmla="*/ 200 w 291"/>
                <a:gd name="T87" fmla="*/ 61 h 255"/>
                <a:gd name="T88" fmla="*/ 225 w 291"/>
                <a:gd name="T89" fmla="*/ 52 h 255"/>
                <a:gd name="T90" fmla="*/ 234 w 291"/>
                <a:gd name="T91" fmla="*/ 20 h 255"/>
                <a:gd name="T92" fmla="*/ 286 w 291"/>
                <a:gd name="T93" fmla="*/ 14 h 255"/>
                <a:gd name="T94" fmla="*/ 291 w 291"/>
                <a:gd name="T95" fmla="*/ 9 h 255"/>
                <a:gd name="T96" fmla="*/ 287 w 291"/>
                <a:gd name="T97" fmla="*/ 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91" h="255">
                  <a:moveTo>
                    <a:pt x="245" y="106"/>
                  </a:moveTo>
                  <a:lnTo>
                    <a:pt x="246" y="108"/>
                  </a:lnTo>
                  <a:lnTo>
                    <a:pt x="239" y="118"/>
                  </a:lnTo>
                  <a:lnTo>
                    <a:pt x="237" y="110"/>
                  </a:lnTo>
                  <a:lnTo>
                    <a:pt x="245" y="106"/>
                  </a:lnTo>
                  <a:close/>
                  <a:moveTo>
                    <a:pt x="250" y="91"/>
                  </a:moveTo>
                  <a:lnTo>
                    <a:pt x="254" y="91"/>
                  </a:lnTo>
                  <a:lnTo>
                    <a:pt x="251" y="97"/>
                  </a:lnTo>
                  <a:lnTo>
                    <a:pt x="248" y="93"/>
                  </a:lnTo>
                  <a:lnTo>
                    <a:pt x="250" y="91"/>
                  </a:lnTo>
                  <a:close/>
                  <a:moveTo>
                    <a:pt x="249" y="71"/>
                  </a:moveTo>
                  <a:lnTo>
                    <a:pt x="255" y="75"/>
                  </a:lnTo>
                  <a:lnTo>
                    <a:pt x="246" y="85"/>
                  </a:lnTo>
                  <a:lnTo>
                    <a:pt x="246" y="73"/>
                  </a:lnTo>
                  <a:lnTo>
                    <a:pt x="249" y="71"/>
                  </a:lnTo>
                  <a:close/>
                  <a:moveTo>
                    <a:pt x="269" y="38"/>
                  </a:moveTo>
                  <a:lnTo>
                    <a:pt x="273" y="42"/>
                  </a:lnTo>
                  <a:lnTo>
                    <a:pt x="268" y="47"/>
                  </a:lnTo>
                  <a:lnTo>
                    <a:pt x="266" y="40"/>
                  </a:lnTo>
                  <a:lnTo>
                    <a:pt x="267" y="38"/>
                  </a:lnTo>
                  <a:lnTo>
                    <a:pt x="269" y="38"/>
                  </a:lnTo>
                  <a:close/>
                  <a:moveTo>
                    <a:pt x="264" y="38"/>
                  </a:moveTo>
                  <a:lnTo>
                    <a:pt x="258" y="39"/>
                  </a:lnTo>
                  <a:lnTo>
                    <a:pt x="254" y="35"/>
                  </a:lnTo>
                  <a:lnTo>
                    <a:pt x="257" y="29"/>
                  </a:lnTo>
                  <a:lnTo>
                    <a:pt x="260" y="28"/>
                  </a:lnTo>
                  <a:lnTo>
                    <a:pt x="263" y="31"/>
                  </a:lnTo>
                  <a:lnTo>
                    <a:pt x="264" y="38"/>
                  </a:lnTo>
                  <a:close/>
                  <a:moveTo>
                    <a:pt x="256" y="21"/>
                  </a:moveTo>
                  <a:lnTo>
                    <a:pt x="255" y="27"/>
                  </a:lnTo>
                  <a:lnTo>
                    <a:pt x="247" y="32"/>
                  </a:lnTo>
                  <a:lnTo>
                    <a:pt x="249" y="25"/>
                  </a:lnTo>
                  <a:lnTo>
                    <a:pt x="256" y="21"/>
                  </a:lnTo>
                  <a:close/>
                  <a:moveTo>
                    <a:pt x="245" y="9"/>
                  </a:moveTo>
                  <a:lnTo>
                    <a:pt x="248" y="17"/>
                  </a:lnTo>
                  <a:lnTo>
                    <a:pt x="243" y="29"/>
                  </a:lnTo>
                  <a:lnTo>
                    <a:pt x="240" y="24"/>
                  </a:lnTo>
                  <a:lnTo>
                    <a:pt x="238" y="26"/>
                  </a:lnTo>
                  <a:lnTo>
                    <a:pt x="234" y="26"/>
                  </a:lnTo>
                  <a:lnTo>
                    <a:pt x="238" y="31"/>
                  </a:lnTo>
                  <a:lnTo>
                    <a:pt x="244" y="32"/>
                  </a:lnTo>
                  <a:lnTo>
                    <a:pt x="241" y="35"/>
                  </a:lnTo>
                  <a:lnTo>
                    <a:pt x="246" y="32"/>
                  </a:lnTo>
                  <a:lnTo>
                    <a:pt x="249" y="37"/>
                  </a:lnTo>
                  <a:lnTo>
                    <a:pt x="241" y="49"/>
                  </a:lnTo>
                  <a:lnTo>
                    <a:pt x="246" y="53"/>
                  </a:lnTo>
                  <a:lnTo>
                    <a:pt x="244" y="59"/>
                  </a:lnTo>
                  <a:lnTo>
                    <a:pt x="241" y="61"/>
                  </a:lnTo>
                  <a:lnTo>
                    <a:pt x="243" y="64"/>
                  </a:lnTo>
                  <a:lnTo>
                    <a:pt x="235" y="67"/>
                  </a:lnTo>
                  <a:lnTo>
                    <a:pt x="237" y="75"/>
                  </a:lnTo>
                  <a:lnTo>
                    <a:pt x="234" y="90"/>
                  </a:lnTo>
                  <a:lnTo>
                    <a:pt x="240" y="96"/>
                  </a:lnTo>
                  <a:lnTo>
                    <a:pt x="240" y="104"/>
                  </a:lnTo>
                  <a:lnTo>
                    <a:pt x="236" y="105"/>
                  </a:lnTo>
                  <a:lnTo>
                    <a:pt x="227" y="98"/>
                  </a:lnTo>
                  <a:lnTo>
                    <a:pt x="228" y="103"/>
                  </a:lnTo>
                  <a:lnTo>
                    <a:pt x="220" y="103"/>
                  </a:lnTo>
                  <a:lnTo>
                    <a:pt x="216" y="118"/>
                  </a:lnTo>
                  <a:lnTo>
                    <a:pt x="208" y="127"/>
                  </a:lnTo>
                  <a:lnTo>
                    <a:pt x="208" y="124"/>
                  </a:lnTo>
                  <a:lnTo>
                    <a:pt x="203" y="125"/>
                  </a:lnTo>
                  <a:lnTo>
                    <a:pt x="205" y="128"/>
                  </a:lnTo>
                  <a:lnTo>
                    <a:pt x="203" y="132"/>
                  </a:lnTo>
                  <a:lnTo>
                    <a:pt x="199" y="132"/>
                  </a:lnTo>
                  <a:lnTo>
                    <a:pt x="201" y="127"/>
                  </a:lnTo>
                  <a:lnTo>
                    <a:pt x="197" y="124"/>
                  </a:lnTo>
                  <a:lnTo>
                    <a:pt x="193" y="135"/>
                  </a:lnTo>
                  <a:lnTo>
                    <a:pt x="186" y="133"/>
                  </a:lnTo>
                  <a:lnTo>
                    <a:pt x="182" y="136"/>
                  </a:lnTo>
                  <a:lnTo>
                    <a:pt x="182" y="142"/>
                  </a:lnTo>
                  <a:lnTo>
                    <a:pt x="177" y="139"/>
                  </a:lnTo>
                  <a:lnTo>
                    <a:pt x="166" y="142"/>
                  </a:lnTo>
                  <a:lnTo>
                    <a:pt x="162" y="151"/>
                  </a:lnTo>
                  <a:lnTo>
                    <a:pt x="168" y="162"/>
                  </a:lnTo>
                  <a:lnTo>
                    <a:pt x="166" y="163"/>
                  </a:lnTo>
                  <a:lnTo>
                    <a:pt x="167" y="170"/>
                  </a:lnTo>
                  <a:lnTo>
                    <a:pt x="162" y="173"/>
                  </a:lnTo>
                  <a:lnTo>
                    <a:pt x="162" y="178"/>
                  </a:lnTo>
                  <a:lnTo>
                    <a:pt x="155" y="187"/>
                  </a:lnTo>
                  <a:lnTo>
                    <a:pt x="142" y="184"/>
                  </a:lnTo>
                  <a:lnTo>
                    <a:pt x="141" y="188"/>
                  </a:lnTo>
                  <a:lnTo>
                    <a:pt x="130" y="189"/>
                  </a:lnTo>
                  <a:lnTo>
                    <a:pt x="125" y="195"/>
                  </a:lnTo>
                  <a:lnTo>
                    <a:pt x="127" y="199"/>
                  </a:lnTo>
                  <a:lnTo>
                    <a:pt x="123" y="208"/>
                  </a:lnTo>
                  <a:lnTo>
                    <a:pt x="96" y="208"/>
                  </a:lnTo>
                  <a:lnTo>
                    <a:pt x="57" y="214"/>
                  </a:lnTo>
                  <a:lnTo>
                    <a:pt x="51" y="219"/>
                  </a:lnTo>
                  <a:lnTo>
                    <a:pt x="43" y="218"/>
                  </a:lnTo>
                  <a:lnTo>
                    <a:pt x="29" y="230"/>
                  </a:lnTo>
                  <a:lnTo>
                    <a:pt x="18" y="232"/>
                  </a:lnTo>
                  <a:lnTo>
                    <a:pt x="14" y="243"/>
                  </a:lnTo>
                  <a:lnTo>
                    <a:pt x="4" y="255"/>
                  </a:lnTo>
                  <a:lnTo>
                    <a:pt x="4" y="255"/>
                  </a:lnTo>
                  <a:lnTo>
                    <a:pt x="1" y="254"/>
                  </a:lnTo>
                  <a:lnTo>
                    <a:pt x="0" y="250"/>
                  </a:lnTo>
                  <a:lnTo>
                    <a:pt x="3" y="232"/>
                  </a:lnTo>
                  <a:lnTo>
                    <a:pt x="5" y="221"/>
                  </a:lnTo>
                  <a:lnTo>
                    <a:pt x="14" y="207"/>
                  </a:lnTo>
                  <a:lnTo>
                    <a:pt x="36" y="193"/>
                  </a:lnTo>
                  <a:lnTo>
                    <a:pt x="41" y="176"/>
                  </a:lnTo>
                  <a:lnTo>
                    <a:pt x="55" y="162"/>
                  </a:lnTo>
                  <a:lnTo>
                    <a:pt x="58" y="162"/>
                  </a:lnTo>
                  <a:lnTo>
                    <a:pt x="61" y="155"/>
                  </a:lnTo>
                  <a:lnTo>
                    <a:pt x="68" y="153"/>
                  </a:lnTo>
                  <a:lnTo>
                    <a:pt x="66" y="148"/>
                  </a:lnTo>
                  <a:lnTo>
                    <a:pt x="67" y="133"/>
                  </a:lnTo>
                  <a:lnTo>
                    <a:pt x="49" y="109"/>
                  </a:lnTo>
                  <a:lnTo>
                    <a:pt x="49" y="109"/>
                  </a:lnTo>
                  <a:lnTo>
                    <a:pt x="67" y="90"/>
                  </a:lnTo>
                  <a:lnTo>
                    <a:pt x="82" y="98"/>
                  </a:lnTo>
                  <a:lnTo>
                    <a:pt x="95" y="97"/>
                  </a:lnTo>
                  <a:lnTo>
                    <a:pt x="104" y="100"/>
                  </a:lnTo>
                  <a:lnTo>
                    <a:pt x="116" y="95"/>
                  </a:lnTo>
                  <a:lnTo>
                    <a:pt x="119" y="87"/>
                  </a:lnTo>
                  <a:lnTo>
                    <a:pt x="123" y="84"/>
                  </a:lnTo>
                  <a:lnTo>
                    <a:pt x="122" y="89"/>
                  </a:lnTo>
                  <a:lnTo>
                    <a:pt x="126" y="91"/>
                  </a:lnTo>
                  <a:lnTo>
                    <a:pt x="135" y="81"/>
                  </a:lnTo>
                  <a:lnTo>
                    <a:pt x="138" y="81"/>
                  </a:lnTo>
                  <a:lnTo>
                    <a:pt x="133" y="88"/>
                  </a:lnTo>
                  <a:lnTo>
                    <a:pt x="138" y="93"/>
                  </a:lnTo>
                  <a:lnTo>
                    <a:pt x="162" y="90"/>
                  </a:lnTo>
                  <a:lnTo>
                    <a:pt x="167" y="91"/>
                  </a:lnTo>
                  <a:lnTo>
                    <a:pt x="167" y="99"/>
                  </a:lnTo>
                  <a:lnTo>
                    <a:pt x="182" y="97"/>
                  </a:lnTo>
                  <a:lnTo>
                    <a:pt x="187" y="87"/>
                  </a:lnTo>
                  <a:lnTo>
                    <a:pt x="190" y="87"/>
                  </a:lnTo>
                  <a:lnTo>
                    <a:pt x="190" y="78"/>
                  </a:lnTo>
                  <a:lnTo>
                    <a:pt x="202" y="72"/>
                  </a:lnTo>
                  <a:lnTo>
                    <a:pt x="200" y="61"/>
                  </a:lnTo>
                  <a:lnTo>
                    <a:pt x="209" y="55"/>
                  </a:lnTo>
                  <a:lnTo>
                    <a:pt x="217" y="56"/>
                  </a:lnTo>
                  <a:lnTo>
                    <a:pt x="225" y="52"/>
                  </a:lnTo>
                  <a:lnTo>
                    <a:pt x="224" y="41"/>
                  </a:lnTo>
                  <a:lnTo>
                    <a:pt x="234" y="20"/>
                  </a:lnTo>
                  <a:lnTo>
                    <a:pt x="234" y="20"/>
                  </a:lnTo>
                  <a:lnTo>
                    <a:pt x="245" y="9"/>
                  </a:lnTo>
                  <a:close/>
                  <a:moveTo>
                    <a:pt x="291" y="9"/>
                  </a:moveTo>
                  <a:lnTo>
                    <a:pt x="286" y="14"/>
                  </a:lnTo>
                  <a:lnTo>
                    <a:pt x="283" y="12"/>
                  </a:lnTo>
                  <a:lnTo>
                    <a:pt x="285" y="9"/>
                  </a:lnTo>
                  <a:lnTo>
                    <a:pt x="291" y="9"/>
                  </a:lnTo>
                  <a:close/>
                  <a:moveTo>
                    <a:pt x="291" y="0"/>
                  </a:moveTo>
                  <a:lnTo>
                    <a:pt x="289" y="7"/>
                  </a:lnTo>
                  <a:lnTo>
                    <a:pt x="287" y="1"/>
                  </a:lnTo>
                  <a:lnTo>
                    <a:pt x="291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2" name="Freeform 46">
              <a:extLst>
                <a:ext uri="{FF2B5EF4-FFF2-40B4-BE49-F238E27FC236}">
                  <a16:creationId xmlns:a16="http://schemas.microsoft.com/office/drawing/2014/main" id="{66E53DBD-FF94-FF4A-9549-7A665CA23EA0}"/>
                </a:ext>
              </a:extLst>
            </p:cNvPr>
            <p:cNvSpPr>
              <a:spLocks/>
            </p:cNvSpPr>
            <p:nvPr/>
          </p:nvSpPr>
          <p:spPr bwMode="auto">
            <a:xfrm>
              <a:off x="8925302" y="1564601"/>
              <a:ext cx="407988" cy="412750"/>
            </a:xfrm>
            <a:custGeom>
              <a:avLst/>
              <a:gdLst>
                <a:gd name="T0" fmla="*/ 184 w 257"/>
                <a:gd name="T1" fmla="*/ 10 h 260"/>
                <a:gd name="T2" fmla="*/ 194 w 257"/>
                <a:gd name="T3" fmla="*/ 33 h 260"/>
                <a:gd name="T4" fmla="*/ 196 w 257"/>
                <a:gd name="T5" fmla="*/ 42 h 260"/>
                <a:gd name="T6" fmla="*/ 204 w 257"/>
                <a:gd name="T7" fmla="*/ 43 h 260"/>
                <a:gd name="T8" fmla="*/ 210 w 257"/>
                <a:gd name="T9" fmla="*/ 49 h 260"/>
                <a:gd name="T10" fmla="*/ 219 w 257"/>
                <a:gd name="T11" fmla="*/ 49 h 260"/>
                <a:gd name="T12" fmla="*/ 228 w 257"/>
                <a:gd name="T13" fmla="*/ 47 h 260"/>
                <a:gd name="T14" fmla="*/ 238 w 257"/>
                <a:gd name="T15" fmla="*/ 64 h 260"/>
                <a:gd name="T16" fmla="*/ 236 w 257"/>
                <a:gd name="T17" fmla="*/ 76 h 260"/>
                <a:gd name="T18" fmla="*/ 233 w 257"/>
                <a:gd name="T19" fmla="*/ 92 h 260"/>
                <a:gd name="T20" fmla="*/ 240 w 257"/>
                <a:gd name="T21" fmla="*/ 98 h 260"/>
                <a:gd name="T22" fmla="*/ 253 w 257"/>
                <a:gd name="T23" fmla="*/ 92 h 260"/>
                <a:gd name="T24" fmla="*/ 253 w 257"/>
                <a:gd name="T25" fmla="*/ 115 h 260"/>
                <a:gd name="T26" fmla="*/ 246 w 257"/>
                <a:gd name="T27" fmla="*/ 135 h 260"/>
                <a:gd name="T28" fmla="*/ 243 w 257"/>
                <a:gd name="T29" fmla="*/ 149 h 260"/>
                <a:gd name="T30" fmla="*/ 237 w 257"/>
                <a:gd name="T31" fmla="*/ 169 h 260"/>
                <a:gd name="T32" fmla="*/ 208 w 257"/>
                <a:gd name="T33" fmla="*/ 224 h 260"/>
                <a:gd name="T34" fmla="*/ 202 w 257"/>
                <a:gd name="T35" fmla="*/ 230 h 260"/>
                <a:gd name="T36" fmla="*/ 171 w 257"/>
                <a:gd name="T37" fmla="*/ 229 h 260"/>
                <a:gd name="T38" fmla="*/ 90 w 257"/>
                <a:gd name="T39" fmla="*/ 260 h 260"/>
                <a:gd name="T40" fmla="*/ 15 w 257"/>
                <a:gd name="T41" fmla="*/ 204 h 260"/>
                <a:gd name="T42" fmla="*/ 14 w 257"/>
                <a:gd name="T43" fmla="*/ 193 h 260"/>
                <a:gd name="T44" fmla="*/ 0 w 257"/>
                <a:gd name="T45" fmla="*/ 180 h 260"/>
                <a:gd name="T46" fmla="*/ 0 w 257"/>
                <a:gd name="T47" fmla="*/ 173 h 260"/>
                <a:gd name="T48" fmla="*/ 6 w 257"/>
                <a:gd name="T49" fmla="*/ 168 h 260"/>
                <a:gd name="T50" fmla="*/ 21 w 257"/>
                <a:gd name="T51" fmla="*/ 160 h 260"/>
                <a:gd name="T52" fmla="*/ 45 w 257"/>
                <a:gd name="T53" fmla="*/ 156 h 260"/>
                <a:gd name="T54" fmla="*/ 46 w 257"/>
                <a:gd name="T55" fmla="*/ 108 h 260"/>
                <a:gd name="T56" fmla="*/ 46 w 257"/>
                <a:gd name="T57" fmla="*/ 61 h 260"/>
                <a:gd name="T58" fmla="*/ 58 w 257"/>
                <a:gd name="T59" fmla="*/ 34 h 260"/>
                <a:gd name="T60" fmla="*/ 69 w 257"/>
                <a:gd name="T61" fmla="*/ 9 h 260"/>
                <a:gd name="T62" fmla="*/ 104 w 257"/>
                <a:gd name="T63" fmla="*/ 7 h 260"/>
                <a:gd name="T64" fmla="*/ 184 w 257"/>
                <a:gd name="T65" fmla="*/ 0 h 260"/>
                <a:gd name="T66" fmla="*/ 184 w 257"/>
                <a:gd name="T67" fmla="*/ 0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7" h="260">
                  <a:moveTo>
                    <a:pt x="184" y="0"/>
                  </a:moveTo>
                  <a:lnTo>
                    <a:pt x="184" y="10"/>
                  </a:lnTo>
                  <a:lnTo>
                    <a:pt x="197" y="31"/>
                  </a:lnTo>
                  <a:lnTo>
                    <a:pt x="194" y="33"/>
                  </a:lnTo>
                  <a:lnTo>
                    <a:pt x="197" y="37"/>
                  </a:lnTo>
                  <a:lnTo>
                    <a:pt x="196" y="42"/>
                  </a:lnTo>
                  <a:lnTo>
                    <a:pt x="200" y="44"/>
                  </a:lnTo>
                  <a:lnTo>
                    <a:pt x="204" y="43"/>
                  </a:lnTo>
                  <a:lnTo>
                    <a:pt x="205" y="47"/>
                  </a:lnTo>
                  <a:lnTo>
                    <a:pt x="210" y="49"/>
                  </a:lnTo>
                  <a:lnTo>
                    <a:pt x="212" y="46"/>
                  </a:lnTo>
                  <a:lnTo>
                    <a:pt x="219" y="49"/>
                  </a:lnTo>
                  <a:lnTo>
                    <a:pt x="223" y="44"/>
                  </a:lnTo>
                  <a:lnTo>
                    <a:pt x="228" y="47"/>
                  </a:lnTo>
                  <a:lnTo>
                    <a:pt x="231" y="49"/>
                  </a:lnTo>
                  <a:lnTo>
                    <a:pt x="238" y="64"/>
                  </a:lnTo>
                  <a:lnTo>
                    <a:pt x="238" y="69"/>
                  </a:lnTo>
                  <a:lnTo>
                    <a:pt x="236" y="76"/>
                  </a:lnTo>
                  <a:lnTo>
                    <a:pt x="231" y="83"/>
                  </a:lnTo>
                  <a:lnTo>
                    <a:pt x="233" y="92"/>
                  </a:lnTo>
                  <a:lnTo>
                    <a:pt x="237" y="96"/>
                  </a:lnTo>
                  <a:lnTo>
                    <a:pt x="240" y="98"/>
                  </a:lnTo>
                  <a:lnTo>
                    <a:pt x="247" y="98"/>
                  </a:lnTo>
                  <a:lnTo>
                    <a:pt x="253" y="92"/>
                  </a:lnTo>
                  <a:lnTo>
                    <a:pt x="257" y="101"/>
                  </a:lnTo>
                  <a:lnTo>
                    <a:pt x="253" y="115"/>
                  </a:lnTo>
                  <a:lnTo>
                    <a:pt x="243" y="129"/>
                  </a:lnTo>
                  <a:lnTo>
                    <a:pt x="246" y="135"/>
                  </a:lnTo>
                  <a:lnTo>
                    <a:pt x="241" y="145"/>
                  </a:lnTo>
                  <a:lnTo>
                    <a:pt x="243" y="149"/>
                  </a:lnTo>
                  <a:lnTo>
                    <a:pt x="235" y="162"/>
                  </a:lnTo>
                  <a:lnTo>
                    <a:pt x="237" y="169"/>
                  </a:lnTo>
                  <a:lnTo>
                    <a:pt x="233" y="171"/>
                  </a:lnTo>
                  <a:lnTo>
                    <a:pt x="208" y="224"/>
                  </a:lnTo>
                  <a:lnTo>
                    <a:pt x="202" y="230"/>
                  </a:lnTo>
                  <a:lnTo>
                    <a:pt x="202" y="230"/>
                  </a:lnTo>
                  <a:lnTo>
                    <a:pt x="171" y="229"/>
                  </a:lnTo>
                  <a:lnTo>
                    <a:pt x="171" y="229"/>
                  </a:lnTo>
                  <a:lnTo>
                    <a:pt x="161" y="228"/>
                  </a:lnTo>
                  <a:lnTo>
                    <a:pt x="90" y="260"/>
                  </a:lnTo>
                  <a:lnTo>
                    <a:pt x="47" y="207"/>
                  </a:lnTo>
                  <a:lnTo>
                    <a:pt x="15" y="204"/>
                  </a:lnTo>
                  <a:lnTo>
                    <a:pt x="15" y="204"/>
                  </a:lnTo>
                  <a:lnTo>
                    <a:pt x="14" y="193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2" y="176"/>
                  </a:lnTo>
                  <a:lnTo>
                    <a:pt x="0" y="173"/>
                  </a:lnTo>
                  <a:lnTo>
                    <a:pt x="3" y="173"/>
                  </a:lnTo>
                  <a:lnTo>
                    <a:pt x="6" y="168"/>
                  </a:lnTo>
                  <a:lnTo>
                    <a:pt x="14" y="167"/>
                  </a:lnTo>
                  <a:lnTo>
                    <a:pt x="21" y="160"/>
                  </a:lnTo>
                  <a:lnTo>
                    <a:pt x="26" y="162"/>
                  </a:lnTo>
                  <a:lnTo>
                    <a:pt x="45" y="156"/>
                  </a:lnTo>
                  <a:lnTo>
                    <a:pt x="54" y="146"/>
                  </a:lnTo>
                  <a:lnTo>
                    <a:pt x="46" y="108"/>
                  </a:lnTo>
                  <a:lnTo>
                    <a:pt x="46" y="108"/>
                  </a:lnTo>
                  <a:lnTo>
                    <a:pt x="46" y="61"/>
                  </a:lnTo>
                  <a:lnTo>
                    <a:pt x="46" y="61"/>
                  </a:lnTo>
                  <a:lnTo>
                    <a:pt x="58" y="34"/>
                  </a:lnTo>
                  <a:lnTo>
                    <a:pt x="72" y="24"/>
                  </a:lnTo>
                  <a:lnTo>
                    <a:pt x="69" y="9"/>
                  </a:lnTo>
                  <a:lnTo>
                    <a:pt x="69" y="9"/>
                  </a:lnTo>
                  <a:lnTo>
                    <a:pt x="104" y="7"/>
                  </a:lnTo>
                  <a:lnTo>
                    <a:pt x="111" y="3"/>
                  </a:lnTo>
                  <a:lnTo>
                    <a:pt x="184" y="0"/>
                  </a:lnTo>
                  <a:lnTo>
                    <a:pt x="184" y="0"/>
                  </a:lnTo>
                  <a:lnTo>
                    <a:pt x="184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3" name="Freeform 47">
              <a:extLst>
                <a:ext uri="{FF2B5EF4-FFF2-40B4-BE49-F238E27FC236}">
                  <a16:creationId xmlns:a16="http://schemas.microsoft.com/office/drawing/2014/main" id="{AB94F596-8A8E-CD4D-85A5-2505646E8FAD}"/>
                </a:ext>
              </a:extLst>
            </p:cNvPr>
            <p:cNvSpPr>
              <a:spLocks/>
            </p:cNvSpPr>
            <p:nvPr/>
          </p:nvSpPr>
          <p:spPr bwMode="auto">
            <a:xfrm>
              <a:off x="8780840" y="1513801"/>
              <a:ext cx="258763" cy="187325"/>
            </a:xfrm>
            <a:custGeom>
              <a:avLst/>
              <a:gdLst>
                <a:gd name="T0" fmla="*/ 114 w 163"/>
                <a:gd name="T1" fmla="*/ 0 h 118"/>
                <a:gd name="T2" fmla="*/ 113 w 163"/>
                <a:gd name="T3" fmla="*/ 6 h 118"/>
                <a:gd name="T4" fmla="*/ 122 w 163"/>
                <a:gd name="T5" fmla="*/ 5 h 118"/>
                <a:gd name="T6" fmla="*/ 160 w 163"/>
                <a:gd name="T7" fmla="*/ 41 h 118"/>
                <a:gd name="T8" fmla="*/ 160 w 163"/>
                <a:gd name="T9" fmla="*/ 41 h 118"/>
                <a:gd name="T10" fmla="*/ 163 w 163"/>
                <a:gd name="T11" fmla="*/ 56 h 118"/>
                <a:gd name="T12" fmla="*/ 149 w 163"/>
                <a:gd name="T13" fmla="*/ 66 h 118"/>
                <a:gd name="T14" fmla="*/ 137 w 163"/>
                <a:gd name="T15" fmla="*/ 93 h 118"/>
                <a:gd name="T16" fmla="*/ 137 w 163"/>
                <a:gd name="T17" fmla="*/ 93 h 118"/>
                <a:gd name="T18" fmla="*/ 107 w 163"/>
                <a:gd name="T19" fmla="*/ 87 h 118"/>
                <a:gd name="T20" fmla="*/ 91 w 163"/>
                <a:gd name="T21" fmla="*/ 92 h 118"/>
                <a:gd name="T22" fmla="*/ 72 w 163"/>
                <a:gd name="T23" fmla="*/ 114 h 118"/>
                <a:gd name="T24" fmla="*/ 53 w 163"/>
                <a:gd name="T25" fmla="*/ 118 h 118"/>
                <a:gd name="T26" fmla="*/ 36 w 163"/>
                <a:gd name="T27" fmla="*/ 112 h 118"/>
                <a:gd name="T28" fmla="*/ 30 w 163"/>
                <a:gd name="T29" fmla="*/ 103 h 118"/>
                <a:gd name="T30" fmla="*/ 0 w 163"/>
                <a:gd name="T31" fmla="*/ 100 h 118"/>
                <a:gd name="T32" fmla="*/ 0 w 163"/>
                <a:gd name="T33" fmla="*/ 100 h 118"/>
                <a:gd name="T34" fmla="*/ 17 w 163"/>
                <a:gd name="T35" fmla="*/ 63 h 118"/>
                <a:gd name="T36" fmla="*/ 18 w 163"/>
                <a:gd name="T37" fmla="*/ 45 h 118"/>
                <a:gd name="T38" fmla="*/ 42 w 163"/>
                <a:gd name="T39" fmla="*/ 29 h 118"/>
                <a:gd name="T40" fmla="*/ 44 w 163"/>
                <a:gd name="T41" fmla="*/ 23 h 118"/>
                <a:gd name="T42" fmla="*/ 38 w 163"/>
                <a:gd name="T43" fmla="*/ 5 h 118"/>
                <a:gd name="T44" fmla="*/ 45 w 163"/>
                <a:gd name="T45" fmla="*/ 2 h 118"/>
                <a:gd name="T46" fmla="*/ 45 w 163"/>
                <a:gd name="T47" fmla="*/ 2 h 118"/>
                <a:gd name="T48" fmla="*/ 67 w 163"/>
                <a:gd name="T49" fmla="*/ 15 h 118"/>
                <a:gd name="T50" fmla="*/ 73 w 163"/>
                <a:gd name="T51" fmla="*/ 5 h 118"/>
                <a:gd name="T52" fmla="*/ 102 w 163"/>
                <a:gd name="T53" fmla="*/ 11 h 118"/>
                <a:gd name="T54" fmla="*/ 104 w 163"/>
                <a:gd name="T55" fmla="*/ 6 h 118"/>
                <a:gd name="T56" fmla="*/ 114 w 163"/>
                <a:gd name="T57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118">
                  <a:moveTo>
                    <a:pt x="114" y="0"/>
                  </a:moveTo>
                  <a:lnTo>
                    <a:pt x="113" y="6"/>
                  </a:lnTo>
                  <a:lnTo>
                    <a:pt x="122" y="5"/>
                  </a:lnTo>
                  <a:lnTo>
                    <a:pt x="160" y="41"/>
                  </a:lnTo>
                  <a:lnTo>
                    <a:pt x="160" y="41"/>
                  </a:lnTo>
                  <a:lnTo>
                    <a:pt x="163" y="56"/>
                  </a:lnTo>
                  <a:lnTo>
                    <a:pt x="149" y="66"/>
                  </a:lnTo>
                  <a:lnTo>
                    <a:pt x="137" y="93"/>
                  </a:lnTo>
                  <a:lnTo>
                    <a:pt x="137" y="93"/>
                  </a:lnTo>
                  <a:lnTo>
                    <a:pt x="107" y="87"/>
                  </a:lnTo>
                  <a:lnTo>
                    <a:pt x="91" y="92"/>
                  </a:lnTo>
                  <a:lnTo>
                    <a:pt x="72" y="114"/>
                  </a:lnTo>
                  <a:lnTo>
                    <a:pt x="53" y="118"/>
                  </a:lnTo>
                  <a:lnTo>
                    <a:pt x="36" y="112"/>
                  </a:lnTo>
                  <a:lnTo>
                    <a:pt x="30" y="103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17" y="63"/>
                  </a:lnTo>
                  <a:lnTo>
                    <a:pt x="18" y="45"/>
                  </a:lnTo>
                  <a:lnTo>
                    <a:pt x="42" y="29"/>
                  </a:lnTo>
                  <a:lnTo>
                    <a:pt x="44" y="23"/>
                  </a:lnTo>
                  <a:lnTo>
                    <a:pt x="38" y="5"/>
                  </a:lnTo>
                  <a:lnTo>
                    <a:pt x="45" y="2"/>
                  </a:lnTo>
                  <a:lnTo>
                    <a:pt x="45" y="2"/>
                  </a:lnTo>
                  <a:lnTo>
                    <a:pt x="67" y="15"/>
                  </a:lnTo>
                  <a:lnTo>
                    <a:pt x="73" y="5"/>
                  </a:lnTo>
                  <a:lnTo>
                    <a:pt x="102" y="11"/>
                  </a:lnTo>
                  <a:lnTo>
                    <a:pt x="104" y="6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4" name="Freeform 48">
              <a:extLst>
                <a:ext uri="{FF2B5EF4-FFF2-40B4-BE49-F238E27FC236}">
                  <a16:creationId xmlns:a16="http://schemas.microsoft.com/office/drawing/2014/main" id="{9A3651F0-7FD8-9147-82EA-99B3A5ABD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8563352" y="1788438"/>
              <a:ext cx="103188" cy="252413"/>
            </a:xfrm>
            <a:custGeom>
              <a:avLst/>
              <a:gdLst>
                <a:gd name="T0" fmla="*/ 28 w 65"/>
                <a:gd name="T1" fmla="*/ 0 h 159"/>
                <a:gd name="T2" fmla="*/ 37 w 65"/>
                <a:gd name="T3" fmla="*/ 3 h 159"/>
                <a:gd name="T4" fmla="*/ 42 w 65"/>
                <a:gd name="T5" fmla="*/ 2 h 159"/>
                <a:gd name="T6" fmla="*/ 44 w 65"/>
                <a:gd name="T7" fmla="*/ 5 h 159"/>
                <a:gd name="T8" fmla="*/ 51 w 65"/>
                <a:gd name="T9" fmla="*/ 1 h 159"/>
                <a:gd name="T10" fmla="*/ 49 w 65"/>
                <a:gd name="T11" fmla="*/ 17 h 159"/>
                <a:gd name="T12" fmla="*/ 55 w 65"/>
                <a:gd name="T13" fmla="*/ 24 h 159"/>
                <a:gd name="T14" fmla="*/ 52 w 65"/>
                <a:gd name="T15" fmla="*/ 29 h 159"/>
                <a:gd name="T16" fmla="*/ 57 w 65"/>
                <a:gd name="T17" fmla="*/ 29 h 159"/>
                <a:gd name="T18" fmla="*/ 54 w 65"/>
                <a:gd name="T19" fmla="*/ 32 h 159"/>
                <a:gd name="T20" fmla="*/ 58 w 65"/>
                <a:gd name="T21" fmla="*/ 34 h 159"/>
                <a:gd name="T22" fmla="*/ 54 w 65"/>
                <a:gd name="T23" fmla="*/ 46 h 159"/>
                <a:gd name="T24" fmla="*/ 65 w 65"/>
                <a:gd name="T25" fmla="*/ 59 h 159"/>
                <a:gd name="T26" fmla="*/ 65 w 65"/>
                <a:gd name="T27" fmla="*/ 59 h 159"/>
                <a:gd name="T28" fmla="*/ 56 w 65"/>
                <a:gd name="T29" fmla="*/ 70 h 159"/>
                <a:gd name="T30" fmla="*/ 60 w 65"/>
                <a:gd name="T31" fmla="*/ 72 h 159"/>
                <a:gd name="T32" fmla="*/ 46 w 65"/>
                <a:gd name="T33" fmla="*/ 85 h 159"/>
                <a:gd name="T34" fmla="*/ 40 w 65"/>
                <a:gd name="T35" fmla="*/ 95 h 159"/>
                <a:gd name="T36" fmla="*/ 50 w 65"/>
                <a:gd name="T37" fmla="*/ 153 h 159"/>
                <a:gd name="T38" fmla="*/ 50 w 65"/>
                <a:gd name="T39" fmla="*/ 153 h 159"/>
                <a:gd name="T40" fmla="*/ 47 w 65"/>
                <a:gd name="T41" fmla="*/ 159 h 159"/>
                <a:gd name="T42" fmla="*/ 29 w 65"/>
                <a:gd name="T43" fmla="*/ 159 h 159"/>
                <a:gd name="T44" fmla="*/ 29 w 65"/>
                <a:gd name="T45" fmla="*/ 159 h 159"/>
                <a:gd name="T46" fmla="*/ 26 w 65"/>
                <a:gd name="T47" fmla="*/ 150 h 159"/>
                <a:gd name="T48" fmla="*/ 18 w 65"/>
                <a:gd name="T49" fmla="*/ 145 h 159"/>
                <a:gd name="T50" fmla="*/ 14 w 65"/>
                <a:gd name="T51" fmla="*/ 143 h 159"/>
                <a:gd name="T52" fmla="*/ 14 w 65"/>
                <a:gd name="T53" fmla="*/ 129 h 159"/>
                <a:gd name="T54" fmla="*/ 9 w 65"/>
                <a:gd name="T55" fmla="*/ 119 h 159"/>
                <a:gd name="T56" fmla="*/ 9 w 65"/>
                <a:gd name="T57" fmla="*/ 118 h 159"/>
                <a:gd name="T58" fmla="*/ 11 w 65"/>
                <a:gd name="T59" fmla="*/ 101 h 159"/>
                <a:gd name="T60" fmla="*/ 5 w 65"/>
                <a:gd name="T61" fmla="*/ 94 h 159"/>
                <a:gd name="T62" fmla="*/ 6 w 65"/>
                <a:gd name="T63" fmla="*/ 90 h 159"/>
                <a:gd name="T64" fmla="*/ 8 w 65"/>
                <a:gd name="T65" fmla="*/ 78 h 159"/>
                <a:gd name="T66" fmla="*/ 0 w 65"/>
                <a:gd name="T67" fmla="*/ 68 h 159"/>
                <a:gd name="T68" fmla="*/ 6 w 65"/>
                <a:gd name="T69" fmla="*/ 69 h 159"/>
                <a:gd name="T70" fmla="*/ 5 w 65"/>
                <a:gd name="T71" fmla="*/ 62 h 159"/>
                <a:gd name="T72" fmla="*/ 12 w 65"/>
                <a:gd name="T73" fmla="*/ 53 h 159"/>
                <a:gd name="T74" fmla="*/ 13 w 65"/>
                <a:gd name="T75" fmla="*/ 42 h 159"/>
                <a:gd name="T76" fmla="*/ 9 w 65"/>
                <a:gd name="T77" fmla="*/ 27 h 159"/>
                <a:gd name="T78" fmla="*/ 11 w 65"/>
                <a:gd name="T79" fmla="*/ 20 h 159"/>
                <a:gd name="T80" fmla="*/ 26 w 65"/>
                <a:gd name="T81" fmla="*/ 9 h 159"/>
                <a:gd name="T82" fmla="*/ 28 w 65"/>
                <a:gd name="T83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5" h="159">
                  <a:moveTo>
                    <a:pt x="28" y="0"/>
                  </a:moveTo>
                  <a:lnTo>
                    <a:pt x="37" y="3"/>
                  </a:lnTo>
                  <a:lnTo>
                    <a:pt x="42" y="2"/>
                  </a:lnTo>
                  <a:lnTo>
                    <a:pt x="44" y="5"/>
                  </a:lnTo>
                  <a:lnTo>
                    <a:pt x="51" y="1"/>
                  </a:lnTo>
                  <a:lnTo>
                    <a:pt x="49" y="17"/>
                  </a:lnTo>
                  <a:lnTo>
                    <a:pt x="55" y="24"/>
                  </a:lnTo>
                  <a:lnTo>
                    <a:pt x="52" y="29"/>
                  </a:lnTo>
                  <a:lnTo>
                    <a:pt x="57" y="29"/>
                  </a:lnTo>
                  <a:lnTo>
                    <a:pt x="54" y="32"/>
                  </a:lnTo>
                  <a:lnTo>
                    <a:pt x="58" y="34"/>
                  </a:lnTo>
                  <a:lnTo>
                    <a:pt x="54" y="46"/>
                  </a:lnTo>
                  <a:lnTo>
                    <a:pt x="65" y="59"/>
                  </a:lnTo>
                  <a:lnTo>
                    <a:pt x="65" y="59"/>
                  </a:lnTo>
                  <a:lnTo>
                    <a:pt x="56" y="70"/>
                  </a:lnTo>
                  <a:lnTo>
                    <a:pt x="60" y="72"/>
                  </a:lnTo>
                  <a:lnTo>
                    <a:pt x="46" y="85"/>
                  </a:lnTo>
                  <a:lnTo>
                    <a:pt x="40" y="95"/>
                  </a:lnTo>
                  <a:lnTo>
                    <a:pt x="50" y="153"/>
                  </a:lnTo>
                  <a:lnTo>
                    <a:pt x="50" y="153"/>
                  </a:lnTo>
                  <a:lnTo>
                    <a:pt x="47" y="159"/>
                  </a:lnTo>
                  <a:lnTo>
                    <a:pt x="29" y="159"/>
                  </a:lnTo>
                  <a:lnTo>
                    <a:pt x="29" y="159"/>
                  </a:lnTo>
                  <a:lnTo>
                    <a:pt x="26" y="150"/>
                  </a:lnTo>
                  <a:lnTo>
                    <a:pt x="18" y="145"/>
                  </a:lnTo>
                  <a:lnTo>
                    <a:pt x="14" y="143"/>
                  </a:lnTo>
                  <a:lnTo>
                    <a:pt x="14" y="129"/>
                  </a:lnTo>
                  <a:lnTo>
                    <a:pt x="9" y="119"/>
                  </a:lnTo>
                  <a:lnTo>
                    <a:pt x="9" y="118"/>
                  </a:lnTo>
                  <a:lnTo>
                    <a:pt x="11" y="101"/>
                  </a:lnTo>
                  <a:lnTo>
                    <a:pt x="5" y="94"/>
                  </a:lnTo>
                  <a:lnTo>
                    <a:pt x="6" y="90"/>
                  </a:lnTo>
                  <a:lnTo>
                    <a:pt x="8" y="78"/>
                  </a:lnTo>
                  <a:lnTo>
                    <a:pt x="0" y="68"/>
                  </a:lnTo>
                  <a:lnTo>
                    <a:pt x="6" y="69"/>
                  </a:lnTo>
                  <a:lnTo>
                    <a:pt x="5" y="62"/>
                  </a:lnTo>
                  <a:lnTo>
                    <a:pt x="12" y="53"/>
                  </a:lnTo>
                  <a:lnTo>
                    <a:pt x="13" y="42"/>
                  </a:lnTo>
                  <a:lnTo>
                    <a:pt x="9" y="27"/>
                  </a:lnTo>
                  <a:lnTo>
                    <a:pt x="11" y="20"/>
                  </a:lnTo>
                  <a:lnTo>
                    <a:pt x="26" y="9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5" name="Freeform 49">
              <a:extLst>
                <a:ext uri="{FF2B5EF4-FFF2-40B4-BE49-F238E27FC236}">
                  <a16:creationId xmlns:a16="http://schemas.microsoft.com/office/drawing/2014/main" id="{9CB2F7D8-1256-7544-9706-5A9DE633385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12590" y="2617113"/>
              <a:ext cx="212725" cy="215900"/>
            </a:xfrm>
            <a:custGeom>
              <a:avLst/>
              <a:gdLst>
                <a:gd name="T0" fmla="*/ 119 w 134"/>
                <a:gd name="T1" fmla="*/ 38 h 136"/>
                <a:gd name="T2" fmla="*/ 126 w 134"/>
                <a:gd name="T3" fmla="*/ 40 h 136"/>
                <a:gd name="T4" fmla="*/ 134 w 134"/>
                <a:gd name="T5" fmla="*/ 70 h 136"/>
                <a:gd name="T6" fmla="*/ 117 w 134"/>
                <a:gd name="T7" fmla="*/ 90 h 136"/>
                <a:gd name="T8" fmla="*/ 104 w 134"/>
                <a:gd name="T9" fmla="*/ 111 h 136"/>
                <a:gd name="T10" fmla="*/ 69 w 134"/>
                <a:gd name="T11" fmla="*/ 130 h 136"/>
                <a:gd name="T12" fmla="*/ 54 w 134"/>
                <a:gd name="T13" fmla="*/ 136 h 136"/>
                <a:gd name="T14" fmla="*/ 51 w 134"/>
                <a:gd name="T15" fmla="*/ 130 h 136"/>
                <a:gd name="T16" fmla="*/ 40 w 134"/>
                <a:gd name="T17" fmla="*/ 99 h 136"/>
                <a:gd name="T18" fmla="*/ 7 w 134"/>
                <a:gd name="T19" fmla="*/ 93 h 136"/>
                <a:gd name="T20" fmla="*/ 8 w 134"/>
                <a:gd name="T21" fmla="*/ 83 h 136"/>
                <a:gd name="T22" fmla="*/ 10 w 134"/>
                <a:gd name="T23" fmla="*/ 74 h 136"/>
                <a:gd name="T24" fmla="*/ 13 w 134"/>
                <a:gd name="T25" fmla="*/ 55 h 136"/>
                <a:gd name="T26" fmla="*/ 1 w 134"/>
                <a:gd name="T27" fmla="*/ 50 h 136"/>
                <a:gd name="T28" fmla="*/ 10 w 134"/>
                <a:gd name="T29" fmla="*/ 44 h 136"/>
                <a:gd name="T30" fmla="*/ 21 w 134"/>
                <a:gd name="T31" fmla="*/ 10 h 136"/>
                <a:gd name="T32" fmla="*/ 28 w 134"/>
                <a:gd name="T33" fmla="*/ 10 h 136"/>
                <a:gd name="T34" fmla="*/ 45 w 134"/>
                <a:gd name="T35" fmla="*/ 37 h 136"/>
                <a:gd name="T36" fmla="*/ 48 w 134"/>
                <a:gd name="T37" fmla="*/ 23 h 136"/>
                <a:gd name="T38" fmla="*/ 58 w 134"/>
                <a:gd name="T39" fmla="*/ 14 h 136"/>
                <a:gd name="T40" fmla="*/ 64 w 134"/>
                <a:gd name="T41" fmla="*/ 21 h 136"/>
                <a:gd name="T42" fmla="*/ 71 w 134"/>
                <a:gd name="T43" fmla="*/ 37 h 136"/>
                <a:gd name="T44" fmla="*/ 65 w 134"/>
                <a:gd name="T45" fmla="*/ 64 h 136"/>
                <a:gd name="T46" fmla="*/ 77 w 134"/>
                <a:gd name="T47" fmla="*/ 47 h 136"/>
                <a:gd name="T48" fmla="*/ 76 w 134"/>
                <a:gd name="T49" fmla="*/ 26 h 136"/>
                <a:gd name="T50" fmla="*/ 88 w 134"/>
                <a:gd name="T51" fmla="*/ 4 h 136"/>
                <a:gd name="T52" fmla="*/ 54 w 134"/>
                <a:gd name="T53" fmla="*/ 51 h 136"/>
                <a:gd name="T54" fmla="*/ 47 w 134"/>
                <a:gd name="T55" fmla="*/ 34 h 136"/>
                <a:gd name="T56" fmla="*/ 51 w 134"/>
                <a:gd name="T57" fmla="*/ 63 h 136"/>
                <a:gd name="T58" fmla="*/ 54 w 134"/>
                <a:gd name="T59" fmla="*/ 54 h 136"/>
                <a:gd name="T60" fmla="*/ 54 w 134"/>
                <a:gd name="T61" fmla="*/ 15 h 136"/>
                <a:gd name="T62" fmla="*/ 54 w 134"/>
                <a:gd name="T63" fmla="*/ 16 h 136"/>
                <a:gd name="T64" fmla="*/ 55 w 134"/>
                <a:gd name="T65" fmla="*/ 15 h 136"/>
                <a:gd name="T66" fmla="*/ 55 w 134"/>
                <a:gd name="T67" fmla="*/ 15 h 136"/>
                <a:gd name="T68" fmla="*/ 54 w 134"/>
                <a:gd name="T69" fmla="*/ 14 h 136"/>
                <a:gd name="T70" fmla="*/ 54 w 134"/>
                <a:gd name="T71" fmla="*/ 14 h 136"/>
                <a:gd name="T72" fmla="*/ 54 w 134"/>
                <a:gd name="T73" fmla="*/ 14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4" h="136">
                  <a:moveTo>
                    <a:pt x="100" y="0"/>
                  </a:moveTo>
                  <a:lnTo>
                    <a:pt x="119" y="38"/>
                  </a:lnTo>
                  <a:lnTo>
                    <a:pt x="122" y="35"/>
                  </a:lnTo>
                  <a:lnTo>
                    <a:pt x="126" y="40"/>
                  </a:lnTo>
                  <a:lnTo>
                    <a:pt x="132" y="41"/>
                  </a:lnTo>
                  <a:lnTo>
                    <a:pt x="134" y="70"/>
                  </a:lnTo>
                  <a:lnTo>
                    <a:pt x="120" y="90"/>
                  </a:lnTo>
                  <a:lnTo>
                    <a:pt x="117" y="90"/>
                  </a:lnTo>
                  <a:lnTo>
                    <a:pt x="111" y="96"/>
                  </a:lnTo>
                  <a:lnTo>
                    <a:pt x="104" y="111"/>
                  </a:lnTo>
                  <a:lnTo>
                    <a:pt x="91" y="113"/>
                  </a:lnTo>
                  <a:lnTo>
                    <a:pt x="69" y="130"/>
                  </a:lnTo>
                  <a:lnTo>
                    <a:pt x="54" y="136"/>
                  </a:lnTo>
                  <a:lnTo>
                    <a:pt x="54" y="136"/>
                  </a:lnTo>
                  <a:lnTo>
                    <a:pt x="54" y="130"/>
                  </a:lnTo>
                  <a:lnTo>
                    <a:pt x="51" y="130"/>
                  </a:lnTo>
                  <a:lnTo>
                    <a:pt x="45" y="122"/>
                  </a:lnTo>
                  <a:lnTo>
                    <a:pt x="40" y="99"/>
                  </a:lnTo>
                  <a:lnTo>
                    <a:pt x="22" y="93"/>
                  </a:lnTo>
                  <a:lnTo>
                    <a:pt x="7" y="93"/>
                  </a:lnTo>
                  <a:lnTo>
                    <a:pt x="7" y="93"/>
                  </a:lnTo>
                  <a:lnTo>
                    <a:pt x="8" y="83"/>
                  </a:lnTo>
                  <a:lnTo>
                    <a:pt x="5" y="82"/>
                  </a:lnTo>
                  <a:lnTo>
                    <a:pt x="10" y="74"/>
                  </a:lnTo>
                  <a:lnTo>
                    <a:pt x="6" y="73"/>
                  </a:lnTo>
                  <a:lnTo>
                    <a:pt x="13" y="55"/>
                  </a:lnTo>
                  <a:lnTo>
                    <a:pt x="0" y="59"/>
                  </a:lnTo>
                  <a:lnTo>
                    <a:pt x="1" y="50"/>
                  </a:lnTo>
                  <a:lnTo>
                    <a:pt x="1" y="50"/>
                  </a:lnTo>
                  <a:lnTo>
                    <a:pt x="10" y="44"/>
                  </a:lnTo>
                  <a:lnTo>
                    <a:pt x="11" y="18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28" y="10"/>
                  </a:lnTo>
                  <a:lnTo>
                    <a:pt x="33" y="15"/>
                  </a:lnTo>
                  <a:lnTo>
                    <a:pt x="45" y="37"/>
                  </a:lnTo>
                  <a:lnTo>
                    <a:pt x="45" y="23"/>
                  </a:lnTo>
                  <a:lnTo>
                    <a:pt x="48" y="23"/>
                  </a:lnTo>
                  <a:lnTo>
                    <a:pt x="53" y="13"/>
                  </a:lnTo>
                  <a:lnTo>
                    <a:pt x="58" y="14"/>
                  </a:lnTo>
                  <a:lnTo>
                    <a:pt x="59" y="21"/>
                  </a:lnTo>
                  <a:lnTo>
                    <a:pt x="64" y="21"/>
                  </a:lnTo>
                  <a:lnTo>
                    <a:pt x="68" y="26"/>
                  </a:lnTo>
                  <a:lnTo>
                    <a:pt x="71" y="37"/>
                  </a:lnTo>
                  <a:lnTo>
                    <a:pt x="64" y="55"/>
                  </a:lnTo>
                  <a:lnTo>
                    <a:pt x="65" y="64"/>
                  </a:lnTo>
                  <a:lnTo>
                    <a:pt x="82" y="52"/>
                  </a:lnTo>
                  <a:lnTo>
                    <a:pt x="77" y="47"/>
                  </a:lnTo>
                  <a:lnTo>
                    <a:pt x="79" y="39"/>
                  </a:lnTo>
                  <a:lnTo>
                    <a:pt x="76" y="26"/>
                  </a:lnTo>
                  <a:lnTo>
                    <a:pt x="79" y="13"/>
                  </a:lnTo>
                  <a:lnTo>
                    <a:pt x="88" y="4"/>
                  </a:lnTo>
                  <a:lnTo>
                    <a:pt x="100" y="0"/>
                  </a:lnTo>
                  <a:close/>
                  <a:moveTo>
                    <a:pt x="54" y="51"/>
                  </a:moveTo>
                  <a:lnTo>
                    <a:pt x="51" y="50"/>
                  </a:lnTo>
                  <a:lnTo>
                    <a:pt x="47" y="34"/>
                  </a:lnTo>
                  <a:lnTo>
                    <a:pt x="45" y="49"/>
                  </a:lnTo>
                  <a:lnTo>
                    <a:pt x="51" y="63"/>
                  </a:lnTo>
                  <a:lnTo>
                    <a:pt x="51" y="55"/>
                  </a:lnTo>
                  <a:lnTo>
                    <a:pt x="54" y="54"/>
                  </a:lnTo>
                  <a:lnTo>
                    <a:pt x="54" y="51"/>
                  </a:lnTo>
                  <a:close/>
                  <a:moveTo>
                    <a:pt x="54" y="15"/>
                  </a:moveTo>
                  <a:lnTo>
                    <a:pt x="54" y="15"/>
                  </a:lnTo>
                  <a:lnTo>
                    <a:pt x="54" y="16"/>
                  </a:lnTo>
                  <a:lnTo>
                    <a:pt x="54" y="15"/>
                  </a:lnTo>
                  <a:close/>
                  <a:moveTo>
                    <a:pt x="55" y="15"/>
                  </a:moveTo>
                  <a:lnTo>
                    <a:pt x="55" y="15"/>
                  </a:lnTo>
                  <a:lnTo>
                    <a:pt x="55" y="15"/>
                  </a:lnTo>
                  <a:lnTo>
                    <a:pt x="55" y="15"/>
                  </a:lnTo>
                  <a:close/>
                  <a:moveTo>
                    <a:pt x="54" y="14"/>
                  </a:moveTo>
                  <a:lnTo>
                    <a:pt x="54" y="14"/>
                  </a:lnTo>
                  <a:lnTo>
                    <a:pt x="54" y="14"/>
                  </a:lnTo>
                  <a:lnTo>
                    <a:pt x="54" y="14"/>
                  </a:lnTo>
                  <a:lnTo>
                    <a:pt x="54" y="14"/>
                  </a:lnTo>
                  <a:lnTo>
                    <a:pt x="54" y="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6" name="Freeform 50">
              <a:extLst>
                <a:ext uri="{FF2B5EF4-FFF2-40B4-BE49-F238E27FC236}">
                  <a16:creationId xmlns:a16="http://schemas.microsoft.com/office/drawing/2014/main" id="{B1671D30-CE36-7D48-860A-EE9927B7D4BE}"/>
                </a:ext>
              </a:extLst>
            </p:cNvPr>
            <p:cNvSpPr>
              <a:spLocks/>
            </p:cNvSpPr>
            <p:nvPr/>
          </p:nvSpPr>
          <p:spPr bwMode="auto">
            <a:xfrm>
              <a:off x="9707940" y="4782463"/>
              <a:ext cx="325438" cy="222250"/>
            </a:xfrm>
            <a:custGeom>
              <a:avLst/>
              <a:gdLst>
                <a:gd name="T0" fmla="*/ 135 w 205"/>
                <a:gd name="T1" fmla="*/ 3 h 140"/>
                <a:gd name="T2" fmla="*/ 151 w 205"/>
                <a:gd name="T3" fmla="*/ 0 h 140"/>
                <a:gd name="T4" fmla="*/ 183 w 205"/>
                <a:gd name="T5" fmla="*/ 2 h 140"/>
                <a:gd name="T6" fmla="*/ 196 w 205"/>
                <a:gd name="T7" fmla="*/ 11 h 140"/>
                <a:gd name="T8" fmla="*/ 203 w 205"/>
                <a:gd name="T9" fmla="*/ 23 h 140"/>
                <a:gd name="T10" fmla="*/ 203 w 205"/>
                <a:gd name="T11" fmla="*/ 23 h 140"/>
                <a:gd name="T12" fmla="*/ 202 w 205"/>
                <a:gd name="T13" fmla="*/ 28 h 140"/>
                <a:gd name="T14" fmla="*/ 205 w 205"/>
                <a:gd name="T15" fmla="*/ 34 h 140"/>
                <a:gd name="T16" fmla="*/ 202 w 205"/>
                <a:gd name="T17" fmla="*/ 39 h 140"/>
                <a:gd name="T18" fmla="*/ 188 w 205"/>
                <a:gd name="T19" fmla="*/ 44 h 140"/>
                <a:gd name="T20" fmla="*/ 188 w 205"/>
                <a:gd name="T21" fmla="*/ 44 h 140"/>
                <a:gd name="T22" fmla="*/ 182 w 205"/>
                <a:gd name="T23" fmla="*/ 39 h 140"/>
                <a:gd name="T24" fmla="*/ 156 w 205"/>
                <a:gd name="T25" fmla="*/ 31 h 140"/>
                <a:gd name="T26" fmla="*/ 153 w 205"/>
                <a:gd name="T27" fmla="*/ 28 h 140"/>
                <a:gd name="T28" fmla="*/ 146 w 205"/>
                <a:gd name="T29" fmla="*/ 29 h 140"/>
                <a:gd name="T30" fmla="*/ 140 w 205"/>
                <a:gd name="T31" fmla="*/ 45 h 140"/>
                <a:gd name="T32" fmla="*/ 141 w 205"/>
                <a:gd name="T33" fmla="*/ 57 h 140"/>
                <a:gd name="T34" fmla="*/ 128 w 205"/>
                <a:gd name="T35" fmla="*/ 71 h 140"/>
                <a:gd name="T36" fmla="*/ 109 w 205"/>
                <a:gd name="T37" fmla="*/ 74 h 140"/>
                <a:gd name="T38" fmla="*/ 111 w 205"/>
                <a:gd name="T39" fmla="*/ 82 h 140"/>
                <a:gd name="T40" fmla="*/ 106 w 205"/>
                <a:gd name="T41" fmla="*/ 94 h 140"/>
                <a:gd name="T42" fmla="*/ 86 w 205"/>
                <a:gd name="T43" fmla="*/ 96 h 140"/>
                <a:gd name="T44" fmla="*/ 91 w 205"/>
                <a:gd name="T45" fmla="*/ 112 h 140"/>
                <a:gd name="T46" fmla="*/ 83 w 205"/>
                <a:gd name="T47" fmla="*/ 127 h 140"/>
                <a:gd name="T48" fmla="*/ 85 w 205"/>
                <a:gd name="T49" fmla="*/ 134 h 140"/>
                <a:gd name="T50" fmla="*/ 82 w 205"/>
                <a:gd name="T51" fmla="*/ 140 h 140"/>
                <a:gd name="T52" fmla="*/ 46 w 205"/>
                <a:gd name="T53" fmla="*/ 129 h 140"/>
                <a:gd name="T54" fmla="*/ 47 w 205"/>
                <a:gd name="T55" fmla="*/ 133 h 140"/>
                <a:gd name="T56" fmla="*/ 42 w 205"/>
                <a:gd name="T57" fmla="*/ 139 h 140"/>
                <a:gd name="T58" fmla="*/ 42 w 205"/>
                <a:gd name="T59" fmla="*/ 139 h 140"/>
                <a:gd name="T60" fmla="*/ 33 w 205"/>
                <a:gd name="T61" fmla="*/ 138 h 140"/>
                <a:gd name="T62" fmla="*/ 31 w 205"/>
                <a:gd name="T63" fmla="*/ 132 h 140"/>
                <a:gd name="T64" fmla="*/ 25 w 205"/>
                <a:gd name="T65" fmla="*/ 132 h 140"/>
                <a:gd name="T66" fmla="*/ 25 w 205"/>
                <a:gd name="T67" fmla="*/ 125 h 140"/>
                <a:gd name="T68" fmla="*/ 21 w 205"/>
                <a:gd name="T69" fmla="*/ 119 h 140"/>
                <a:gd name="T70" fmla="*/ 15 w 205"/>
                <a:gd name="T71" fmla="*/ 117 h 140"/>
                <a:gd name="T72" fmla="*/ 15 w 205"/>
                <a:gd name="T73" fmla="*/ 115 h 140"/>
                <a:gd name="T74" fmla="*/ 0 w 205"/>
                <a:gd name="T75" fmla="*/ 111 h 140"/>
                <a:gd name="T76" fmla="*/ 0 w 205"/>
                <a:gd name="T77" fmla="*/ 111 h 140"/>
                <a:gd name="T78" fmla="*/ 10 w 205"/>
                <a:gd name="T79" fmla="*/ 84 h 140"/>
                <a:gd name="T80" fmla="*/ 10 w 205"/>
                <a:gd name="T81" fmla="*/ 84 h 140"/>
                <a:gd name="T82" fmla="*/ 16 w 205"/>
                <a:gd name="T83" fmla="*/ 78 h 140"/>
                <a:gd name="T84" fmla="*/ 27 w 205"/>
                <a:gd name="T85" fmla="*/ 74 h 140"/>
                <a:gd name="T86" fmla="*/ 35 w 205"/>
                <a:gd name="T87" fmla="*/ 62 h 140"/>
                <a:gd name="T88" fmla="*/ 45 w 205"/>
                <a:gd name="T89" fmla="*/ 55 h 140"/>
                <a:gd name="T90" fmla="*/ 48 w 205"/>
                <a:gd name="T91" fmla="*/ 50 h 140"/>
                <a:gd name="T92" fmla="*/ 53 w 205"/>
                <a:gd name="T93" fmla="*/ 51 h 140"/>
                <a:gd name="T94" fmla="*/ 59 w 205"/>
                <a:gd name="T95" fmla="*/ 49 h 140"/>
                <a:gd name="T96" fmla="*/ 67 w 205"/>
                <a:gd name="T97" fmla="*/ 41 h 140"/>
                <a:gd name="T98" fmla="*/ 85 w 205"/>
                <a:gd name="T99" fmla="*/ 31 h 140"/>
                <a:gd name="T100" fmla="*/ 114 w 205"/>
                <a:gd name="T101" fmla="*/ 34 h 140"/>
                <a:gd name="T102" fmla="*/ 129 w 205"/>
                <a:gd name="T103" fmla="*/ 28 h 140"/>
                <a:gd name="T104" fmla="*/ 138 w 205"/>
                <a:gd name="T105" fmla="*/ 13 h 140"/>
                <a:gd name="T106" fmla="*/ 135 w 205"/>
                <a:gd name="T107" fmla="*/ 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05" h="140">
                  <a:moveTo>
                    <a:pt x="135" y="3"/>
                  </a:moveTo>
                  <a:lnTo>
                    <a:pt x="151" y="0"/>
                  </a:lnTo>
                  <a:lnTo>
                    <a:pt x="183" y="2"/>
                  </a:lnTo>
                  <a:lnTo>
                    <a:pt x="196" y="11"/>
                  </a:lnTo>
                  <a:lnTo>
                    <a:pt x="203" y="23"/>
                  </a:lnTo>
                  <a:lnTo>
                    <a:pt x="203" y="23"/>
                  </a:lnTo>
                  <a:lnTo>
                    <a:pt x="202" y="28"/>
                  </a:lnTo>
                  <a:lnTo>
                    <a:pt x="205" y="34"/>
                  </a:lnTo>
                  <a:lnTo>
                    <a:pt x="202" y="39"/>
                  </a:lnTo>
                  <a:lnTo>
                    <a:pt x="188" y="44"/>
                  </a:lnTo>
                  <a:lnTo>
                    <a:pt x="188" y="44"/>
                  </a:lnTo>
                  <a:lnTo>
                    <a:pt x="182" y="39"/>
                  </a:lnTo>
                  <a:lnTo>
                    <a:pt x="156" y="31"/>
                  </a:lnTo>
                  <a:lnTo>
                    <a:pt x="153" y="28"/>
                  </a:lnTo>
                  <a:lnTo>
                    <a:pt x="146" y="29"/>
                  </a:lnTo>
                  <a:lnTo>
                    <a:pt x="140" y="45"/>
                  </a:lnTo>
                  <a:lnTo>
                    <a:pt x="141" y="57"/>
                  </a:lnTo>
                  <a:lnTo>
                    <a:pt x="128" y="71"/>
                  </a:lnTo>
                  <a:lnTo>
                    <a:pt x="109" y="74"/>
                  </a:lnTo>
                  <a:lnTo>
                    <a:pt x="111" y="82"/>
                  </a:lnTo>
                  <a:lnTo>
                    <a:pt x="106" y="94"/>
                  </a:lnTo>
                  <a:lnTo>
                    <a:pt x="86" y="96"/>
                  </a:lnTo>
                  <a:lnTo>
                    <a:pt x="91" y="112"/>
                  </a:lnTo>
                  <a:lnTo>
                    <a:pt x="83" y="127"/>
                  </a:lnTo>
                  <a:lnTo>
                    <a:pt x="85" y="134"/>
                  </a:lnTo>
                  <a:lnTo>
                    <a:pt x="82" y="140"/>
                  </a:lnTo>
                  <a:lnTo>
                    <a:pt x="46" y="129"/>
                  </a:lnTo>
                  <a:lnTo>
                    <a:pt x="47" y="133"/>
                  </a:lnTo>
                  <a:lnTo>
                    <a:pt x="42" y="139"/>
                  </a:lnTo>
                  <a:lnTo>
                    <a:pt x="42" y="139"/>
                  </a:lnTo>
                  <a:lnTo>
                    <a:pt x="33" y="138"/>
                  </a:lnTo>
                  <a:lnTo>
                    <a:pt x="31" y="132"/>
                  </a:lnTo>
                  <a:lnTo>
                    <a:pt x="25" y="132"/>
                  </a:lnTo>
                  <a:lnTo>
                    <a:pt x="25" y="125"/>
                  </a:lnTo>
                  <a:lnTo>
                    <a:pt x="21" y="119"/>
                  </a:lnTo>
                  <a:lnTo>
                    <a:pt x="15" y="117"/>
                  </a:lnTo>
                  <a:lnTo>
                    <a:pt x="15" y="115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10" y="84"/>
                  </a:lnTo>
                  <a:lnTo>
                    <a:pt x="10" y="84"/>
                  </a:lnTo>
                  <a:lnTo>
                    <a:pt x="16" y="78"/>
                  </a:lnTo>
                  <a:lnTo>
                    <a:pt x="27" y="74"/>
                  </a:lnTo>
                  <a:lnTo>
                    <a:pt x="35" y="62"/>
                  </a:lnTo>
                  <a:lnTo>
                    <a:pt x="45" y="55"/>
                  </a:lnTo>
                  <a:lnTo>
                    <a:pt x="48" y="50"/>
                  </a:lnTo>
                  <a:lnTo>
                    <a:pt x="53" y="51"/>
                  </a:lnTo>
                  <a:lnTo>
                    <a:pt x="59" y="49"/>
                  </a:lnTo>
                  <a:lnTo>
                    <a:pt x="67" y="41"/>
                  </a:lnTo>
                  <a:lnTo>
                    <a:pt x="85" y="31"/>
                  </a:lnTo>
                  <a:lnTo>
                    <a:pt x="114" y="34"/>
                  </a:lnTo>
                  <a:lnTo>
                    <a:pt x="129" y="28"/>
                  </a:lnTo>
                  <a:lnTo>
                    <a:pt x="138" y="13"/>
                  </a:lnTo>
                  <a:lnTo>
                    <a:pt x="135" y="3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7" name="Freeform 51">
              <a:extLst>
                <a:ext uri="{FF2B5EF4-FFF2-40B4-BE49-F238E27FC236}">
                  <a16:creationId xmlns:a16="http://schemas.microsoft.com/office/drawing/2014/main" id="{4E169EF7-ABEE-E549-8BDE-68EE0A3777A3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4615" y="4826913"/>
              <a:ext cx="339725" cy="274638"/>
            </a:xfrm>
            <a:custGeom>
              <a:avLst/>
              <a:gdLst>
                <a:gd name="T0" fmla="*/ 146 w 214"/>
                <a:gd name="T1" fmla="*/ 16 h 173"/>
                <a:gd name="T2" fmla="*/ 154 w 214"/>
                <a:gd name="T3" fmla="*/ 26 h 173"/>
                <a:gd name="T4" fmla="*/ 159 w 214"/>
                <a:gd name="T5" fmla="*/ 49 h 173"/>
                <a:gd name="T6" fmla="*/ 168 w 214"/>
                <a:gd name="T7" fmla="*/ 66 h 173"/>
                <a:gd name="T8" fmla="*/ 174 w 214"/>
                <a:gd name="T9" fmla="*/ 69 h 173"/>
                <a:gd name="T10" fmla="*/ 173 w 214"/>
                <a:gd name="T11" fmla="*/ 74 h 173"/>
                <a:gd name="T12" fmla="*/ 176 w 214"/>
                <a:gd name="T13" fmla="*/ 79 h 173"/>
                <a:gd name="T14" fmla="*/ 182 w 214"/>
                <a:gd name="T15" fmla="*/ 81 h 173"/>
                <a:gd name="T16" fmla="*/ 192 w 214"/>
                <a:gd name="T17" fmla="*/ 99 h 173"/>
                <a:gd name="T18" fmla="*/ 197 w 214"/>
                <a:gd name="T19" fmla="*/ 101 h 173"/>
                <a:gd name="T20" fmla="*/ 197 w 214"/>
                <a:gd name="T21" fmla="*/ 110 h 173"/>
                <a:gd name="T22" fmla="*/ 202 w 214"/>
                <a:gd name="T23" fmla="*/ 115 h 173"/>
                <a:gd name="T24" fmla="*/ 202 w 214"/>
                <a:gd name="T25" fmla="*/ 121 h 173"/>
                <a:gd name="T26" fmla="*/ 212 w 214"/>
                <a:gd name="T27" fmla="*/ 127 h 173"/>
                <a:gd name="T28" fmla="*/ 214 w 214"/>
                <a:gd name="T29" fmla="*/ 132 h 173"/>
                <a:gd name="T30" fmla="*/ 214 w 214"/>
                <a:gd name="T31" fmla="*/ 132 h 173"/>
                <a:gd name="T32" fmla="*/ 191 w 214"/>
                <a:gd name="T33" fmla="*/ 124 h 173"/>
                <a:gd name="T34" fmla="*/ 179 w 214"/>
                <a:gd name="T35" fmla="*/ 130 h 173"/>
                <a:gd name="T36" fmla="*/ 171 w 214"/>
                <a:gd name="T37" fmla="*/ 127 h 173"/>
                <a:gd name="T38" fmla="*/ 162 w 214"/>
                <a:gd name="T39" fmla="*/ 117 h 173"/>
                <a:gd name="T40" fmla="*/ 156 w 214"/>
                <a:gd name="T41" fmla="*/ 115 h 173"/>
                <a:gd name="T42" fmla="*/ 146 w 214"/>
                <a:gd name="T43" fmla="*/ 115 h 173"/>
                <a:gd name="T44" fmla="*/ 134 w 214"/>
                <a:gd name="T45" fmla="*/ 121 h 173"/>
                <a:gd name="T46" fmla="*/ 134 w 214"/>
                <a:gd name="T47" fmla="*/ 121 h 173"/>
                <a:gd name="T48" fmla="*/ 134 w 214"/>
                <a:gd name="T49" fmla="*/ 121 h 173"/>
                <a:gd name="T50" fmla="*/ 134 w 214"/>
                <a:gd name="T51" fmla="*/ 121 h 173"/>
                <a:gd name="T52" fmla="*/ 118 w 214"/>
                <a:gd name="T53" fmla="*/ 139 h 173"/>
                <a:gd name="T54" fmla="*/ 93 w 214"/>
                <a:gd name="T55" fmla="*/ 152 h 173"/>
                <a:gd name="T56" fmla="*/ 81 w 214"/>
                <a:gd name="T57" fmla="*/ 167 h 173"/>
                <a:gd name="T58" fmla="*/ 82 w 214"/>
                <a:gd name="T59" fmla="*/ 171 h 173"/>
                <a:gd name="T60" fmla="*/ 82 w 214"/>
                <a:gd name="T61" fmla="*/ 171 h 173"/>
                <a:gd name="T62" fmla="*/ 78 w 214"/>
                <a:gd name="T63" fmla="*/ 173 h 173"/>
                <a:gd name="T64" fmla="*/ 67 w 214"/>
                <a:gd name="T65" fmla="*/ 166 h 173"/>
                <a:gd name="T66" fmla="*/ 71 w 214"/>
                <a:gd name="T67" fmla="*/ 162 h 173"/>
                <a:gd name="T68" fmla="*/ 64 w 214"/>
                <a:gd name="T69" fmla="*/ 151 h 173"/>
                <a:gd name="T70" fmla="*/ 42 w 214"/>
                <a:gd name="T71" fmla="*/ 122 h 173"/>
                <a:gd name="T72" fmla="*/ 36 w 214"/>
                <a:gd name="T73" fmla="*/ 124 h 173"/>
                <a:gd name="T74" fmla="*/ 34 w 214"/>
                <a:gd name="T75" fmla="*/ 118 h 173"/>
                <a:gd name="T76" fmla="*/ 21 w 214"/>
                <a:gd name="T77" fmla="*/ 112 h 173"/>
                <a:gd name="T78" fmla="*/ 0 w 214"/>
                <a:gd name="T79" fmla="*/ 111 h 173"/>
                <a:gd name="T80" fmla="*/ 0 w 214"/>
                <a:gd name="T81" fmla="*/ 111 h 173"/>
                <a:gd name="T82" fmla="*/ 5 w 214"/>
                <a:gd name="T83" fmla="*/ 105 h 173"/>
                <a:gd name="T84" fmla="*/ 4 w 214"/>
                <a:gd name="T85" fmla="*/ 101 h 173"/>
                <a:gd name="T86" fmla="*/ 40 w 214"/>
                <a:gd name="T87" fmla="*/ 112 h 173"/>
                <a:gd name="T88" fmla="*/ 43 w 214"/>
                <a:gd name="T89" fmla="*/ 106 h 173"/>
                <a:gd name="T90" fmla="*/ 41 w 214"/>
                <a:gd name="T91" fmla="*/ 99 h 173"/>
                <a:gd name="T92" fmla="*/ 49 w 214"/>
                <a:gd name="T93" fmla="*/ 84 h 173"/>
                <a:gd name="T94" fmla="*/ 44 w 214"/>
                <a:gd name="T95" fmla="*/ 68 h 173"/>
                <a:gd name="T96" fmla="*/ 64 w 214"/>
                <a:gd name="T97" fmla="*/ 66 h 173"/>
                <a:gd name="T98" fmla="*/ 69 w 214"/>
                <a:gd name="T99" fmla="*/ 54 h 173"/>
                <a:gd name="T100" fmla="*/ 67 w 214"/>
                <a:gd name="T101" fmla="*/ 46 h 173"/>
                <a:gd name="T102" fmla="*/ 85 w 214"/>
                <a:gd name="T103" fmla="*/ 43 h 173"/>
                <a:gd name="T104" fmla="*/ 99 w 214"/>
                <a:gd name="T105" fmla="*/ 29 h 173"/>
                <a:gd name="T106" fmla="*/ 98 w 214"/>
                <a:gd name="T107" fmla="*/ 17 h 173"/>
                <a:gd name="T108" fmla="*/ 104 w 214"/>
                <a:gd name="T109" fmla="*/ 1 h 173"/>
                <a:gd name="T110" fmla="*/ 111 w 214"/>
                <a:gd name="T111" fmla="*/ 0 h 173"/>
                <a:gd name="T112" fmla="*/ 114 w 214"/>
                <a:gd name="T113" fmla="*/ 4 h 173"/>
                <a:gd name="T114" fmla="*/ 140 w 214"/>
                <a:gd name="T115" fmla="*/ 11 h 173"/>
                <a:gd name="T116" fmla="*/ 146 w 214"/>
                <a:gd name="T117" fmla="*/ 1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14" h="173">
                  <a:moveTo>
                    <a:pt x="146" y="16"/>
                  </a:moveTo>
                  <a:lnTo>
                    <a:pt x="154" y="26"/>
                  </a:lnTo>
                  <a:lnTo>
                    <a:pt x="159" y="49"/>
                  </a:lnTo>
                  <a:lnTo>
                    <a:pt x="168" y="66"/>
                  </a:lnTo>
                  <a:lnTo>
                    <a:pt x="174" y="69"/>
                  </a:lnTo>
                  <a:lnTo>
                    <a:pt x="173" y="74"/>
                  </a:lnTo>
                  <a:lnTo>
                    <a:pt x="176" y="79"/>
                  </a:lnTo>
                  <a:lnTo>
                    <a:pt x="182" y="81"/>
                  </a:lnTo>
                  <a:lnTo>
                    <a:pt x="192" y="99"/>
                  </a:lnTo>
                  <a:lnTo>
                    <a:pt x="197" y="101"/>
                  </a:lnTo>
                  <a:lnTo>
                    <a:pt x="197" y="110"/>
                  </a:lnTo>
                  <a:lnTo>
                    <a:pt x="202" y="115"/>
                  </a:lnTo>
                  <a:lnTo>
                    <a:pt x="202" y="121"/>
                  </a:lnTo>
                  <a:lnTo>
                    <a:pt x="212" y="127"/>
                  </a:lnTo>
                  <a:lnTo>
                    <a:pt x="214" y="132"/>
                  </a:lnTo>
                  <a:lnTo>
                    <a:pt x="214" y="132"/>
                  </a:lnTo>
                  <a:lnTo>
                    <a:pt x="191" y="124"/>
                  </a:lnTo>
                  <a:lnTo>
                    <a:pt x="179" y="130"/>
                  </a:lnTo>
                  <a:lnTo>
                    <a:pt x="171" y="127"/>
                  </a:lnTo>
                  <a:lnTo>
                    <a:pt x="162" y="117"/>
                  </a:lnTo>
                  <a:lnTo>
                    <a:pt x="156" y="115"/>
                  </a:lnTo>
                  <a:lnTo>
                    <a:pt x="146" y="115"/>
                  </a:lnTo>
                  <a:lnTo>
                    <a:pt x="134" y="121"/>
                  </a:lnTo>
                  <a:lnTo>
                    <a:pt x="134" y="121"/>
                  </a:lnTo>
                  <a:lnTo>
                    <a:pt x="134" y="121"/>
                  </a:lnTo>
                  <a:lnTo>
                    <a:pt x="134" y="121"/>
                  </a:lnTo>
                  <a:lnTo>
                    <a:pt x="118" y="139"/>
                  </a:lnTo>
                  <a:lnTo>
                    <a:pt x="93" y="152"/>
                  </a:lnTo>
                  <a:lnTo>
                    <a:pt x="81" y="167"/>
                  </a:lnTo>
                  <a:lnTo>
                    <a:pt x="82" y="171"/>
                  </a:lnTo>
                  <a:lnTo>
                    <a:pt x="82" y="171"/>
                  </a:lnTo>
                  <a:lnTo>
                    <a:pt x="78" y="173"/>
                  </a:lnTo>
                  <a:lnTo>
                    <a:pt x="67" y="166"/>
                  </a:lnTo>
                  <a:lnTo>
                    <a:pt x="71" y="162"/>
                  </a:lnTo>
                  <a:lnTo>
                    <a:pt x="64" y="151"/>
                  </a:lnTo>
                  <a:lnTo>
                    <a:pt x="42" y="122"/>
                  </a:lnTo>
                  <a:lnTo>
                    <a:pt x="36" y="124"/>
                  </a:lnTo>
                  <a:lnTo>
                    <a:pt x="34" y="118"/>
                  </a:lnTo>
                  <a:lnTo>
                    <a:pt x="21" y="112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5" y="105"/>
                  </a:lnTo>
                  <a:lnTo>
                    <a:pt x="4" y="101"/>
                  </a:lnTo>
                  <a:lnTo>
                    <a:pt x="40" y="112"/>
                  </a:lnTo>
                  <a:lnTo>
                    <a:pt x="43" y="106"/>
                  </a:lnTo>
                  <a:lnTo>
                    <a:pt x="41" y="99"/>
                  </a:lnTo>
                  <a:lnTo>
                    <a:pt x="49" y="84"/>
                  </a:lnTo>
                  <a:lnTo>
                    <a:pt x="44" y="68"/>
                  </a:lnTo>
                  <a:lnTo>
                    <a:pt x="64" y="66"/>
                  </a:lnTo>
                  <a:lnTo>
                    <a:pt x="69" y="54"/>
                  </a:lnTo>
                  <a:lnTo>
                    <a:pt x="67" y="46"/>
                  </a:lnTo>
                  <a:lnTo>
                    <a:pt x="85" y="43"/>
                  </a:lnTo>
                  <a:lnTo>
                    <a:pt x="99" y="29"/>
                  </a:lnTo>
                  <a:lnTo>
                    <a:pt x="98" y="17"/>
                  </a:lnTo>
                  <a:lnTo>
                    <a:pt x="104" y="1"/>
                  </a:lnTo>
                  <a:lnTo>
                    <a:pt x="111" y="0"/>
                  </a:lnTo>
                  <a:lnTo>
                    <a:pt x="114" y="4"/>
                  </a:lnTo>
                  <a:lnTo>
                    <a:pt x="140" y="11"/>
                  </a:lnTo>
                  <a:lnTo>
                    <a:pt x="146" y="1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8" name="Freeform 52">
              <a:extLst>
                <a:ext uri="{FF2B5EF4-FFF2-40B4-BE49-F238E27FC236}">
                  <a16:creationId xmlns:a16="http://schemas.microsoft.com/office/drawing/2014/main" id="{537CF4F4-4118-CE4E-8621-25EE045F3B2A}"/>
                </a:ext>
              </a:extLst>
            </p:cNvPr>
            <p:cNvSpPr>
              <a:spLocks/>
            </p:cNvSpPr>
            <p:nvPr/>
          </p:nvSpPr>
          <p:spPr bwMode="auto">
            <a:xfrm>
              <a:off x="9934952" y="3669626"/>
              <a:ext cx="295275" cy="477838"/>
            </a:xfrm>
            <a:custGeom>
              <a:avLst/>
              <a:gdLst>
                <a:gd name="T0" fmla="*/ 32 w 186"/>
                <a:gd name="T1" fmla="*/ 27 h 301"/>
                <a:gd name="T2" fmla="*/ 42 w 186"/>
                <a:gd name="T3" fmla="*/ 34 h 301"/>
                <a:gd name="T4" fmla="*/ 41 w 186"/>
                <a:gd name="T5" fmla="*/ 24 h 301"/>
                <a:gd name="T6" fmla="*/ 58 w 186"/>
                <a:gd name="T7" fmla="*/ 49 h 301"/>
                <a:gd name="T8" fmla="*/ 70 w 186"/>
                <a:gd name="T9" fmla="*/ 55 h 301"/>
                <a:gd name="T10" fmla="*/ 92 w 186"/>
                <a:gd name="T11" fmla="*/ 56 h 301"/>
                <a:gd name="T12" fmla="*/ 114 w 186"/>
                <a:gd name="T13" fmla="*/ 29 h 301"/>
                <a:gd name="T14" fmla="*/ 128 w 186"/>
                <a:gd name="T15" fmla="*/ 33 h 301"/>
                <a:gd name="T16" fmla="*/ 136 w 186"/>
                <a:gd name="T17" fmla="*/ 34 h 301"/>
                <a:gd name="T18" fmla="*/ 145 w 186"/>
                <a:gd name="T19" fmla="*/ 37 h 301"/>
                <a:gd name="T20" fmla="*/ 147 w 186"/>
                <a:gd name="T21" fmla="*/ 40 h 301"/>
                <a:gd name="T22" fmla="*/ 146 w 186"/>
                <a:gd name="T23" fmla="*/ 46 h 301"/>
                <a:gd name="T24" fmla="*/ 149 w 186"/>
                <a:gd name="T25" fmla="*/ 68 h 301"/>
                <a:gd name="T26" fmla="*/ 155 w 186"/>
                <a:gd name="T27" fmla="*/ 75 h 301"/>
                <a:gd name="T28" fmla="*/ 156 w 186"/>
                <a:gd name="T29" fmla="*/ 89 h 301"/>
                <a:gd name="T30" fmla="*/ 162 w 186"/>
                <a:gd name="T31" fmla="*/ 138 h 301"/>
                <a:gd name="T32" fmla="*/ 159 w 186"/>
                <a:gd name="T33" fmla="*/ 180 h 301"/>
                <a:gd name="T34" fmla="*/ 179 w 186"/>
                <a:gd name="T35" fmla="*/ 189 h 301"/>
                <a:gd name="T36" fmla="*/ 186 w 186"/>
                <a:gd name="T37" fmla="*/ 206 h 301"/>
                <a:gd name="T38" fmla="*/ 165 w 186"/>
                <a:gd name="T39" fmla="*/ 227 h 301"/>
                <a:gd name="T40" fmla="*/ 131 w 186"/>
                <a:gd name="T41" fmla="*/ 253 h 301"/>
                <a:gd name="T42" fmla="*/ 121 w 186"/>
                <a:gd name="T43" fmla="*/ 286 h 301"/>
                <a:gd name="T44" fmla="*/ 102 w 186"/>
                <a:gd name="T45" fmla="*/ 299 h 301"/>
                <a:gd name="T46" fmla="*/ 109 w 186"/>
                <a:gd name="T47" fmla="*/ 272 h 301"/>
                <a:gd name="T48" fmla="*/ 96 w 186"/>
                <a:gd name="T49" fmla="*/ 259 h 301"/>
                <a:gd name="T50" fmla="*/ 104 w 186"/>
                <a:gd name="T51" fmla="*/ 224 h 301"/>
                <a:gd name="T52" fmla="*/ 112 w 186"/>
                <a:gd name="T53" fmla="*/ 198 h 301"/>
                <a:gd name="T54" fmla="*/ 91 w 186"/>
                <a:gd name="T55" fmla="*/ 149 h 301"/>
                <a:gd name="T56" fmla="*/ 79 w 186"/>
                <a:gd name="T57" fmla="*/ 134 h 301"/>
                <a:gd name="T58" fmla="*/ 61 w 186"/>
                <a:gd name="T59" fmla="*/ 121 h 301"/>
                <a:gd name="T60" fmla="*/ 57 w 186"/>
                <a:gd name="T61" fmla="*/ 139 h 301"/>
                <a:gd name="T62" fmla="*/ 41 w 186"/>
                <a:gd name="T63" fmla="*/ 152 h 301"/>
                <a:gd name="T64" fmla="*/ 32 w 186"/>
                <a:gd name="T65" fmla="*/ 148 h 301"/>
                <a:gd name="T66" fmla="*/ 29 w 186"/>
                <a:gd name="T67" fmla="*/ 134 h 301"/>
                <a:gd name="T68" fmla="*/ 19 w 186"/>
                <a:gd name="T69" fmla="*/ 140 h 301"/>
                <a:gd name="T70" fmla="*/ 26 w 186"/>
                <a:gd name="T71" fmla="*/ 116 h 301"/>
                <a:gd name="T72" fmla="*/ 25 w 186"/>
                <a:gd name="T73" fmla="*/ 99 h 301"/>
                <a:gd name="T74" fmla="*/ 21 w 186"/>
                <a:gd name="T75" fmla="*/ 74 h 301"/>
                <a:gd name="T76" fmla="*/ 20 w 186"/>
                <a:gd name="T77" fmla="*/ 63 h 301"/>
                <a:gd name="T78" fmla="*/ 18 w 186"/>
                <a:gd name="T79" fmla="*/ 56 h 301"/>
                <a:gd name="T80" fmla="*/ 12 w 186"/>
                <a:gd name="T81" fmla="*/ 44 h 301"/>
                <a:gd name="T82" fmla="*/ 10 w 186"/>
                <a:gd name="T83" fmla="*/ 41 h 301"/>
                <a:gd name="T84" fmla="*/ 14 w 186"/>
                <a:gd name="T85" fmla="*/ 34 h 301"/>
                <a:gd name="T86" fmla="*/ 0 w 186"/>
                <a:gd name="T87" fmla="*/ 16 h 301"/>
                <a:gd name="T88" fmla="*/ 6 w 186"/>
                <a:gd name="T89" fmla="*/ 0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86" h="301">
                  <a:moveTo>
                    <a:pt x="6" y="0"/>
                  </a:moveTo>
                  <a:lnTo>
                    <a:pt x="32" y="27"/>
                  </a:lnTo>
                  <a:lnTo>
                    <a:pt x="40" y="38"/>
                  </a:lnTo>
                  <a:lnTo>
                    <a:pt x="42" y="34"/>
                  </a:lnTo>
                  <a:lnTo>
                    <a:pt x="38" y="26"/>
                  </a:lnTo>
                  <a:lnTo>
                    <a:pt x="41" y="24"/>
                  </a:lnTo>
                  <a:lnTo>
                    <a:pt x="54" y="30"/>
                  </a:lnTo>
                  <a:lnTo>
                    <a:pt x="58" y="49"/>
                  </a:lnTo>
                  <a:lnTo>
                    <a:pt x="64" y="56"/>
                  </a:lnTo>
                  <a:lnTo>
                    <a:pt x="70" y="55"/>
                  </a:lnTo>
                  <a:lnTo>
                    <a:pt x="78" y="59"/>
                  </a:lnTo>
                  <a:lnTo>
                    <a:pt x="92" y="56"/>
                  </a:lnTo>
                  <a:lnTo>
                    <a:pt x="111" y="42"/>
                  </a:lnTo>
                  <a:lnTo>
                    <a:pt x="114" y="29"/>
                  </a:lnTo>
                  <a:lnTo>
                    <a:pt x="125" y="30"/>
                  </a:lnTo>
                  <a:lnTo>
                    <a:pt x="128" y="33"/>
                  </a:lnTo>
                  <a:lnTo>
                    <a:pt x="133" y="31"/>
                  </a:lnTo>
                  <a:lnTo>
                    <a:pt x="136" y="34"/>
                  </a:lnTo>
                  <a:lnTo>
                    <a:pt x="142" y="30"/>
                  </a:lnTo>
                  <a:lnTo>
                    <a:pt x="145" y="37"/>
                  </a:lnTo>
                  <a:lnTo>
                    <a:pt x="150" y="36"/>
                  </a:lnTo>
                  <a:lnTo>
                    <a:pt x="147" y="40"/>
                  </a:lnTo>
                  <a:lnTo>
                    <a:pt x="150" y="42"/>
                  </a:lnTo>
                  <a:lnTo>
                    <a:pt x="146" y="46"/>
                  </a:lnTo>
                  <a:lnTo>
                    <a:pt x="146" y="62"/>
                  </a:lnTo>
                  <a:lnTo>
                    <a:pt x="149" y="68"/>
                  </a:lnTo>
                  <a:lnTo>
                    <a:pt x="156" y="68"/>
                  </a:lnTo>
                  <a:lnTo>
                    <a:pt x="155" y="75"/>
                  </a:lnTo>
                  <a:lnTo>
                    <a:pt x="158" y="78"/>
                  </a:lnTo>
                  <a:lnTo>
                    <a:pt x="156" y="89"/>
                  </a:lnTo>
                  <a:lnTo>
                    <a:pt x="162" y="109"/>
                  </a:lnTo>
                  <a:lnTo>
                    <a:pt x="162" y="138"/>
                  </a:lnTo>
                  <a:lnTo>
                    <a:pt x="154" y="157"/>
                  </a:lnTo>
                  <a:lnTo>
                    <a:pt x="159" y="180"/>
                  </a:lnTo>
                  <a:lnTo>
                    <a:pt x="163" y="185"/>
                  </a:lnTo>
                  <a:lnTo>
                    <a:pt x="179" y="189"/>
                  </a:lnTo>
                  <a:lnTo>
                    <a:pt x="177" y="195"/>
                  </a:lnTo>
                  <a:lnTo>
                    <a:pt x="186" y="206"/>
                  </a:lnTo>
                  <a:lnTo>
                    <a:pt x="186" y="206"/>
                  </a:lnTo>
                  <a:lnTo>
                    <a:pt x="165" y="227"/>
                  </a:lnTo>
                  <a:lnTo>
                    <a:pt x="141" y="227"/>
                  </a:lnTo>
                  <a:lnTo>
                    <a:pt x="131" y="253"/>
                  </a:lnTo>
                  <a:lnTo>
                    <a:pt x="133" y="284"/>
                  </a:lnTo>
                  <a:lnTo>
                    <a:pt x="121" y="286"/>
                  </a:lnTo>
                  <a:lnTo>
                    <a:pt x="105" y="301"/>
                  </a:lnTo>
                  <a:lnTo>
                    <a:pt x="102" y="299"/>
                  </a:lnTo>
                  <a:lnTo>
                    <a:pt x="102" y="299"/>
                  </a:lnTo>
                  <a:lnTo>
                    <a:pt x="109" y="272"/>
                  </a:lnTo>
                  <a:lnTo>
                    <a:pt x="104" y="263"/>
                  </a:lnTo>
                  <a:lnTo>
                    <a:pt x="96" y="259"/>
                  </a:lnTo>
                  <a:lnTo>
                    <a:pt x="93" y="235"/>
                  </a:lnTo>
                  <a:lnTo>
                    <a:pt x="104" y="224"/>
                  </a:lnTo>
                  <a:lnTo>
                    <a:pt x="104" y="206"/>
                  </a:lnTo>
                  <a:lnTo>
                    <a:pt x="112" y="198"/>
                  </a:lnTo>
                  <a:lnTo>
                    <a:pt x="107" y="172"/>
                  </a:lnTo>
                  <a:lnTo>
                    <a:pt x="91" y="149"/>
                  </a:lnTo>
                  <a:lnTo>
                    <a:pt x="86" y="137"/>
                  </a:lnTo>
                  <a:lnTo>
                    <a:pt x="79" y="134"/>
                  </a:lnTo>
                  <a:lnTo>
                    <a:pt x="67" y="120"/>
                  </a:lnTo>
                  <a:lnTo>
                    <a:pt x="61" y="121"/>
                  </a:lnTo>
                  <a:lnTo>
                    <a:pt x="55" y="128"/>
                  </a:lnTo>
                  <a:lnTo>
                    <a:pt x="57" y="139"/>
                  </a:lnTo>
                  <a:lnTo>
                    <a:pt x="49" y="152"/>
                  </a:lnTo>
                  <a:lnTo>
                    <a:pt x="41" y="152"/>
                  </a:lnTo>
                  <a:lnTo>
                    <a:pt x="35" y="146"/>
                  </a:lnTo>
                  <a:lnTo>
                    <a:pt x="32" y="148"/>
                  </a:lnTo>
                  <a:lnTo>
                    <a:pt x="33" y="141"/>
                  </a:lnTo>
                  <a:lnTo>
                    <a:pt x="29" y="134"/>
                  </a:lnTo>
                  <a:lnTo>
                    <a:pt x="28" y="143"/>
                  </a:lnTo>
                  <a:lnTo>
                    <a:pt x="19" y="140"/>
                  </a:lnTo>
                  <a:lnTo>
                    <a:pt x="26" y="127"/>
                  </a:lnTo>
                  <a:lnTo>
                    <a:pt x="26" y="116"/>
                  </a:lnTo>
                  <a:lnTo>
                    <a:pt x="18" y="109"/>
                  </a:lnTo>
                  <a:lnTo>
                    <a:pt x="25" y="99"/>
                  </a:lnTo>
                  <a:lnTo>
                    <a:pt x="21" y="79"/>
                  </a:lnTo>
                  <a:lnTo>
                    <a:pt x="21" y="74"/>
                  </a:lnTo>
                  <a:lnTo>
                    <a:pt x="22" y="70"/>
                  </a:lnTo>
                  <a:lnTo>
                    <a:pt x="20" y="63"/>
                  </a:lnTo>
                  <a:lnTo>
                    <a:pt x="18" y="60"/>
                  </a:lnTo>
                  <a:lnTo>
                    <a:pt x="18" y="56"/>
                  </a:lnTo>
                  <a:lnTo>
                    <a:pt x="12" y="54"/>
                  </a:lnTo>
                  <a:lnTo>
                    <a:pt x="12" y="44"/>
                  </a:lnTo>
                  <a:lnTo>
                    <a:pt x="16" y="43"/>
                  </a:lnTo>
                  <a:lnTo>
                    <a:pt x="10" y="41"/>
                  </a:lnTo>
                  <a:lnTo>
                    <a:pt x="9" y="37"/>
                  </a:lnTo>
                  <a:lnTo>
                    <a:pt x="14" y="34"/>
                  </a:lnTo>
                  <a:lnTo>
                    <a:pt x="6" y="33"/>
                  </a:lnTo>
                  <a:lnTo>
                    <a:pt x="0" y="16"/>
                  </a:lnTo>
                  <a:lnTo>
                    <a:pt x="0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80" name="Freeform 53">
              <a:extLst>
                <a:ext uri="{FF2B5EF4-FFF2-40B4-BE49-F238E27FC236}">
                  <a16:creationId xmlns:a16="http://schemas.microsoft.com/office/drawing/2014/main" id="{75E774C7-E9FA-194D-BAB1-342E9592DF4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817477" y="5019001"/>
              <a:ext cx="363538" cy="344488"/>
            </a:xfrm>
            <a:custGeom>
              <a:avLst/>
              <a:gdLst>
                <a:gd name="T0" fmla="*/ 16 w 229"/>
                <a:gd name="T1" fmla="*/ 69 h 217"/>
                <a:gd name="T2" fmla="*/ 22 w 229"/>
                <a:gd name="T3" fmla="*/ 69 h 217"/>
                <a:gd name="T4" fmla="*/ 17 w 229"/>
                <a:gd name="T5" fmla="*/ 77 h 217"/>
                <a:gd name="T6" fmla="*/ 194 w 229"/>
                <a:gd name="T7" fmla="*/ 191 h 217"/>
                <a:gd name="T8" fmla="*/ 187 w 229"/>
                <a:gd name="T9" fmla="*/ 141 h 217"/>
                <a:gd name="T10" fmla="*/ 183 w 229"/>
                <a:gd name="T11" fmla="*/ 139 h 217"/>
                <a:gd name="T12" fmla="*/ 190 w 229"/>
                <a:gd name="T13" fmla="*/ 129 h 217"/>
                <a:gd name="T14" fmla="*/ 184 w 229"/>
                <a:gd name="T15" fmla="*/ 123 h 217"/>
                <a:gd name="T16" fmla="*/ 165 w 229"/>
                <a:gd name="T17" fmla="*/ 100 h 217"/>
                <a:gd name="T18" fmla="*/ 161 w 229"/>
                <a:gd name="T19" fmla="*/ 104 h 217"/>
                <a:gd name="T20" fmla="*/ 170 w 229"/>
                <a:gd name="T21" fmla="*/ 113 h 217"/>
                <a:gd name="T22" fmla="*/ 169 w 229"/>
                <a:gd name="T23" fmla="*/ 119 h 217"/>
                <a:gd name="T24" fmla="*/ 166 w 229"/>
                <a:gd name="T25" fmla="*/ 120 h 217"/>
                <a:gd name="T26" fmla="*/ 163 w 229"/>
                <a:gd name="T27" fmla="*/ 124 h 217"/>
                <a:gd name="T28" fmla="*/ 158 w 229"/>
                <a:gd name="T29" fmla="*/ 128 h 217"/>
                <a:gd name="T30" fmla="*/ 167 w 229"/>
                <a:gd name="T31" fmla="*/ 138 h 217"/>
                <a:gd name="T32" fmla="*/ 167 w 229"/>
                <a:gd name="T33" fmla="*/ 142 h 217"/>
                <a:gd name="T34" fmla="*/ 161 w 229"/>
                <a:gd name="T35" fmla="*/ 151 h 217"/>
                <a:gd name="T36" fmla="*/ 147 w 229"/>
                <a:gd name="T37" fmla="*/ 147 h 217"/>
                <a:gd name="T38" fmla="*/ 127 w 229"/>
                <a:gd name="T39" fmla="*/ 133 h 217"/>
                <a:gd name="T40" fmla="*/ 105 w 229"/>
                <a:gd name="T41" fmla="*/ 122 h 217"/>
                <a:gd name="T42" fmla="*/ 114 w 229"/>
                <a:gd name="T43" fmla="*/ 89 h 217"/>
                <a:gd name="T44" fmla="*/ 93 w 229"/>
                <a:gd name="T45" fmla="*/ 105 h 217"/>
                <a:gd name="T46" fmla="*/ 100 w 229"/>
                <a:gd name="T47" fmla="*/ 75 h 217"/>
                <a:gd name="T48" fmla="*/ 118 w 229"/>
                <a:gd name="T49" fmla="*/ 45 h 217"/>
                <a:gd name="T50" fmla="*/ 107 w 229"/>
                <a:gd name="T51" fmla="*/ 0 h 217"/>
                <a:gd name="T52" fmla="*/ 66 w 229"/>
                <a:gd name="T53" fmla="*/ 31 h 217"/>
                <a:gd name="T54" fmla="*/ 55 w 229"/>
                <a:gd name="T55" fmla="*/ 50 h 217"/>
                <a:gd name="T56" fmla="*/ 65 w 229"/>
                <a:gd name="T57" fmla="*/ 52 h 217"/>
                <a:gd name="T58" fmla="*/ 69 w 229"/>
                <a:gd name="T59" fmla="*/ 61 h 217"/>
                <a:gd name="T60" fmla="*/ 59 w 229"/>
                <a:gd name="T61" fmla="*/ 67 h 217"/>
                <a:gd name="T62" fmla="*/ 57 w 229"/>
                <a:gd name="T63" fmla="*/ 85 h 217"/>
                <a:gd name="T64" fmla="*/ 54 w 229"/>
                <a:gd name="T65" fmla="*/ 87 h 217"/>
                <a:gd name="T66" fmla="*/ 49 w 229"/>
                <a:gd name="T67" fmla="*/ 93 h 217"/>
                <a:gd name="T68" fmla="*/ 59 w 229"/>
                <a:gd name="T69" fmla="*/ 99 h 217"/>
                <a:gd name="T70" fmla="*/ 62 w 229"/>
                <a:gd name="T71" fmla="*/ 104 h 217"/>
                <a:gd name="T72" fmla="*/ 62 w 229"/>
                <a:gd name="T73" fmla="*/ 104 h 217"/>
                <a:gd name="T74" fmla="*/ 49 w 229"/>
                <a:gd name="T75" fmla="*/ 99 h 217"/>
                <a:gd name="T76" fmla="*/ 27 w 229"/>
                <a:gd name="T77" fmla="*/ 110 h 217"/>
                <a:gd name="T78" fmla="*/ 3 w 229"/>
                <a:gd name="T79" fmla="*/ 160 h 217"/>
                <a:gd name="T80" fmla="*/ 3 w 229"/>
                <a:gd name="T81" fmla="*/ 173 h 217"/>
                <a:gd name="T82" fmla="*/ 0 w 229"/>
                <a:gd name="T83" fmla="*/ 180 h 217"/>
                <a:gd name="T84" fmla="*/ 4 w 229"/>
                <a:gd name="T85" fmla="*/ 187 h 217"/>
                <a:gd name="T86" fmla="*/ 6 w 229"/>
                <a:gd name="T87" fmla="*/ 191 h 217"/>
                <a:gd name="T88" fmla="*/ 21 w 229"/>
                <a:gd name="T89" fmla="*/ 195 h 217"/>
                <a:gd name="T90" fmla="*/ 69 w 229"/>
                <a:gd name="T91" fmla="*/ 194 h 217"/>
                <a:gd name="T92" fmla="*/ 123 w 229"/>
                <a:gd name="T93" fmla="*/ 201 h 217"/>
                <a:gd name="T94" fmla="*/ 132 w 229"/>
                <a:gd name="T95" fmla="*/ 171 h 217"/>
                <a:gd name="T96" fmla="*/ 154 w 229"/>
                <a:gd name="T97" fmla="*/ 169 h 217"/>
                <a:gd name="T98" fmla="*/ 156 w 229"/>
                <a:gd name="T99" fmla="*/ 188 h 217"/>
                <a:gd name="T100" fmla="*/ 180 w 229"/>
                <a:gd name="T101" fmla="*/ 211 h 217"/>
                <a:gd name="T102" fmla="*/ 203 w 229"/>
                <a:gd name="T103" fmla="*/ 215 h 217"/>
                <a:gd name="T104" fmla="*/ 206 w 229"/>
                <a:gd name="T105" fmla="*/ 188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29" h="217">
                  <a:moveTo>
                    <a:pt x="17" y="77"/>
                  </a:moveTo>
                  <a:lnTo>
                    <a:pt x="16" y="69"/>
                  </a:lnTo>
                  <a:lnTo>
                    <a:pt x="29" y="60"/>
                  </a:lnTo>
                  <a:lnTo>
                    <a:pt x="22" y="69"/>
                  </a:lnTo>
                  <a:lnTo>
                    <a:pt x="22" y="73"/>
                  </a:lnTo>
                  <a:lnTo>
                    <a:pt x="17" y="77"/>
                  </a:lnTo>
                  <a:close/>
                  <a:moveTo>
                    <a:pt x="206" y="188"/>
                  </a:moveTo>
                  <a:lnTo>
                    <a:pt x="194" y="191"/>
                  </a:lnTo>
                  <a:lnTo>
                    <a:pt x="188" y="188"/>
                  </a:lnTo>
                  <a:lnTo>
                    <a:pt x="187" y="141"/>
                  </a:lnTo>
                  <a:lnTo>
                    <a:pt x="183" y="141"/>
                  </a:lnTo>
                  <a:lnTo>
                    <a:pt x="183" y="139"/>
                  </a:lnTo>
                  <a:lnTo>
                    <a:pt x="184" y="128"/>
                  </a:lnTo>
                  <a:lnTo>
                    <a:pt x="190" y="129"/>
                  </a:lnTo>
                  <a:lnTo>
                    <a:pt x="190" y="123"/>
                  </a:lnTo>
                  <a:lnTo>
                    <a:pt x="184" y="123"/>
                  </a:lnTo>
                  <a:lnTo>
                    <a:pt x="184" y="118"/>
                  </a:lnTo>
                  <a:lnTo>
                    <a:pt x="165" y="100"/>
                  </a:lnTo>
                  <a:lnTo>
                    <a:pt x="167" y="102"/>
                  </a:lnTo>
                  <a:lnTo>
                    <a:pt x="161" y="104"/>
                  </a:lnTo>
                  <a:lnTo>
                    <a:pt x="162" y="110"/>
                  </a:lnTo>
                  <a:lnTo>
                    <a:pt x="170" y="113"/>
                  </a:lnTo>
                  <a:lnTo>
                    <a:pt x="173" y="119"/>
                  </a:lnTo>
                  <a:lnTo>
                    <a:pt x="169" y="119"/>
                  </a:lnTo>
                  <a:lnTo>
                    <a:pt x="170" y="124"/>
                  </a:lnTo>
                  <a:lnTo>
                    <a:pt x="166" y="120"/>
                  </a:lnTo>
                  <a:lnTo>
                    <a:pt x="164" y="127"/>
                  </a:lnTo>
                  <a:lnTo>
                    <a:pt x="163" y="124"/>
                  </a:lnTo>
                  <a:lnTo>
                    <a:pt x="160" y="124"/>
                  </a:lnTo>
                  <a:lnTo>
                    <a:pt x="158" y="128"/>
                  </a:lnTo>
                  <a:lnTo>
                    <a:pt x="163" y="130"/>
                  </a:lnTo>
                  <a:lnTo>
                    <a:pt x="167" y="138"/>
                  </a:lnTo>
                  <a:lnTo>
                    <a:pt x="164" y="140"/>
                  </a:lnTo>
                  <a:lnTo>
                    <a:pt x="167" y="142"/>
                  </a:lnTo>
                  <a:lnTo>
                    <a:pt x="160" y="147"/>
                  </a:lnTo>
                  <a:lnTo>
                    <a:pt x="161" y="151"/>
                  </a:lnTo>
                  <a:lnTo>
                    <a:pt x="158" y="153"/>
                  </a:lnTo>
                  <a:lnTo>
                    <a:pt x="147" y="147"/>
                  </a:lnTo>
                  <a:lnTo>
                    <a:pt x="139" y="147"/>
                  </a:lnTo>
                  <a:lnTo>
                    <a:pt x="127" y="133"/>
                  </a:lnTo>
                  <a:lnTo>
                    <a:pt x="121" y="135"/>
                  </a:lnTo>
                  <a:lnTo>
                    <a:pt x="105" y="122"/>
                  </a:lnTo>
                  <a:lnTo>
                    <a:pt x="122" y="91"/>
                  </a:lnTo>
                  <a:lnTo>
                    <a:pt x="114" y="89"/>
                  </a:lnTo>
                  <a:lnTo>
                    <a:pt x="102" y="93"/>
                  </a:lnTo>
                  <a:lnTo>
                    <a:pt x="93" y="105"/>
                  </a:lnTo>
                  <a:lnTo>
                    <a:pt x="83" y="104"/>
                  </a:lnTo>
                  <a:lnTo>
                    <a:pt x="100" y="75"/>
                  </a:lnTo>
                  <a:lnTo>
                    <a:pt x="103" y="77"/>
                  </a:lnTo>
                  <a:lnTo>
                    <a:pt x="118" y="45"/>
                  </a:lnTo>
                  <a:lnTo>
                    <a:pt x="106" y="29"/>
                  </a:lnTo>
                  <a:lnTo>
                    <a:pt x="107" y="0"/>
                  </a:lnTo>
                  <a:lnTo>
                    <a:pt x="91" y="18"/>
                  </a:lnTo>
                  <a:lnTo>
                    <a:pt x="66" y="31"/>
                  </a:lnTo>
                  <a:lnTo>
                    <a:pt x="54" y="46"/>
                  </a:lnTo>
                  <a:lnTo>
                    <a:pt x="55" y="50"/>
                  </a:lnTo>
                  <a:lnTo>
                    <a:pt x="57" y="53"/>
                  </a:lnTo>
                  <a:lnTo>
                    <a:pt x="65" y="52"/>
                  </a:lnTo>
                  <a:lnTo>
                    <a:pt x="66" y="60"/>
                  </a:lnTo>
                  <a:lnTo>
                    <a:pt x="69" y="61"/>
                  </a:lnTo>
                  <a:lnTo>
                    <a:pt x="68" y="66"/>
                  </a:lnTo>
                  <a:lnTo>
                    <a:pt x="59" y="67"/>
                  </a:lnTo>
                  <a:lnTo>
                    <a:pt x="60" y="76"/>
                  </a:lnTo>
                  <a:lnTo>
                    <a:pt x="57" y="85"/>
                  </a:lnTo>
                  <a:lnTo>
                    <a:pt x="60" y="88"/>
                  </a:lnTo>
                  <a:lnTo>
                    <a:pt x="54" y="87"/>
                  </a:lnTo>
                  <a:lnTo>
                    <a:pt x="53" y="93"/>
                  </a:lnTo>
                  <a:lnTo>
                    <a:pt x="49" y="93"/>
                  </a:lnTo>
                  <a:lnTo>
                    <a:pt x="47" y="97"/>
                  </a:lnTo>
                  <a:lnTo>
                    <a:pt x="59" y="99"/>
                  </a:lnTo>
                  <a:lnTo>
                    <a:pt x="64" y="104"/>
                  </a:lnTo>
                  <a:lnTo>
                    <a:pt x="62" y="104"/>
                  </a:lnTo>
                  <a:lnTo>
                    <a:pt x="62" y="104"/>
                  </a:lnTo>
                  <a:lnTo>
                    <a:pt x="62" y="104"/>
                  </a:lnTo>
                  <a:lnTo>
                    <a:pt x="58" y="99"/>
                  </a:lnTo>
                  <a:lnTo>
                    <a:pt x="49" y="99"/>
                  </a:lnTo>
                  <a:lnTo>
                    <a:pt x="37" y="108"/>
                  </a:lnTo>
                  <a:lnTo>
                    <a:pt x="27" y="110"/>
                  </a:lnTo>
                  <a:lnTo>
                    <a:pt x="13" y="132"/>
                  </a:lnTo>
                  <a:lnTo>
                    <a:pt x="3" y="160"/>
                  </a:lnTo>
                  <a:lnTo>
                    <a:pt x="7" y="170"/>
                  </a:lnTo>
                  <a:lnTo>
                    <a:pt x="3" y="173"/>
                  </a:lnTo>
                  <a:lnTo>
                    <a:pt x="4" y="178"/>
                  </a:lnTo>
                  <a:lnTo>
                    <a:pt x="0" y="180"/>
                  </a:lnTo>
                  <a:lnTo>
                    <a:pt x="4" y="182"/>
                  </a:lnTo>
                  <a:lnTo>
                    <a:pt x="4" y="187"/>
                  </a:lnTo>
                  <a:lnTo>
                    <a:pt x="7" y="185"/>
                  </a:lnTo>
                  <a:lnTo>
                    <a:pt x="6" y="191"/>
                  </a:lnTo>
                  <a:lnTo>
                    <a:pt x="14" y="185"/>
                  </a:lnTo>
                  <a:lnTo>
                    <a:pt x="21" y="195"/>
                  </a:lnTo>
                  <a:lnTo>
                    <a:pt x="34" y="195"/>
                  </a:lnTo>
                  <a:lnTo>
                    <a:pt x="69" y="194"/>
                  </a:lnTo>
                  <a:lnTo>
                    <a:pt x="73" y="201"/>
                  </a:lnTo>
                  <a:lnTo>
                    <a:pt x="123" y="201"/>
                  </a:lnTo>
                  <a:lnTo>
                    <a:pt x="138" y="185"/>
                  </a:lnTo>
                  <a:lnTo>
                    <a:pt x="132" y="171"/>
                  </a:lnTo>
                  <a:lnTo>
                    <a:pt x="154" y="166"/>
                  </a:lnTo>
                  <a:lnTo>
                    <a:pt x="154" y="169"/>
                  </a:lnTo>
                  <a:lnTo>
                    <a:pt x="162" y="170"/>
                  </a:lnTo>
                  <a:lnTo>
                    <a:pt x="156" y="188"/>
                  </a:lnTo>
                  <a:lnTo>
                    <a:pt x="173" y="188"/>
                  </a:lnTo>
                  <a:lnTo>
                    <a:pt x="180" y="211"/>
                  </a:lnTo>
                  <a:lnTo>
                    <a:pt x="184" y="217"/>
                  </a:lnTo>
                  <a:lnTo>
                    <a:pt x="203" y="215"/>
                  </a:lnTo>
                  <a:lnTo>
                    <a:pt x="229" y="202"/>
                  </a:lnTo>
                  <a:lnTo>
                    <a:pt x="206" y="188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81" name="Freeform 54">
              <a:extLst>
                <a:ext uri="{FF2B5EF4-FFF2-40B4-BE49-F238E27FC236}">
                  <a16:creationId xmlns:a16="http://schemas.microsoft.com/office/drawing/2014/main" id="{13E11AFB-9B87-C747-9E8F-8D8681300243}"/>
                </a:ext>
              </a:extLst>
            </p:cNvPr>
            <p:cNvSpPr>
              <a:spLocks/>
            </p:cNvSpPr>
            <p:nvPr/>
          </p:nvSpPr>
          <p:spPr bwMode="auto">
            <a:xfrm>
              <a:off x="9087227" y="2971126"/>
              <a:ext cx="115888" cy="128588"/>
            </a:xfrm>
            <a:custGeom>
              <a:avLst/>
              <a:gdLst>
                <a:gd name="T0" fmla="*/ 13 w 73"/>
                <a:gd name="T1" fmla="*/ 0 h 81"/>
                <a:gd name="T2" fmla="*/ 14 w 73"/>
                <a:gd name="T3" fmla="*/ 3 h 81"/>
                <a:gd name="T4" fmla="*/ 17 w 73"/>
                <a:gd name="T5" fmla="*/ 2 h 81"/>
                <a:gd name="T6" fmla="*/ 18 w 73"/>
                <a:gd name="T7" fmla="*/ 7 h 81"/>
                <a:gd name="T8" fmla="*/ 22 w 73"/>
                <a:gd name="T9" fmla="*/ 9 h 81"/>
                <a:gd name="T10" fmla="*/ 25 w 73"/>
                <a:gd name="T11" fmla="*/ 5 h 81"/>
                <a:gd name="T12" fmla="*/ 34 w 73"/>
                <a:gd name="T13" fmla="*/ 8 h 81"/>
                <a:gd name="T14" fmla="*/ 40 w 73"/>
                <a:gd name="T15" fmla="*/ 10 h 81"/>
                <a:gd name="T16" fmla="*/ 43 w 73"/>
                <a:gd name="T17" fmla="*/ 4 h 81"/>
                <a:gd name="T18" fmla="*/ 48 w 73"/>
                <a:gd name="T19" fmla="*/ 8 h 81"/>
                <a:gd name="T20" fmla="*/ 46 w 73"/>
                <a:gd name="T21" fmla="*/ 12 h 81"/>
                <a:gd name="T22" fmla="*/ 51 w 73"/>
                <a:gd name="T23" fmla="*/ 12 h 81"/>
                <a:gd name="T24" fmla="*/ 54 w 73"/>
                <a:gd name="T25" fmla="*/ 18 h 81"/>
                <a:gd name="T26" fmla="*/ 50 w 73"/>
                <a:gd name="T27" fmla="*/ 18 h 81"/>
                <a:gd name="T28" fmla="*/ 57 w 73"/>
                <a:gd name="T29" fmla="*/ 20 h 81"/>
                <a:gd name="T30" fmla="*/ 60 w 73"/>
                <a:gd name="T31" fmla="*/ 17 h 81"/>
                <a:gd name="T32" fmla="*/ 69 w 73"/>
                <a:gd name="T33" fmla="*/ 25 h 81"/>
                <a:gd name="T34" fmla="*/ 66 w 73"/>
                <a:gd name="T35" fmla="*/ 31 h 81"/>
                <a:gd name="T36" fmla="*/ 63 w 73"/>
                <a:gd name="T37" fmla="*/ 29 h 81"/>
                <a:gd name="T38" fmla="*/ 63 w 73"/>
                <a:gd name="T39" fmla="*/ 32 h 81"/>
                <a:gd name="T40" fmla="*/ 73 w 73"/>
                <a:gd name="T41" fmla="*/ 43 h 81"/>
                <a:gd name="T42" fmla="*/ 51 w 73"/>
                <a:gd name="T43" fmla="*/ 64 h 81"/>
                <a:gd name="T44" fmla="*/ 52 w 73"/>
                <a:gd name="T45" fmla="*/ 72 h 81"/>
                <a:gd name="T46" fmla="*/ 47 w 73"/>
                <a:gd name="T47" fmla="*/ 81 h 81"/>
                <a:gd name="T48" fmla="*/ 37 w 73"/>
                <a:gd name="T49" fmla="*/ 80 h 81"/>
                <a:gd name="T50" fmla="*/ 30 w 73"/>
                <a:gd name="T51" fmla="*/ 71 h 81"/>
                <a:gd name="T52" fmla="*/ 12 w 73"/>
                <a:gd name="T53" fmla="*/ 63 h 81"/>
                <a:gd name="T54" fmla="*/ 2 w 73"/>
                <a:gd name="T55" fmla="*/ 49 h 81"/>
                <a:gd name="T56" fmla="*/ 3 w 73"/>
                <a:gd name="T57" fmla="*/ 37 h 81"/>
                <a:gd name="T58" fmla="*/ 0 w 73"/>
                <a:gd name="T59" fmla="*/ 27 h 81"/>
                <a:gd name="T60" fmla="*/ 11 w 73"/>
                <a:gd name="T61" fmla="*/ 8 h 81"/>
                <a:gd name="T62" fmla="*/ 9 w 73"/>
                <a:gd name="T63" fmla="*/ 6 h 81"/>
                <a:gd name="T64" fmla="*/ 11 w 73"/>
                <a:gd name="T65" fmla="*/ 4 h 81"/>
                <a:gd name="T66" fmla="*/ 10 w 73"/>
                <a:gd name="T67" fmla="*/ 1 h 81"/>
                <a:gd name="T68" fmla="*/ 13 w 73"/>
                <a:gd name="T6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3" h="81">
                  <a:moveTo>
                    <a:pt x="13" y="0"/>
                  </a:moveTo>
                  <a:lnTo>
                    <a:pt x="14" y="3"/>
                  </a:lnTo>
                  <a:lnTo>
                    <a:pt x="17" y="2"/>
                  </a:lnTo>
                  <a:lnTo>
                    <a:pt x="18" y="7"/>
                  </a:lnTo>
                  <a:lnTo>
                    <a:pt x="22" y="9"/>
                  </a:lnTo>
                  <a:lnTo>
                    <a:pt x="25" y="5"/>
                  </a:lnTo>
                  <a:lnTo>
                    <a:pt x="34" y="8"/>
                  </a:lnTo>
                  <a:lnTo>
                    <a:pt x="40" y="10"/>
                  </a:lnTo>
                  <a:lnTo>
                    <a:pt x="43" y="4"/>
                  </a:lnTo>
                  <a:lnTo>
                    <a:pt x="48" y="8"/>
                  </a:lnTo>
                  <a:lnTo>
                    <a:pt x="46" y="12"/>
                  </a:lnTo>
                  <a:lnTo>
                    <a:pt x="51" y="12"/>
                  </a:lnTo>
                  <a:lnTo>
                    <a:pt x="54" y="18"/>
                  </a:lnTo>
                  <a:lnTo>
                    <a:pt x="50" y="18"/>
                  </a:lnTo>
                  <a:lnTo>
                    <a:pt x="57" y="20"/>
                  </a:lnTo>
                  <a:lnTo>
                    <a:pt x="60" y="17"/>
                  </a:lnTo>
                  <a:lnTo>
                    <a:pt x="69" y="25"/>
                  </a:lnTo>
                  <a:lnTo>
                    <a:pt x="66" y="31"/>
                  </a:lnTo>
                  <a:lnTo>
                    <a:pt x="63" y="29"/>
                  </a:lnTo>
                  <a:lnTo>
                    <a:pt x="63" y="32"/>
                  </a:lnTo>
                  <a:lnTo>
                    <a:pt x="73" y="43"/>
                  </a:lnTo>
                  <a:lnTo>
                    <a:pt x="51" y="64"/>
                  </a:lnTo>
                  <a:lnTo>
                    <a:pt x="52" y="72"/>
                  </a:lnTo>
                  <a:lnTo>
                    <a:pt x="47" y="81"/>
                  </a:lnTo>
                  <a:lnTo>
                    <a:pt x="37" y="80"/>
                  </a:lnTo>
                  <a:lnTo>
                    <a:pt x="30" y="71"/>
                  </a:lnTo>
                  <a:lnTo>
                    <a:pt x="12" y="63"/>
                  </a:lnTo>
                  <a:lnTo>
                    <a:pt x="2" y="49"/>
                  </a:lnTo>
                  <a:lnTo>
                    <a:pt x="3" y="37"/>
                  </a:lnTo>
                  <a:lnTo>
                    <a:pt x="0" y="27"/>
                  </a:lnTo>
                  <a:lnTo>
                    <a:pt x="11" y="8"/>
                  </a:lnTo>
                  <a:lnTo>
                    <a:pt x="9" y="6"/>
                  </a:lnTo>
                  <a:lnTo>
                    <a:pt x="11" y="4"/>
                  </a:lnTo>
                  <a:lnTo>
                    <a:pt x="10" y="1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82" name="Freeform 55">
              <a:extLst>
                <a:ext uri="{FF2B5EF4-FFF2-40B4-BE49-F238E27FC236}">
                  <a16:creationId xmlns:a16="http://schemas.microsoft.com/office/drawing/2014/main" id="{C8DC65E2-0368-8740-BBEA-E7CC7527CA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69815" y="3114001"/>
              <a:ext cx="392113" cy="501650"/>
            </a:xfrm>
            <a:custGeom>
              <a:avLst/>
              <a:gdLst>
                <a:gd name="T0" fmla="*/ 42 w 247"/>
                <a:gd name="T1" fmla="*/ 291 h 316"/>
                <a:gd name="T2" fmla="*/ 67 w 247"/>
                <a:gd name="T3" fmla="*/ 123 h 316"/>
                <a:gd name="T4" fmla="*/ 94 w 247"/>
                <a:gd name="T5" fmla="*/ 149 h 316"/>
                <a:gd name="T6" fmla="*/ 91 w 247"/>
                <a:gd name="T7" fmla="*/ 158 h 316"/>
                <a:gd name="T8" fmla="*/ 95 w 247"/>
                <a:gd name="T9" fmla="*/ 146 h 316"/>
                <a:gd name="T10" fmla="*/ 111 w 247"/>
                <a:gd name="T11" fmla="*/ 141 h 316"/>
                <a:gd name="T12" fmla="*/ 139 w 247"/>
                <a:gd name="T13" fmla="*/ 164 h 316"/>
                <a:gd name="T14" fmla="*/ 149 w 247"/>
                <a:gd name="T15" fmla="*/ 175 h 316"/>
                <a:gd name="T16" fmla="*/ 160 w 247"/>
                <a:gd name="T17" fmla="*/ 178 h 316"/>
                <a:gd name="T18" fmla="*/ 187 w 247"/>
                <a:gd name="T19" fmla="*/ 210 h 316"/>
                <a:gd name="T20" fmla="*/ 193 w 247"/>
                <a:gd name="T21" fmla="*/ 203 h 316"/>
                <a:gd name="T22" fmla="*/ 209 w 247"/>
                <a:gd name="T23" fmla="*/ 209 h 316"/>
                <a:gd name="T24" fmla="*/ 241 w 247"/>
                <a:gd name="T25" fmla="*/ 266 h 316"/>
                <a:gd name="T26" fmla="*/ 230 w 247"/>
                <a:gd name="T27" fmla="*/ 257 h 316"/>
                <a:gd name="T28" fmla="*/ 247 w 247"/>
                <a:gd name="T29" fmla="*/ 287 h 316"/>
                <a:gd name="T30" fmla="*/ 242 w 247"/>
                <a:gd name="T31" fmla="*/ 314 h 316"/>
                <a:gd name="T32" fmla="*/ 211 w 247"/>
                <a:gd name="T33" fmla="*/ 285 h 316"/>
                <a:gd name="T34" fmla="*/ 172 w 247"/>
                <a:gd name="T35" fmla="*/ 270 h 316"/>
                <a:gd name="T36" fmla="*/ 173 w 247"/>
                <a:gd name="T37" fmla="*/ 259 h 316"/>
                <a:gd name="T38" fmla="*/ 154 w 247"/>
                <a:gd name="T39" fmla="*/ 240 h 316"/>
                <a:gd name="T40" fmla="*/ 131 w 247"/>
                <a:gd name="T41" fmla="*/ 208 h 316"/>
                <a:gd name="T42" fmla="*/ 95 w 247"/>
                <a:gd name="T43" fmla="*/ 231 h 316"/>
                <a:gd name="T44" fmla="*/ 83 w 247"/>
                <a:gd name="T45" fmla="*/ 238 h 316"/>
                <a:gd name="T46" fmla="*/ 46 w 247"/>
                <a:gd name="T47" fmla="*/ 270 h 316"/>
                <a:gd name="T48" fmla="*/ 60 w 247"/>
                <a:gd name="T49" fmla="*/ 242 h 316"/>
                <a:gd name="T50" fmla="*/ 76 w 247"/>
                <a:gd name="T51" fmla="*/ 219 h 316"/>
                <a:gd name="T52" fmla="*/ 72 w 247"/>
                <a:gd name="T53" fmla="*/ 201 h 316"/>
                <a:gd name="T54" fmla="*/ 66 w 247"/>
                <a:gd name="T55" fmla="*/ 202 h 316"/>
                <a:gd name="T56" fmla="*/ 71 w 247"/>
                <a:gd name="T57" fmla="*/ 172 h 316"/>
                <a:gd name="T58" fmla="*/ 75 w 247"/>
                <a:gd name="T59" fmla="*/ 161 h 316"/>
                <a:gd name="T60" fmla="*/ 67 w 247"/>
                <a:gd name="T61" fmla="*/ 123 h 316"/>
                <a:gd name="T62" fmla="*/ 169 w 247"/>
                <a:gd name="T63" fmla="*/ 118 h 316"/>
                <a:gd name="T64" fmla="*/ 172 w 247"/>
                <a:gd name="T65" fmla="*/ 120 h 316"/>
                <a:gd name="T66" fmla="*/ 177 w 247"/>
                <a:gd name="T67" fmla="*/ 137 h 316"/>
                <a:gd name="T68" fmla="*/ 183 w 247"/>
                <a:gd name="T69" fmla="*/ 164 h 316"/>
                <a:gd name="T70" fmla="*/ 188 w 247"/>
                <a:gd name="T71" fmla="*/ 173 h 316"/>
                <a:gd name="T72" fmla="*/ 163 w 247"/>
                <a:gd name="T73" fmla="*/ 153 h 316"/>
                <a:gd name="T74" fmla="*/ 147 w 247"/>
                <a:gd name="T75" fmla="*/ 121 h 316"/>
                <a:gd name="T76" fmla="*/ 141 w 247"/>
                <a:gd name="T77" fmla="*/ 112 h 316"/>
                <a:gd name="T78" fmla="*/ 149 w 247"/>
                <a:gd name="T79" fmla="*/ 115 h 316"/>
                <a:gd name="T80" fmla="*/ 15 w 247"/>
                <a:gd name="T81" fmla="*/ 0 h 316"/>
                <a:gd name="T82" fmla="*/ 55 w 247"/>
                <a:gd name="T83" fmla="*/ 54 h 316"/>
                <a:gd name="T84" fmla="*/ 78 w 247"/>
                <a:gd name="T85" fmla="*/ 75 h 316"/>
                <a:gd name="T86" fmla="*/ 88 w 247"/>
                <a:gd name="T87" fmla="*/ 96 h 316"/>
                <a:gd name="T88" fmla="*/ 53 w 247"/>
                <a:gd name="T89" fmla="*/ 60 h 316"/>
                <a:gd name="T90" fmla="*/ 39 w 247"/>
                <a:gd name="T91" fmla="*/ 51 h 316"/>
                <a:gd name="T92" fmla="*/ 30 w 247"/>
                <a:gd name="T93" fmla="*/ 36 h 316"/>
                <a:gd name="T94" fmla="*/ 4 w 247"/>
                <a:gd name="T95" fmla="*/ 29 h 316"/>
                <a:gd name="T96" fmla="*/ 0 w 247"/>
                <a:gd name="T97" fmla="*/ 11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47" h="316">
                  <a:moveTo>
                    <a:pt x="45" y="285"/>
                  </a:moveTo>
                  <a:lnTo>
                    <a:pt x="46" y="287"/>
                  </a:lnTo>
                  <a:lnTo>
                    <a:pt x="42" y="291"/>
                  </a:lnTo>
                  <a:lnTo>
                    <a:pt x="41" y="287"/>
                  </a:lnTo>
                  <a:lnTo>
                    <a:pt x="45" y="285"/>
                  </a:lnTo>
                  <a:close/>
                  <a:moveTo>
                    <a:pt x="67" y="123"/>
                  </a:moveTo>
                  <a:lnTo>
                    <a:pt x="97" y="136"/>
                  </a:lnTo>
                  <a:lnTo>
                    <a:pt x="89" y="136"/>
                  </a:lnTo>
                  <a:lnTo>
                    <a:pt x="94" y="149"/>
                  </a:lnTo>
                  <a:lnTo>
                    <a:pt x="85" y="152"/>
                  </a:lnTo>
                  <a:lnTo>
                    <a:pt x="88" y="156"/>
                  </a:lnTo>
                  <a:lnTo>
                    <a:pt x="91" y="158"/>
                  </a:lnTo>
                  <a:lnTo>
                    <a:pt x="94" y="151"/>
                  </a:lnTo>
                  <a:lnTo>
                    <a:pt x="99" y="152"/>
                  </a:lnTo>
                  <a:lnTo>
                    <a:pt x="95" y="146"/>
                  </a:lnTo>
                  <a:lnTo>
                    <a:pt x="97" y="143"/>
                  </a:lnTo>
                  <a:lnTo>
                    <a:pt x="103" y="140"/>
                  </a:lnTo>
                  <a:lnTo>
                    <a:pt x="111" y="141"/>
                  </a:lnTo>
                  <a:lnTo>
                    <a:pt x="131" y="156"/>
                  </a:lnTo>
                  <a:lnTo>
                    <a:pt x="135" y="153"/>
                  </a:lnTo>
                  <a:lnTo>
                    <a:pt x="139" y="164"/>
                  </a:lnTo>
                  <a:lnTo>
                    <a:pt x="147" y="170"/>
                  </a:lnTo>
                  <a:lnTo>
                    <a:pt x="140" y="177"/>
                  </a:lnTo>
                  <a:lnTo>
                    <a:pt x="149" y="175"/>
                  </a:lnTo>
                  <a:lnTo>
                    <a:pt x="152" y="175"/>
                  </a:lnTo>
                  <a:lnTo>
                    <a:pt x="156" y="180"/>
                  </a:lnTo>
                  <a:lnTo>
                    <a:pt x="160" y="178"/>
                  </a:lnTo>
                  <a:lnTo>
                    <a:pt x="166" y="181"/>
                  </a:lnTo>
                  <a:lnTo>
                    <a:pt x="184" y="212"/>
                  </a:lnTo>
                  <a:lnTo>
                    <a:pt x="187" y="210"/>
                  </a:lnTo>
                  <a:lnTo>
                    <a:pt x="184" y="205"/>
                  </a:lnTo>
                  <a:lnTo>
                    <a:pt x="188" y="201"/>
                  </a:lnTo>
                  <a:lnTo>
                    <a:pt x="193" y="203"/>
                  </a:lnTo>
                  <a:lnTo>
                    <a:pt x="200" y="212"/>
                  </a:lnTo>
                  <a:lnTo>
                    <a:pt x="204" y="206"/>
                  </a:lnTo>
                  <a:lnTo>
                    <a:pt x="209" y="209"/>
                  </a:lnTo>
                  <a:lnTo>
                    <a:pt x="214" y="221"/>
                  </a:lnTo>
                  <a:lnTo>
                    <a:pt x="242" y="262"/>
                  </a:lnTo>
                  <a:lnTo>
                    <a:pt x="241" y="266"/>
                  </a:lnTo>
                  <a:lnTo>
                    <a:pt x="234" y="253"/>
                  </a:lnTo>
                  <a:lnTo>
                    <a:pt x="231" y="252"/>
                  </a:lnTo>
                  <a:lnTo>
                    <a:pt x="230" y="257"/>
                  </a:lnTo>
                  <a:lnTo>
                    <a:pt x="234" y="265"/>
                  </a:lnTo>
                  <a:lnTo>
                    <a:pt x="237" y="265"/>
                  </a:lnTo>
                  <a:lnTo>
                    <a:pt x="247" y="287"/>
                  </a:lnTo>
                  <a:lnTo>
                    <a:pt x="243" y="299"/>
                  </a:lnTo>
                  <a:lnTo>
                    <a:pt x="247" y="316"/>
                  </a:lnTo>
                  <a:lnTo>
                    <a:pt x="242" y="314"/>
                  </a:lnTo>
                  <a:lnTo>
                    <a:pt x="234" y="302"/>
                  </a:lnTo>
                  <a:lnTo>
                    <a:pt x="214" y="284"/>
                  </a:lnTo>
                  <a:lnTo>
                    <a:pt x="211" y="285"/>
                  </a:lnTo>
                  <a:lnTo>
                    <a:pt x="201" y="276"/>
                  </a:lnTo>
                  <a:lnTo>
                    <a:pt x="201" y="276"/>
                  </a:lnTo>
                  <a:lnTo>
                    <a:pt x="172" y="270"/>
                  </a:lnTo>
                  <a:lnTo>
                    <a:pt x="172" y="266"/>
                  </a:lnTo>
                  <a:lnTo>
                    <a:pt x="169" y="264"/>
                  </a:lnTo>
                  <a:lnTo>
                    <a:pt x="173" y="259"/>
                  </a:lnTo>
                  <a:lnTo>
                    <a:pt x="178" y="259"/>
                  </a:lnTo>
                  <a:lnTo>
                    <a:pt x="156" y="245"/>
                  </a:lnTo>
                  <a:lnTo>
                    <a:pt x="154" y="240"/>
                  </a:lnTo>
                  <a:lnTo>
                    <a:pt x="145" y="239"/>
                  </a:lnTo>
                  <a:lnTo>
                    <a:pt x="148" y="233"/>
                  </a:lnTo>
                  <a:lnTo>
                    <a:pt x="131" y="208"/>
                  </a:lnTo>
                  <a:lnTo>
                    <a:pt x="123" y="205"/>
                  </a:lnTo>
                  <a:lnTo>
                    <a:pt x="108" y="210"/>
                  </a:lnTo>
                  <a:lnTo>
                    <a:pt x="95" y="231"/>
                  </a:lnTo>
                  <a:lnTo>
                    <a:pt x="88" y="234"/>
                  </a:lnTo>
                  <a:lnTo>
                    <a:pt x="85" y="239"/>
                  </a:lnTo>
                  <a:lnTo>
                    <a:pt x="83" y="238"/>
                  </a:lnTo>
                  <a:lnTo>
                    <a:pt x="79" y="250"/>
                  </a:lnTo>
                  <a:lnTo>
                    <a:pt x="50" y="275"/>
                  </a:lnTo>
                  <a:lnTo>
                    <a:pt x="46" y="270"/>
                  </a:lnTo>
                  <a:lnTo>
                    <a:pt x="58" y="250"/>
                  </a:lnTo>
                  <a:lnTo>
                    <a:pt x="56" y="246"/>
                  </a:lnTo>
                  <a:lnTo>
                    <a:pt x="60" y="242"/>
                  </a:lnTo>
                  <a:lnTo>
                    <a:pt x="62" y="226"/>
                  </a:lnTo>
                  <a:lnTo>
                    <a:pt x="68" y="224"/>
                  </a:lnTo>
                  <a:lnTo>
                    <a:pt x="76" y="219"/>
                  </a:lnTo>
                  <a:lnTo>
                    <a:pt x="73" y="211"/>
                  </a:lnTo>
                  <a:lnTo>
                    <a:pt x="77" y="207"/>
                  </a:lnTo>
                  <a:lnTo>
                    <a:pt x="72" y="201"/>
                  </a:lnTo>
                  <a:lnTo>
                    <a:pt x="65" y="207"/>
                  </a:lnTo>
                  <a:lnTo>
                    <a:pt x="62" y="203"/>
                  </a:lnTo>
                  <a:lnTo>
                    <a:pt x="66" y="202"/>
                  </a:lnTo>
                  <a:lnTo>
                    <a:pt x="64" y="196"/>
                  </a:lnTo>
                  <a:lnTo>
                    <a:pt x="73" y="181"/>
                  </a:lnTo>
                  <a:lnTo>
                    <a:pt x="71" y="172"/>
                  </a:lnTo>
                  <a:lnTo>
                    <a:pt x="75" y="170"/>
                  </a:lnTo>
                  <a:lnTo>
                    <a:pt x="78" y="162"/>
                  </a:lnTo>
                  <a:lnTo>
                    <a:pt x="75" y="161"/>
                  </a:lnTo>
                  <a:lnTo>
                    <a:pt x="78" y="158"/>
                  </a:lnTo>
                  <a:lnTo>
                    <a:pt x="70" y="155"/>
                  </a:lnTo>
                  <a:lnTo>
                    <a:pt x="67" y="123"/>
                  </a:lnTo>
                  <a:close/>
                  <a:moveTo>
                    <a:pt x="150" y="103"/>
                  </a:moveTo>
                  <a:lnTo>
                    <a:pt x="157" y="112"/>
                  </a:lnTo>
                  <a:lnTo>
                    <a:pt x="169" y="118"/>
                  </a:lnTo>
                  <a:lnTo>
                    <a:pt x="166" y="120"/>
                  </a:lnTo>
                  <a:lnTo>
                    <a:pt x="167" y="120"/>
                  </a:lnTo>
                  <a:lnTo>
                    <a:pt x="172" y="120"/>
                  </a:lnTo>
                  <a:lnTo>
                    <a:pt x="175" y="126"/>
                  </a:lnTo>
                  <a:lnTo>
                    <a:pt x="175" y="129"/>
                  </a:lnTo>
                  <a:lnTo>
                    <a:pt x="177" y="137"/>
                  </a:lnTo>
                  <a:lnTo>
                    <a:pt x="178" y="138"/>
                  </a:lnTo>
                  <a:lnTo>
                    <a:pt x="182" y="146"/>
                  </a:lnTo>
                  <a:lnTo>
                    <a:pt x="183" y="164"/>
                  </a:lnTo>
                  <a:lnTo>
                    <a:pt x="186" y="165"/>
                  </a:lnTo>
                  <a:lnTo>
                    <a:pt x="185" y="173"/>
                  </a:lnTo>
                  <a:lnTo>
                    <a:pt x="188" y="173"/>
                  </a:lnTo>
                  <a:lnTo>
                    <a:pt x="186" y="181"/>
                  </a:lnTo>
                  <a:lnTo>
                    <a:pt x="172" y="167"/>
                  </a:lnTo>
                  <a:lnTo>
                    <a:pt x="163" y="153"/>
                  </a:lnTo>
                  <a:lnTo>
                    <a:pt x="163" y="149"/>
                  </a:lnTo>
                  <a:lnTo>
                    <a:pt x="152" y="135"/>
                  </a:lnTo>
                  <a:lnTo>
                    <a:pt x="147" y="121"/>
                  </a:lnTo>
                  <a:lnTo>
                    <a:pt x="145" y="123"/>
                  </a:lnTo>
                  <a:lnTo>
                    <a:pt x="140" y="116"/>
                  </a:lnTo>
                  <a:lnTo>
                    <a:pt x="141" y="112"/>
                  </a:lnTo>
                  <a:lnTo>
                    <a:pt x="143" y="116"/>
                  </a:lnTo>
                  <a:lnTo>
                    <a:pt x="146" y="113"/>
                  </a:lnTo>
                  <a:lnTo>
                    <a:pt x="149" y="115"/>
                  </a:lnTo>
                  <a:lnTo>
                    <a:pt x="144" y="106"/>
                  </a:lnTo>
                  <a:lnTo>
                    <a:pt x="150" y="103"/>
                  </a:lnTo>
                  <a:close/>
                  <a:moveTo>
                    <a:pt x="15" y="0"/>
                  </a:moveTo>
                  <a:lnTo>
                    <a:pt x="19" y="5"/>
                  </a:lnTo>
                  <a:lnTo>
                    <a:pt x="25" y="5"/>
                  </a:lnTo>
                  <a:lnTo>
                    <a:pt x="55" y="54"/>
                  </a:lnTo>
                  <a:lnTo>
                    <a:pt x="67" y="55"/>
                  </a:lnTo>
                  <a:lnTo>
                    <a:pt x="75" y="59"/>
                  </a:lnTo>
                  <a:lnTo>
                    <a:pt x="78" y="75"/>
                  </a:lnTo>
                  <a:lnTo>
                    <a:pt x="99" y="103"/>
                  </a:lnTo>
                  <a:lnTo>
                    <a:pt x="93" y="102"/>
                  </a:lnTo>
                  <a:lnTo>
                    <a:pt x="88" y="96"/>
                  </a:lnTo>
                  <a:lnTo>
                    <a:pt x="72" y="72"/>
                  </a:lnTo>
                  <a:lnTo>
                    <a:pt x="59" y="70"/>
                  </a:lnTo>
                  <a:lnTo>
                    <a:pt x="53" y="60"/>
                  </a:lnTo>
                  <a:lnTo>
                    <a:pt x="45" y="59"/>
                  </a:lnTo>
                  <a:lnTo>
                    <a:pt x="47" y="56"/>
                  </a:lnTo>
                  <a:lnTo>
                    <a:pt x="39" y="51"/>
                  </a:lnTo>
                  <a:lnTo>
                    <a:pt x="35" y="43"/>
                  </a:lnTo>
                  <a:lnTo>
                    <a:pt x="32" y="45"/>
                  </a:lnTo>
                  <a:lnTo>
                    <a:pt x="30" y="36"/>
                  </a:lnTo>
                  <a:lnTo>
                    <a:pt x="13" y="34"/>
                  </a:lnTo>
                  <a:lnTo>
                    <a:pt x="8" y="27"/>
                  </a:lnTo>
                  <a:lnTo>
                    <a:pt x="4" y="29"/>
                  </a:lnTo>
                  <a:lnTo>
                    <a:pt x="4" y="21"/>
                  </a:lnTo>
                  <a:lnTo>
                    <a:pt x="7" y="17"/>
                  </a:lnTo>
                  <a:lnTo>
                    <a:pt x="0" y="11"/>
                  </a:lnTo>
                  <a:lnTo>
                    <a:pt x="9" y="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83" name="Freeform 56">
              <a:extLst>
                <a:ext uri="{FF2B5EF4-FFF2-40B4-BE49-F238E27FC236}">
                  <a16:creationId xmlns:a16="http://schemas.microsoft.com/office/drawing/2014/main" id="{907C48F8-BE26-CC4D-A0C7-CB06657E0976}"/>
                </a:ext>
              </a:extLst>
            </p:cNvPr>
            <p:cNvSpPr>
              <a:spLocks/>
            </p:cNvSpPr>
            <p:nvPr/>
          </p:nvSpPr>
          <p:spPr bwMode="auto">
            <a:xfrm>
              <a:off x="8780840" y="2545676"/>
              <a:ext cx="74613" cy="150813"/>
            </a:xfrm>
            <a:custGeom>
              <a:avLst/>
              <a:gdLst>
                <a:gd name="T0" fmla="*/ 0 w 47"/>
                <a:gd name="T1" fmla="*/ 19 h 95"/>
                <a:gd name="T2" fmla="*/ 2 w 47"/>
                <a:gd name="T3" fmla="*/ 17 h 95"/>
                <a:gd name="T4" fmla="*/ 6 w 47"/>
                <a:gd name="T5" fmla="*/ 22 h 95"/>
                <a:gd name="T6" fmla="*/ 9 w 47"/>
                <a:gd name="T7" fmla="*/ 21 h 95"/>
                <a:gd name="T8" fmla="*/ 4 w 47"/>
                <a:gd name="T9" fmla="*/ 11 h 95"/>
                <a:gd name="T10" fmla="*/ 7 w 47"/>
                <a:gd name="T11" fmla="*/ 10 h 95"/>
                <a:gd name="T12" fmla="*/ 11 w 47"/>
                <a:gd name="T13" fmla="*/ 11 h 95"/>
                <a:gd name="T14" fmla="*/ 12 w 47"/>
                <a:gd name="T15" fmla="*/ 16 h 95"/>
                <a:gd name="T16" fmla="*/ 16 w 47"/>
                <a:gd name="T17" fmla="*/ 15 h 95"/>
                <a:gd name="T18" fmla="*/ 19 w 47"/>
                <a:gd name="T19" fmla="*/ 8 h 95"/>
                <a:gd name="T20" fmla="*/ 19 w 47"/>
                <a:gd name="T21" fmla="*/ 8 h 95"/>
                <a:gd name="T22" fmla="*/ 20 w 47"/>
                <a:gd name="T23" fmla="*/ 8 h 95"/>
                <a:gd name="T24" fmla="*/ 20 w 47"/>
                <a:gd name="T25" fmla="*/ 8 h 95"/>
                <a:gd name="T26" fmla="*/ 27 w 47"/>
                <a:gd name="T27" fmla="*/ 5 h 95"/>
                <a:gd name="T28" fmla="*/ 27 w 47"/>
                <a:gd name="T29" fmla="*/ 1 h 95"/>
                <a:gd name="T30" fmla="*/ 31 w 47"/>
                <a:gd name="T31" fmla="*/ 0 h 95"/>
                <a:gd name="T32" fmla="*/ 34 w 47"/>
                <a:gd name="T33" fmla="*/ 4 h 95"/>
                <a:gd name="T34" fmla="*/ 42 w 47"/>
                <a:gd name="T35" fmla="*/ 5 h 95"/>
                <a:gd name="T36" fmla="*/ 42 w 47"/>
                <a:gd name="T37" fmla="*/ 5 h 95"/>
                <a:gd name="T38" fmla="*/ 43 w 47"/>
                <a:gd name="T39" fmla="*/ 9 h 95"/>
                <a:gd name="T40" fmla="*/ 47 w 47"/>
                <a:gd name="T41" fmla="*/ 9 h 95"/>
                <a:gd name="T42" fmla="*/ 41 w 47"/>
                <a:gd name="T43" fmla="*/ 23 h 95"/>
                <a:gd name="T44" fmla="*/ 47 w 47"/>
                <a:gd name="T45" fmla="*/ 27 h 95"/>
                <a:gd name="T46" fmla="*/ 45 w 47"/>
                <a:gd name="T47" fmla="*/ 32 h 95"/>
                <a:gd name="T48" fmla="*/ 40 w 47"/>
                <a:gd name="T49" fmla="*/ 34 h 95"/>
                <a:gd name="T50" fmla="*/ 42 w 47"/>
                <a:gd name="T51" fmla="*/ 42 h 95"/>
                <a:gd name="T52" fmla="*/ 39 w 47"/>
                <a:gd name="T53" fmla="*/ 47 h 95"/>
                <a:gd name="T54" fmla="*/ 41 w 47"/>
                <a:gd name="T55" fmla="*/ 55 h 95"/>
                <a:gd name="T56" fmla="*/ 41 w 47"/>
                <a:gd name="T57" fmla="*/ 55 h 95"/>
                <a:gd name="T58" fmla="*/ 31 w 47"/>
                <a:gd name="T59" fmla="*/ 63 h 95"/>
                <a:gd name="T60" fmla="*/ 30 w 47"/>
                <a:gd name="T61" fmla="*/ 89 h 95"/>
                <a:gd name="T62" fmla="*/ 21 w 47"/>
                <a:gd name="T63" fmla="*/ 95 h 95"/>
                <a:gd name="T64" fmla="*/ 21 w 47"/>
                <a:gd name="T65" fmla="*/ 95 h 95"/>
                <a:gd name="T66" fmla="*/ 21 w 47"/>
                <a:gd name="T67" fmla="*/ 89 h 95"/>
                <a:gd name="T68" fmla="*/ 11 w 47"/>
                <a:gd name="T69" fmla="*/ 74 h 95"/>
                <a:gd name="T70" fmla="*/ 12 w 47"/>
                <a:gd name="T71" fmla="*/ 68 h 95"/>
                <a:gd name="T72" fmla="*/ 12 w 47"/>
                <a:gd name="T73" fmla="*/ 68 h 95"/>
                <a:gd name="T74" fmla="*/ 16 w 47"/>
                <a:gd name="T75" fmla="*/ 62 h 95"/>
                <a:gd name="T76" fmla="*/ 13 w 47"/>
                <a:gd name="T77" fmla="*/ 60 h 95"/>
                <a:gd name="T78" fmla="*/ 15 w 47"/>
                <a:gd name="T79" fmla="*/ 59 h 95"/>
                <a:gd name="T80" fmla="*/ 15 w 47"/>
                <a:gd name="T81" fmla="*/ 49 h 95"/>
                <a:gd name="T82" fmla="*/ 6 w 47"/>
                <a:gd name="T83" fmla="*/ 41 h 95"/>
                <a:gd name="T84" fmla="*/ 7 w 47"/>
                <a:gd name="T85" fmla="*/ 37 h 95"/>
                <a:gd name="T86" fmla="*/ 10 w 47"/>
                <a:gd name="T87" fmla="*/ 40 h 95"/>
                <a:gd name="T88" fmla="*/ 10 w 47"/>
                <a:gd name="T89" fmla="*/ 31 h 95"/>
                <a:gd name="T90" fmla="*/ 7 w 47"/>
                <a:gd name="T91" fmla="*/ 32 h 95"/>
                <a:gd name="T92" fmla="*/ 0 w 47"/>
                <a:gd name="T93" fmla="*/ 19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7" h="95">
                  <a:moveTo>
                    <a:pt x="0" y="19"/>
                  </a:moveTo>
                  <a:lnTo>
                    <a:pt x="2" y="17"/>
                  </a:lnTo>
                  <a:lnTo>
                    <a:pt x="6" y="22"/>
                  </a:lnTo>
                  <a:lnTo>
                    <a:pt x="9" y="21"/>
                  </a:lnTo>
                  <a:lnTo>
                    <a:pt x="4" y="11"/>
                  </a:lnTo>
                  <a:lnTo>
                    <a:pt x="7" y="10"/>
                  </a:lnTo>
                  <a:lnTo>
                    <a:pt x="11" y="11"/>
                  </a:lnTo>
                  <a:lnTo>
                    <a:pt x="12" y="16"/>
                  </a:lnTo>
                  <a:lnTo>
                    <a:pt x="16" y="15"/>
                  </a:lnTo>
                  <a:lnTo>
                    <a:pt x="19" y="8"/>
                  </a:lnTo>
                  <a:lnTo>
                    <a:pt x="19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7" y="5"/>
                  </a:lnTo>
                  <a:lnTo>
                    <a:pt x="27" y="1"/>
                  </a:lnTo>
                  <a:lnTo>
                    <a:pt x="31" y="0"/>
                  </a:lnTo>
                  <a:lnTo>
                    <a:pt x="34" y="4"/>
                  </a:lnTo>
                  <a:lnTo>
                    <a:pt x="42" y="5"/>
                  </a:lnTo>
                  <a:lnTo>
                    <a:pt x="42" y="5"/>
                  </a:lnTo>
                  <a:lnTo>
                    <a:pt x="43" y="9"/>
                  </a:lnTo>
                  <a:lnTo>
                    <a:pt x="47" y="9"/>
                  </a:lnTo>
                  <a:lnTo>
                    <a:pt x="41" y="23"/>
                  </a:lnTo>
                  <a:lnTo>
                    <a:pt x="47" y="27"/>
                  </a:lnTo>
                  <a:lnTo>
                    <a:pt x="45" y="32"/>
                  </a:lnTo>
                  <a:lnTo>
                    <a:pt x="40" y="34"/>
                  </a:lnTo>
                  <a:lnTo>
                    <a:pt x="42" y="42"/>
                  </a:lnTo>
                  <a:lnTo>
                    <a:pt x="39" y="47"/>
                  </a:lnTo>
                  <a:lnTo>
                    <a:pt x="41" y="55"/>
                  </a:lnTo>
                  <a:lnTo>
                    <a:pt x="41" y="55"/>
                  </a:lnTo>
                  <a:lnTo>
                    <a:pt x="31" y="63"/>
                  </a:lnTo>
                  <a:lnTo>
                    <a:pt x="30" y="89"/>
                  </a:lnTo>
                  <a:lnTo>
                    <a:pt x="21" y="95"/>
                  </a:lnTo>
                  <a:lnTo>
                    <a:pt x="21" y="95"/>
                  </a:lnTo>
                  <a:lnTo>
                    <a:pt x="21" y="89"/>
                  </a:lnTo>
                  <a:lnTo>
                    <a:pt x="11" y="74"/>
                  </a:lnTo>
                  <a:lnTo>
                    <a:pt x="12" y="68"/>
                  </a:lnTo>
                  <a:lnTo>
                    <a:pt x="12" y="68"/>
                  </a:lnTo>
                  <a:lnTo>
                    <a:pt x="16" y="62"/>
                  </a:lnTo>
                  <a:lnTo>
                    <a:pt x="13" y="60"/>
                  </a:lnTo>
                  <a:lnTo>
                    <a:pt x="15" y="59"/>
                  </a:lnTo>
                  <a:lnTo>
                    <a:pt x="15" y="49"/>
                  </a:lnTo>
                  <a:lnTo>
                    <a:pt x="6" y="41"/>
                  </a:lnTo>
                  <a:lnTo>
                    <a:pt x="7" y="37"/>
                  </a:lnTo>
                  <a:lnTo>
                    <a:pt x="10" y="40"/>
                  </a:lnTo>
                  <a:lnTo>
                    <a:pt x="10" y="31"/>
                  </a:lnTo>
                  <a:lnTo>
                    <a:pt x="7" y="32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84" name="Freeform 57">
              <a:extLst>
                <a:ext uri="{FF2B5EF4-FFF2-40B4-BE49-F238E27FC236}">
                  <a16:creationId xmlns:a16="http://schemas.microsoft.com/office/drawing/2014/main" id="{57F27D67-5D2B-5343-A03F-2ED11CA8D6F1}"/>
                </a:ext>
              </a:extLst>
            </p:cNvPr>
            <p:cNvSpPr>
              <a:spLocks/>
            </p:cNvSpPr>
            <p:nvPr/>
          </p:nvSpPr>
          <p:spPr bwMode="auto">
            <a:xfrm>
              <a:off x="9682540" y="4669751"/>
              <a:ext cx="107950" cy="225425"/>
            </a:xfrm>
            <a:custGeom>
              <a:avLst/>
              <a:gdLst>
                <a:gd name="T0" fmla="*/ 14 w 68"/>
                <a:gd name="T1" fmla="*/ 0 h 142"/>
                <a:gd name="T2" fmla="*/ 16 w 68"/>
                <a:gd name="T3" fmla="*/ 2 h 142"/>
                <a:gd name="T4" fmla="*/ 15 w 68"/>
                <a:gd name="T5" fmla="*/ 4 h 142"/>
                <a:gd name="T6" fmla="*/ 19 w 68"/>
                <a:gd name="T7" fmla="*/ 6 h 142"/>
                <a:gd name="T8" fmla="*/ 29 w 68"/>
                <a:gd name="T9" fmla="*/ 6 h 142"/>
                <a:gd name="T10" fmla="*/ 42 w 68"/>
                <a:gd name="T11" fmla="*/ 20 h 142"/>
                <a:gd name="T12" fmla="*/ 51 w 68"/>
                <a:gd name="T13" fmla="*/ 29 h 142"/>
                <a:gd name="T14" fmla="*/ 50 w 68"/>
                <a:gd name="T15" fmla="*/ 35 h 142"/>
                <a:gd name="T16" fmla="*/ 58 w 68"/>
                <a:gd name="T17" fmla="*/ 42 h 142"/>
                <a:gd name="T18" fmla="*/ 58 w 68"/>
                <a:gd name="T19" fmla="*/ 47 h 142"/>
                <a:gd name="T20" fmla="*/ 62 w 68"/>
                <a:gd name="T21" fmla="*/ 53 h 142"/>
                <a:gd name="T22" fmla="*/ 64 w 68"/>
                <a:gd name="T23" fmla="*/ 70 h 142"/>
                <a:gd name="T24" fmla="*/ 68 w 68"/>
                <a:gd name="T25" fmla="*/ 75 h 142"/>
                <a:gd name="T26" fmla="*/ 64 w 68"/>
                <a:gd name="T27" fmla="*/ 77 h 142"/>
                <a:gd name="T28" fmla="*/ 64 w 68"/>
                <a:gd name="T29" fmla="*/ 84 h 142"/>
                <a:gd name="T30" fmla="*/ 68 w 68"/>
                <a:gd name="T31" fmla="*/ 110 h 142"/>
                <a:gd name="T32" fmla="*/ 52 w 68"/>
                <a:gd name="T33" fmla="*/ 123 h 142"/>
                <a:gd name="T34" fmla="*/ 46 w 68"/>
                <a:gd name="T35" fmla="*/ 134 h 142"/>
                <a:gd name="T36" fmla="*/ 35 w 68"/>
                <a:gd name="T37" fmla="*/ 134 h 142"/>
                <a:gd name="T38" fmla="*/ 19 w 68"/>
                <a:gd name="T39" fmla="*/ 142 h 142"/>
                <a:gd name="T40" fmla="*/ 19 w 68"/>
                <a:gd name="T41" fmla="*/ 142 h 142"/>
                <a:gd name="T42" fmla="*/ 19 w 68"/>
                <a:gd name="T43" fmla="*/ 138 h 142"/>
                <a:gd name="T44" fmla="*/ 12 w 68"/>
                <a:gd name="T45" fmla="*/ 139 h 142"/>
                <a:gd name="T46" fmla="*/ 3 w 68"/>
                <a:gd name="T47" fmla="*/ 135 h 142"/>
                <a:gd name="T48" fmla="*/ 0 w 68"/>
                <a:gd name="T49" fmla="*/ 99 h 142"/>
                <a:gd name="T50" fmla="*/ 0 w 68"/>
                <a:gd name="T51" fmla="*/ 99 h 142"/>
                <a:gd name="T52" fmla="*/ 1 w 68"/>
                <a:gd name="T53" fmla="*/ 10 h 142"/>
                <a:gd name="T54" fmla="*/ 1 w 68"/>
                <a:gd name="T55" fmla="*/ 10 h 142"/>
                <a:gd name="T56" fmla="*/ 3 w 68"/>
                <a:gd name="T57" fmla="*/ 12 h 142"/>
                <a:gd name="T58" fmla="*/ 6 w 68"/>
                <a:gd name="T59" fmla="*/ 8 h 142"/>
                <a:gd name="T60" fmla="*/ 8 w 68"/>
                <a:gd name="T61" fmla="*/ 9 h 142"/>
                <a:gd name="T62" fmla="*/ 12 w 68"/>
                <a:gd name="T63" fmla="*/ 4 h 142"/>
                <a:gd name="T64" fmla="*/ 6 w 68"/>
                <a:gd name="T65" fmla="*/ 2 h 142"/>
                <a:gd name="T66" fmla="*/ 14 w 68"/>
                <a:gd name="T67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8" h="142">
                  <a:moveTo>
                    <a:pt x="14" y="0"/>
                  </a:moveTo>
                  <a:lnTo>
                    <a:pt x="16" y="2"/>
                  </a:lnTo>
                  <a:lnTo>
                    <a:pt x="15" y="4"/>
                  </a:lnTo>
                  <a:lnTo>
                    <a:pt x="19" y="6"/>
                  </a:lnTo>
                  <a:lnTo>
                    <a:pt x="29" y="6"/>
                  </a:lnTo>
                  <a:lnTo>
                    <a:pt x="42" y="20"/>
                  </a:lnTo>
                  <a:lnTo>
                    <a:pt x="51" y="29"/>
                  </a:lnTo>
                  <a:lnTo>
                    <a:pt x="50" y="35"/>
                  </a:lnTo>
                  <a:lnTo>
                    <a:pt x="58" y="42"/>
                  </a:lnTo>
                  <a:lnTo>
                    <a:pt x="58" y="47"/>
                  </a:lnTo>
                  <a:lnTo>
                    <a:pt x="62" y="53"/>
                  </a:lnTo>
                  <a:lnTo>
                    <a:pt x="64" y="70"/>
                  </a:lnTo>
                  <a:lnTo>
                    <a:pt x="68" y="75"/>
                  </a:lnTo>
                  <a:lnTo>
                    <a:pt x="64" y="77"/>
                  </a:lnTo>
                  <a:lnTo>
                    <a:pt x="64" y="84"/>
                  </a:lnTo>
                  <a:lnTo>
                    <a:pt x="68" y="110"/>
                  </a:lnTo>
                  <a:lnTo>
                    <a:pt x="52" y="123"/>
                  </a:lnTo>
                  <a:lnTo>
                    <a:pt x="46" y="134"/>
                  </a:lnTo>
                  <a:lnTo>
                    <a:pt x="35" y="134"/>
                  </a:lnTo>
                  <a:lnTo>
                    <a:pt x="19" y="142"/>
                  </a:lnTo>
                  <a:lnTo>
                    <a:pt x="19" y="142"/>
                  </a:lnTo>
                  <a:lnTo>
                    <a:pt x="19" y="138"/>
                  </a:lnTo>
                  <a:lnTo>
                    <a:pt x="12" y="139"/>
                  </a:lnTo>
                  <a:lnTo>
                    <a:pt x="3" y="135"/>
                  </a:lnTo>
                  <a:lnTo>
                    <a:pt x="0" y="99"/>
                  </a:lnTo>
                  <a:lnTo>
                    <a:pt x="0" y="99"/>
                  </a:lnTo>
                  <a:lnTo>
                    <a:pt x="1" y="10"/>
                  </a:lnTo>
                  <a:lnTo>
                    <a:pt x="1" y="10"/>
                  </a:lnTo>
                  <a:lnTo>
                    <a:pt x="3" y="12"/>
                  </a:lnTo>
                  <a:lnTo>
                    <a:pt x="6" y="8"/>
                  </a:lnTo>
                  <a:lnTo>
                    <a:pt x="8" y="9"/>
                  </a:lnTo>
                  <a:lnTo>
                    <a:pt x="12" y="4"/>
                  </a:lnTo>
                  <a:lnTo>
                    <a:pt x="6" y="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7" name="Freeform 58">
              <a:extLst>
                <a:ext uri="{FF2B5EF4-FFF2-40B4-BE49-F238E27FC236}">
                  <a16:creationId xmlns:a16="http://schemas.microsoft.com/office/drawing/2014/main" id="{60BC4882-3A42-7C40-BF1A-A9A57C054137}"/>
                </a:ext>
              </a:extLst>
            </p:cNvPr>
            <p:cNvSpPr>
              <a:spLocks/>
            </p:cNvSpPr>
            <p:nvPr/>
          </p:nvSpPr>
          <p:spPr bwMode="auto">
            <a:xfrm>
              <a:off x="9922252" y="4523701"/>
              <a:ext cx="344488" cy="295275"/>
            </a:xfrm>
            <a:custGeom>
              <a:avLst/>
              <a:gdLst>
                <a:gd name="T0" fmla="*/ 213 w 217"/>
                <a:gd name="T1" fmla="*/ 29 h 186"/>
                <a:gd name="T2" fmla="*/ 217 w 217"/>
                <a:gd name="T3" fmla="*/ 48 h 186"/>
                <a:gd name="T4" fmla="*/ 214 w 217"/>
                <a:gd name="T5" fmla="*/ 94 h 186"/>
                <a:gd name="T6" fmla="*/ 215 w 217"/>
                <a:gd name="T7" fmla="*/ 111 h 186"/>
                <a:gd name="T8" fmla="*/ 168 w 217"/>
                <a:gd name="T9" fmla="*/ 112 h 186"/>
                <a:gd name="T10" fmla="*/ 122 w 217"/>
                <a:gd name="T11" fmla="*/ 134 h 186"/>
                <a:gd name="T12" fmla="*/ 80 w 217"/>
                <a:gd name="T13" fmla="*/ 145 h 186"/>
                <a:gd name="T14" fmla="*/ 75 w 217"/>
                <a:gd name="T15" fmla="*/ 162 h 186"/>
                <a:gd name="T16" fmla="*/ 74 w 217"/>
                <a:gd name="T17" fmla="*/ 174 h 186"/>
                <a:gd name="T18" fmla="*/ 72 w 217"/>
                <a:gd name="T19" fmla="*/ 179 h 186"/>
                <a:gd name="T20" fmla="*/ 68 w 217"/>
                <a:gd name="T21" fmla="*/ 186 h 186"/>
                <a:gd name="T22" fmla="*/ 48 w 217"/>
                <a:gd name="T23" fmla="*/ 165 h 186"/>
                <a:gd name="T24" fmla="*/ 0 w 217"/>
                <a:gd name="T25" fmla="*/ 166 h 186"/>
                <a:gd name="T26" fmla="*/ 3 w 217"/>
                <a:gd name="T27" fmla="*/ 155 h 186"/>
                <a:gd name="T28" fmla="*/ 8 w 217"/>
                <a:gd name="T29" fmla="*/ 137 h 186"/>
                <a:gd name="T30" fmla="*/ 43 w 217"/>
                <a:gd name="T31" fmla="*/ 101 h 186"/>
                <a:gd name="T32" fmla="*/ 48 w 217"/>
                <a:gd name="T33" fmla="*/ 109 h 186"/>
                <a:gd name="T34" fmla="*/ 63 w 217"/>
                <a:gd name="T35" fmla="*/ 120 h 186"/>
                <a:gd name="T36" fmla="*/ 71 w 217"/>
                <a:gd name="T37" fmla="*/ 125 h 186"/>
                <a:gd name="T38" fmla="*/ 85 w 217"/>
                <a:gd name="T39" fmla="*/ 131 h 186"/>
                <a:gd name="T40" fmla="*/ 90 w 217"/>
                <a:gd name="T41" fmla="*/ 132 h 186"/>
                <a:gd name="T42" fmla="*/ 106 w 217"/>
                <a:gd name="T43" fmla="*/ 130 h 186"/>
                <a:gd name="T44" fmla="*/ 107 w 217"/>
                <a:gd name="T45" fmla="*/ 116 h 186"/>
                <a:gd name="T46" fmla="*/ 111 w 217"/>
                <a:gd name="T47" fmla="*/ 98 h 186"/>
                <a:gd name="T48" fmla="*/ 106 w 217"/>
                <a:gd name="T49" fmla="*/ 87 h 186"/>
                <a:gd name="T50" fmla="*/ 114 w 217"/>
                <a:gd name="T51" fmla="*/ 81 h 186"/>
                <a:gd name="T52" fmla="*/ 116 w 217"/>
                <a:gd name="T53" fmla="*/ 58 h 186"/>
                <a:gd name="T54" fmla="*/ 123 w 217"/>
                <a:gd name="T55" fmla="*/ 19 h 186"/>
                <a:gd name="T56" fmla="*/ 167 w 217"/>
                <a:gd name="T57" fmla="*/ 38 h 186"/>
                <a:gd name="T58" fmla="*/ 197 w 217"/>
                <a:gd name="T59" fmla="*/ 54 h 186"/>
                <a:gd name="T60" fmla="*/ 199 w 217"/>
                <a:gd name="T61" fmla="*/ 18 h 186"/>
                <a:gd name="T62" fmla="*/ 202 w 217"/>
                <a:gd name="T63" fmla="*/ 3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7" h="186">
                  <a:moveTo>
                    <a:pt x="206" y="0"/>
                  </a:moveTo>
                  <a:lnTo>
                    <a:pt x="213" y="29"/>
                  </a:lnTo>
                  <a:lnTo>
                    <a:pt x="209" y="37"/>
                  </a:lnTo>
                  <a:lnTo>
                    <a:pt x="217" y="48"/>
                  </a:lnTo>
                  <a:lnTo>
                    <a:pt x="212" y="52"/>
                  </a:lnTo>
                  <a:lnTo>
                    <a:pt x="214" y="94"/>
                  </a:lnTo>
                  <a:lnTo>
                    <a:pt x="214" y="94"/>
                  </a:lnTo>
                  <a:lnTo>
                    <a:pt x="215" y="111"/>
                  </a:lnTo>
                  <a:lnTo>
                    <a:pt x="215" y="111"/>
                  </a:lnTo>
                  <a:lnTo>
                    <a:pt x="168" y="112"/>
                  </a:lnTo>
                  <a:lnTo>
                    <a:pt x="133" y="108"/>
                  </a:lnTo>
                  <a:lnTo>
                    <a:pt x="122" y="134"/>
                  </a:lnTo>
                  <a:lnTo>
                    <a:pt x="122" y="145"/>
                  </a:lnTo>
                  <a:lnTo>
                    <a:pt x="80" y="145"/>
                  </a:lnTo>
                  <a:lnTo>
                    <a:pt x="79" y="157"/>
                  </a:lnTo>
                  <a:lnTo>
                    <a:pt x="75" y="162"/>
                  </a:lnTo>
                  <a:lnTo>
                    <a:pt x="77" y="171"/>
                  </a:lnTo>
                  <a:lnTo>
                    <a:pt x="74" y="174"/>
                  </a:lnTo>
                  <a:lnTo>
                    <a:pt x="71" y="173"/>
                  </a:lnTo>
                  <a:lnTo>
                    <a:pt x="72" y="179"/>
                  </a:lnTo>
                  <a:lnTo>
                    <a:pt x="68" y="186"/>
                  </a:lnTo>
                  <a:lnTo>
                    <a:pt x="68" y="186"/>
                  </a:lnTo>
                  <a:lnTo>
                    <a:pt x="61" y="174"/>
                  </a:lnTo>
                  <a:lnTo>
                    <a:pt x="48" y="165"/>
                  </a:lnTo>
                  <a:lnTo>
                    <a:pt x="16" y="163"/>
                  </a:lnTo>
                  <a:lnTo>
                    <a:pt x="0" y="166"/>
                  </a:lnTo>
                  <a:lnTo>
                    <a:pt x="0" y="166"/>
                  </a:lnTo>
                  <a:lnTo>
                    <a:pt x="3" y="155"/>
                  </a:lnTo>
                  <a:lnTo>
                    <a:pt x="7" y="151"/>
                  </a:lnTo>
                  <a:lnTo>
                    <a:pt x="8" y="137"/>
                  </a:lnTo>
                  <a:lnTo>
                    <a:pt x="14" y="119"/>
                  </a:lnTo>
                  <a:lnTo>
                    <a:pt x="43" y="101"/>
                  </a:lnTo>
                  <a:lnTo>
                    <a:pt x="49" y="102"/>
                  </a:lnTo>
                  <a:lnTo>
                    <a:pt x="48" y="109"/>
                  </a:lnTo>
                  <a:lnTo>
                    <a:pt x="57" y="113"/>
                  </a:lnTo>
                  <a:lnTo>
                    <a:pt x="63" y="120"/>
                  </a:lnTo>
                  <a:lnTo>
                    <a:pt x="69" y="120"/>
                  </a:lnTo>
                  <a:lnTo>
                    <a:pt x="71" y="125"/>
                  </a:lnTo>
                  <a:lnTo>
                    <a:pt x="87" y="127"/>
                  </a:lnTo>
                  <a:lnTo>
                    <a:pt x="85" y="131"/>
                  </a:lnTo>
                  <a:lnTo>
                    <a:pt x="89" y="127"/>
                  </a:lnTo>
                  <a:lnTo>
                    <a:pt x="90" y="132"/>
                  </a:lnTo>
                  <a:lnTo>
                    <a:pt x="98" y="135"/>
                  </a:lnTo>
                  <a:lnTo>
                    <a:pt x="106" y="130"/>
                  </a:lnTo>
                  <a:lnTo>
                    <a:pt x="109" y="126"/>
                  </a:lnTo>
                  <a:lnTo>
                    <a:pt x="107" y="116"/>
                  </a:lnTo>
                  <a:lnTo>
                    <a:pt x="112" y="108"/>
                  </a:lnTo>
                  <a:lnTo>
                    <a:pt x="111" y="98"/>
                  </a:lnTo>
                  <a:lnTo>
                    <a:pt x="107" y="96"/>
                  </a:lnTo>
                  <a:lnTo>
                    <a:pt x="106" y="87"/>
                  </a:lnTo>
                  <a:lnTo>
                    <a:pt x="110" y="81"/>
                  </a:lnTo>
                  <a:lnTo>
                    <a:pt x="114" y="81"/>
                  </a:lnTo>
                  <a:lnTo>
                    <a:pt x="111" y="71"/>
                  </a:lnTo>
                  <a:lnTo>
                    <a:pt x="116" y="58"/>
                  </a:lnTo>
                  <a:lnTo>
                    <a:pt x="114" y="26"/>
                  </a:lnTo>
                  <a:lnTo>
                    <a:pt x="123" y="19"/>
                  </a:lnTo>
                  <a:lnTo>
                    <a:pt x="133" y="18"/>
                  </a:lnTo>
                  <a:lnTo>
                    <a:pt x="167" y="38"/>
                  </a:lnTo>
                  <a:lnTo>
                    <a:pt x="179" y="58"/>
                  </a:lnTo>
                  <a:lnTo>
                    <a:pt x="197" y="54"/>
                  </a:lnTo>
                  <a:lnTo>
                    <a:pt x="202" y="36"/>
                  </a:lnTo>
                  <a:lnTo>
                    <a:pt x="199" y="18"/>
                  </a:lnTo>
                  <a:lnTo>
                    <a:pt x="202" y="14"/>
                  </a:lnTo>
                  <a:lnTo>
                    <a:pt x="202" y="3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8" name="Freeform 59">
              <a:extLst>
                <a:ext uri="{FF2B5EF4-FFF2-40B4-BE49-F238E27FC236}">
                  <a16:creationId xmlns:a16="http://schemas.microsoft.com/office/drawing/2014/main" id="{CAB58D50-B1CC-0744-A638-3BA2AD7B16B6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3215" y="1651913"/>
              <a:ext cx="265113" cy="169863"/>
            </a:xfrm>
            <a:custGeom>
              <a:avLst/>
              <a:gdLst>
                <a:gd name="T0" fmla="*/ 167 w 167"/>
                <a:gd name="T1" fmla="*/ 6 h 107"/>
                <a:gd name="T2" fmla="*/ 167 w 167"/>
                <a:gd name="T3" fmla="*/ 52 h 107"/>
                <a:gd name="T4" fmla="*/ 167 w 167"/>
                <a:gd name="T5" fmla="*/ 52 h 107"/>
                <a:gd name="T6" fmla="*/ 143 w 167"/>
                <a:gd name="T7" fmla="*/ 51 h 107"/>
                <a:gd name="T8" fmla="*/ 124 w 167"/>
                <a:gd name="T9" fmla="*/ 54 h 107"/>
                <a:gd name="T10" fmla="*/ 98 w 167"/>
                <a:gd name="T11" fmla="*/ 67 h 107"/>
                <a:gd name="T12" fmla="*/ 72 w 167"/>
                <a:gd name="T13" fmla="*/ 66 h 107"/>
                <a:gd name="T14" fmla="*/ 60 w 167"/>
                <a:gd name="T15" fmla="*/ 66 h 107"/>
                <a:gd name="T16" fmla="*/ 54 w 167"/>
                <a:gd name="T17" fmla="*/ 70 h 107"/>
                <a:gd name="T18" fmla="*/ 43 w 167"/>
                <a:gd name="T19" fmla="*/ 69 h 107"/>
                <a:gd name="T20" fmla="*/ 42 w 167"/>
                <a:gd name="T21" fmla="*/ 74 h 107"/>
                <a:gd name="T22" fmla="*/ 44 w 167"/>
                <a:gd name="T23" fmla="*/ 83 h 107"/>
                <a:gd name="T24" fmla="*/ 37 w 167"/>
                <a:gd name="T25" fmla="*/ 100 h 107"/>
                <a:gd name="T26" fmla="*/ 30 w 167"/>
                <a:gd name="T27" fmla="*/ 107 h 107"/>
                <a:gd name="T28" fmla="*/ 22 w 167"/>
                <a:gd name="T29" fmla="*/ 107 h 107"/>
                <a:gd name="T30" fmla="*/ 22 w 167"/>
                <a:gd name="T31" fmla="*/ 107 h 107"/>
                <a:gd name="T32" fmla="*/ 17 w 167"/>
                <a:gd name="T33" fmla="*/ 105 h 107"/>
                <a:gd name="T34" fmla="*/ 14 w 167"/>
                <a:gd name="T35" fmla="*/ 97 h 107"/>
                <a:gd name="T36" fmla="*/ 0 w 167"/>
                <a:gd name="T37" fmla="*/ 83 h 107"/>
                <a:gd name="T38" fmla="*/ 0 w 167"/>
                <a:gd name="T39" fmla="*/ 83 h 107"/>
                <a:gd name="T40" fmla="*/ 2 w 167"/>
                <a:gd name="T41" fmla="*/ 74 h 107"/>
                <a:gd name="T42" fmla="*/ 1 w 167"/>
                <a:gd name="T43" fmla="*/ 44 h 107"/>
                <a:gd name="T44" fmla="*/ 17 w 167"/>
                <a:gd name="T45" fmla="*/ 26 h 107"/>
                <a:gd name="T46" fmla="*/ 17 w 167"/>
                <a:gd name="T47" fmla="*/ 26 h 107"/>
                <a:gd name="T48" fmla="*/ 26 w 167"/>
                <a:gd name="T49" fmla="*/ 25 h 107"/>
                <a:gd name="T50" fmla="*/ 30 w 167"/>
                <a:gd name="T51" fmla="*/ 21 h 107"/>
                <a:gd name="T52" fmla="*/ 30 w 167"/>
                <a:gd name="T53" fmla="*/ 13 h 107"/>
                <a:gd name="T54" fmla="*/ 30 w 167"/>
                <a:gd name="T55" fmla="*/ 13 h 107"/>
                <a:gd name="T56" fmla="*/ 60 w 167"/>
                <a:gd name="T57" fmla="*/ 16 h 107"/>
                <a:gd name="T58" fmla="*/ 66 w 167"/>
                <a:gd name="T59" fmla="*/ 25 h 107"/>
                <a:gd name="T60" fmla="*/ 83 w 167"/>
                <a:gd name="T61" fmla="*/ 31 h 107"/>
                <a:gd name="T62" fmla="*/ 102 w 167"/>
                <a:gd name="T63" fmla="*/ 27 h 107"/>
                <a:gd name="T64" fmla="*/ 121 w 167"/>
                <a:gd name="T65" fmla="*/ 5 h 107"/>
                <a:gd name="T66" fmla="*/ 137 w 167"/>
                <a:gd name="T67" fmla="*/ 0 h 107"/>
                <a:gd name="T68" fmla="*/ 167 w 167"/>
                <a:gd name="T69" fmla="*/ 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7" h="107">
                  <a:moveTo>
                    <a:pt x="167" y="6"/>
                  </a:moveTo>
                  <a:lnTo>
                    <a:pt x="167" y="52"/>
                  </a:lnTo>
                  <a:lnTo>
                    <a:pt x="167" y="52"/>
                  </a:lnTo>
                  <a:lnTo>
                    <a:pt x="143" y="51"/>
                  </a:lnTo>
                  <a:lnTo>
                    <a:pt x="124" y="54"/>
                  </a:lnTo>
                  <a:lnTo>
                    <a:pt x="98" y="67"/>
                  </a:lnTo>
                  <a:lnTo>
                    <a:pt x="72" y="66"/>
                  </a:lnTo>
                  <a:lnTo>
                    <a:pt x="60" y="66"/>
                  </a:lnTo>
                  <a:lnTo>
                    <a:pt x="54" y="70"/>
                  </a:lnTo>
                  <a:lnTo>
                    <a:pt x="43" y="69"/>
                  </a:lnTo>
                  <a:lnTo>
                    <a:pt x="42" y="74"/>
                  </a:lnTo>
                  <a:lnTo>
                    <a:pt x="44" y="83"/>
                  </a:lnTo>
                  <a:lnTo>
                    <a:pt x="37" y="100"/>
                  </a:lnTo>
                  <a:lnTo>
                    <a:pt x="30" y="107"/>
                  </a:lnTo>
                  <a:lnTo>
                    <a:pt x="22" y="107"/>
                  </a:lnTo>
                  <a:lnTo>
                    <a:pt x="22" y="107"/>
                  </a:lnTo>
                  <a:lnTo>
                    <a:pt x="17" y="105"/>
                  </a:lnTo>
                  <a:lnTo>
                    <a:pt x="14" y="97"/>
                  </a:lnTo>
                  <a:lnTo>
                    <a:pt x="0" y="83"/>
                  </a:lnTo>
                  <a:lnTo>
                    <a:pt x="0" y="83"/>
                  </a:lnTo>
                  <a:lnTo>
                    <a:pt x="2" y="74"/>
                  </a:lnTo>
                  <a:lnTo>
                    <a:pt x="1" y="44"/>
                  </a:lnTo>
                  <a:lnTo>
                    <a:pt x="17" y="26"/>
                  </a:lnTo>
                  <a:lnTo>
                    <a:pt x="17" y="26"/>
                  </a:lnTo>
                  <a:lnTo>
                    <a:pt x="26" y="25"/>
                  </a:lnTo>
                  <a:lnTo>
                    <a:pt x="30" y="21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60" y="16"/>
                  </a:lnTo>
                  <a:lnTo>
                    <a:pt x="66" y="25"/>
                  </a:lnTo>
                  <a:lnTo>
                    <a:pt x="83" y="31"/>
                  </a:lnTo>
                  <a:lnTo>
                    <a:pt x="102" y="27"/>
                  </a:lnTo>
                  <a:lnTo>
                    <a:pt x="121" y="5"/>
                  </a:lnTo>
                  <a:lnTo>
                    <a:pt x="137" y="0"/>
                  </a:lnTo>
                  <a:lnTo>
                    <a:pt x="167" y="6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9" name="Freeform 60">
              <a:extLst>
                <a:ext uri="{FF2B5EF4-FFF2-40B4-BE49-F238E27FC236}">
                  <a16:creationId xmlns:a16="http://schemas.microsoft.com/office/drawing/2014/main" id="{F7DF8374-30E7-694A-8DC8-4F743AC6EED7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0902" y="3864888"/>
              <a:ext cx="407988" cy="546100"/>
            </a:xfrm>
            <a:custGeom>
              <a:avLst/>
              <a:gdLst>
                <a:gd name="T0" fmla="*/ 188 w 257"/>
                <a:gd name="T1" fmla="*/ 1 h 344"/>
                <a:gd name="T2" fmla="*/ 204 w 257"/>
                <a:gd name="T3" fmla="*/ 11 h 344"/>
                <a:gd name="T4" fmla="*/ 236 w 257"/>
                <a:gd name="T5" fmla="*/ 18 h 344"/>
                <a:gd name="T6" fmla="*/ 246 w 257"/>
                <a:gd name="T7" fmla="*/ 18 h 344"/>
                <a:gd name="T8" fmla="*/ 247 w 257"/>
                <a:gd name="T9" fmla="*/ 22 h 344"/>
                <a:gd name="T10" fmla="*/ 256 w 257"/>
                <a:gd name="T11" fmla="*/ 34 h 344"/>
                <a:gd name="T12" fmla="*/ 257 w 257"/>
                <a:gd name="T13" fmla="*/ 45 h 344"/>
                <a:gd name="T14" fmla="*/ 248 w 257"/>
                <a:gd name="T15" fmla="*/ 52 h 344"/>
                <a:gd name="T16" fmla="*/ 245 w 257"/>
                <a:gd name="T17" fmla="*/ 64 h 344"/>
                <a:gd name="T18" fmla="*/ 236 w 257"/>
                <a:gd name="T19" fmla="*/ 100 h 344"/>
                <a:gd name="T20" fmla="*/ 235 w 257"/>
                <a:gd name="T21" fmla="*/ 104 h 344"/>
                <a:gd name="T22" fmla="*/ 212 w 257"/>
                <a:gd name="T23" fmla="*/ 122 h 344"/>
                <a:gd name="T24" fmla="*/ 207 w 257"/>
                <a:gd name="T25" fmla="*/ 135 h 344"/>
                <a:gd name="T26" fmla="*/ 163 w 257"/>
                <a:gd name="T27" fmla="*/ 129 h 344"/>
                <a:gd name="T28" fmla="*/ 159 w 257"/>
                <a:gd name="T29" fmla="*/ 182 h 344"/>
                <a:gd name="T30" fmla="*/ 132 w 257"/>
                <a:gd name="T31" fmla="*/ 238 h 344"/>
                <a:gd name="T32" fmla="*/ 59 w 257"/>
                <a:gd name="T33" fmla="*/ 327 h 344"/>
                <a:gd name="T34" fmla="*/ 51 w 257"/>
                <a:gd name="T35" fmla="*/ 344 h 344"/>
                <a:gd name="T36" fmla="*/ 31 w 257"/>
                <a:gd name="T37" fmla="*/ 317 h 344"/>
                <a:gd name="T38" fmla="*/ 19 w 257"/>
                <a:gd name="T39" fmla="*/ 300 h 344"/>
                <a:gd name="T40" fmla="*/ 18 w 257"/>
                <a:gd name="T41" fmla="*/ 292 h 344"/>
                <a:gd name="T42" fmla="*/ 7 w 257"/>
                <a:gd name="T43" fmla="*/ 292 h 344"/>
                <a:gd name="T44" fmla="*/ 10 w 257"/>
                <a:gd name="T45" fmla="*/ 283 h 344"/>
                <a:gd name="T46" fmla="*/ 1 w 257"/>
                <a:gd name="T47" fmla="*/ 282 h 344"/>
                <a:gd name="T48" fmla="*/ 2 w 257"/>
                <a:gd name="T49" fmla="*/ 264 h 344"/>
                <a:gd name="T50" fmla="*/ 0 w 257"/>
                <a:gd name="T51" fmla="*/ 254 h 344"/>
                <a:gd name="T52" fmla="*/ 16 w 257"/>
                <a:gd name="T53" fmla="*/ 223 h 344"/>
                <a:gd name="T54" fmla="*/ 62 w 257"/>
                <a:gd name="T55" fmla="*/ 223 h 344"/>
                <a:gd name="T56" fmla="*/ 97 w 257"/>
                <a:gd name="T57" fmla="*/ 205 h 344"/>
                <a:gd name="T58" fmla="*/ 100 w 257"/>
                <a:gd name="T59" fmla="*/ 169 h 344"/>
                <a:gd name="T60" fmla="*/ 106 w 257"/>
                <a:gd name="T61" fmla="*/ 138 h 344"/>
                <a:gd name="T62" fmla="*/ 97 w 257"/>
                <a:gd name="T63" fmla="*/ 98 h 344"/>
                <a:gd name="T64" fmla="*/ 109 w 257"/>
                <a:gd name="T65" fmla="*/ 95 h 344"/>
                <a:gd name="T66" fmla="*/ 117 w 257"/>
                <a:gd name="T67" fmla="*/ 86 h 344"/>
                <a:gd name="T68" fmla="*/ 123 w 257"/>
                <a:gd name="T69" fmla="*/ 60 h 344"/>
                <a:gd name="T70" fmla="*/ 128 w 257"/>
                <a:gd name="T71" fmla="*/ 46 h 344"/>
                <a:gd name="T72" fmla="*/ 122 w 257"/>
                <a:gd name="T73" fmla="*/ 32 h 344"/>
                <a:gd name="T74" fmla="*/ 124 w 257"/>
                <a:gd name="T75" fmla="*/ 23 h 344"/>
                <a:gd name="T76" fmla="*/ 148 w 257"/>
                <a:gd name="T77" fmla="*/ 21 h 344"/>
                <a:gd name="T78" fmla="*/ 169 w 257"/>
                <a:gd name="T79" fmla="*/ 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57" h="344">
                  <a:moveTo>
                    <a:pt x="177" y="0"/>
                  </a:moveTo>
                  <a:lnTo>
                    <a:pt x="188" y="1"/>
                  </a:lnTo>
                  <a:lnTo>
                    <a:pt x="192" y="3"/>
                  </a:lnTo>
                  <a:lnTo>
                    <a:pt x="204" y="11"/>
                  </a:lnTo>
                  <a:lnTo>
                    <a:pt x="223" y="11"/>
                  </a:lnTo>
                  <a:lnTo>
                    <a:pt x="236" y="18"/>
                  </a:lnTo>
                  <a:lnTo>
                    <a:pt x="241" y="14"/>
                  </a:lnTo>
                  <a:lnTo>
                    <a:pt x="246" y="18"/>
                  </a:lnTo>
                  <a:lnTo>
                    <a:pt x="242" y="20"/>
                  </a:lnTo>
                  <a:lnTo>
                    <a:pt x="247" y="22"/>
                  </a:lnTo>
                  <a:lnTo>
                    <a:pt x="250" y="36"/>
                  </a:lnTo>
                  <a:lnTo>
                    <a:pt x="256" y="34"/>
                  </a:lnTo>
                  <a:lnTo>
                    <a:pt x="255" y="40"/>
                  </a:lnTo>
                  <a:lnTo>
                    <a:pt x="257" y="45"/>
                  </a:lnTo>
                  <a:lnTo>
                    <a:pt x="251" y="55"/>
                  </a:lnTo>
                  <a:lnTo>
                    <a:pt x="248" y="52"/>
                  </a:lnTo>
                  <a:lnTo>
                    <a:pt x="249" y="57"/>
                  </a:lnTo>
                  <a:lnTo>
                    <a:pt x="245" y="64"/>
                  </a:lnTo>
                  <a:lnTo>
                    <a:pt x="240" y="88"/>
                  </a:lnTo>
                  <a:lnTo>
                    <a:pt x="236" y="100"/>
                  </a:lnTo>
                  <a:lnTo>
                    <a:pt x="233" y="101"/>
                  </a:lnTo>
                  <a:lnTo>
                    <a:pt x="235" y="104"/>
                  </a:lnTo>
                  <a:lnTo>
                    <a:pt x="226" y="115"/>
                  </a:lnTo>
                  <a:lnTo>
                    <a:pt x="212" y="122"/>
                  </a:lnTo>
                  <a:lnTo>
                    <a:pt x="207" y="135"/>
                  </a:lnTo>
                  <a:lnTo>
                    <a:pt x="207" y="135"/>
                  </a:lnTo>
                  <a:lnTo>
                    <a:pt x="189" y="128"/>
                  </a:lnTo>
                  <a:lnTo>
                    <a:pt x="163" y="129"/>
                  </a:lnTo>
                  <a:lnTo>
                    <a:pt x="178" y="160"/>
                  </a:lnTo>
                  <a:lnTo>
                    <a:pt x="159" y="182"/>
                  </a:lnTo>
                  <a:lnTo>
                    <a:pt x="139" y="216"/>
                  </a:lnTo>
                  <a:lnTo>
                    <a:pt x="132" y="238"/>
                  </a:lnTo>
                  <a:lnTo>
                    <a:pt x="78" y="308"/>
                  </a:lnTo>
                  <a:lnTo>
                    <a:pt x="59" y="327"/>
                  </a:lnTo>
                  <a:lnTo>
                    <a:pt x="51" y="344"/>
                  </a:lnTo>
                  <a:lnTo>
                    <a:pt x="51" y="344"/>
                  </a:lnTo>
                  <a:lnTo>
                    <a:pt x="35" y="329"/>
                  </a:lnTo>
                  <a:lnTo>
                    <a:pt x="31" y="317"/>
                  </a:lnTo>
                  <a:lnTo>
                    <a:pt x="22" y="313"/>
                  </a:lnTo>
                  <a:lnTo>
                    <a:pt x="19" y="300"/>
                  </a:lnTo>
                  <a:lnTo>
                    <a:pt x="14" y="300"/>
                  </a:lnTo>
                  <a:lnTo>
                    <a:pt x="18" y="292"/>
                  </a:lnTo>
                  <a:lnTo>
                    <a:pt x="12" y="290"/>
                  </a:lnTo>
                  <a:lnTo>
                    <a:pt x="7" y="292"/>
                  </a:lnTo>
                  <a:lnTo>
                    <a:pt x="4" y="289"/>
                  </a:lnTo>
                  <a:lnTo>
                    <a:pt x="10" y="283"/>
                  </a:lnTo>
                  <a:lnTo>
                    <a:pt x="4" y="285"/>
                  </a:lnTo>
                  <a:lnTo>
                    <a:pt x="1" y="282"/>
                  </a:lnTo>
                  <a:lnTo>
                    <a:pt x="4" y="274"/>
                  </a:lnTo>
                  <a:lnTo>
                    <a:pt x="2" y="264"/>
                  </a:lnTo>
                  <a:lnTo>
                    <a:pt x="5" y="258"/>
                  </a:lnTo>
                  <a:lnTo>
                    <a:pt x="0" y="254"/>
                  </a:lnTo>
                  <a:lnTo>
                    <a:pt x="12" y="240"/>
                  </a:lnTo>
                  <a:lnTo>
                    <a:pt x="16" y="223"/>
                  </a:lnTo>
                  <a:lnTo>
                    <a:pt x="28" y="221"/>
                  </a:lnTo>
                  <a:lnTo>
                    <a:pt x="62" y="223"/>
                  </a:lnTo>
                  <a:lnTo>
                    <a:pt x="87" y="204"/>
                  </a:lnTo>
                  <a:lnTo>
                    <a:pt x="97" y="205"/>
                  </a:lnTo>
                  <a:lnTo>
                    <a:pt x="106" y="197"/>
                  </a:lnTo>
                  <a:lnTo>
                    <a:pt x="100" y="169"/>
                  </a:lnTo>
                  <a:lnTo>
                    <a:pt x="100" y="153"/>
                  </a:lnTo>
                  <a:lnTo>
                    <a:pt x="106" y="138"/>
                  </a:lnTo>
                  <a:lnTo>
                    <a:pt x="91" y="104"/>
                  </a:lnTo>
                  <a:lnTo>
                    <a:pt x="97" y="98"/>
                  </a:lnTo>
                  <a:lnTo>
                    <a:pt x="103" y="99"/>
                  </a:lnTo>
                  <a:lnTo>
                    <a:pt x="109" y="95"/>
                  </a:lnTo>
                  <a:lnTo>
                    <a:pt x="109" y="92"/>
                  </a:lnTo>
                  <a:lnTo>
                    <a:pt x="117" y="86"/>
                  </a:lnTo>
                  <a:lnTo>
                    <a:pt x="122" y="70"/>
                  </a:lnTo>
                  <a:lnTo>
                    <a:pt x="123" y="60"/>
                  </a:lnTo>
                  <a:lnTo>
                    <a:pt x="126" y="59"/>
                  </a:lnTo>
                  <a:lnTo>
                    <a:pt x="128" y="46"/>
                  </a:lnTo>
                  <a:lnTo>
                    <a:pt x="124" y="43"/>
                  </a:lnTo>
                  <a:lnTo>
                    <a:pt x="122" y="32"/>
                  </a:lnTo>
                  <a:lnTo>
                    <a:pt x="126" y="29"/>
                  </a:lnTo>
                  <a:lnTo>
                    <a:pt x="124" y="23"/>
                  </a:lnTo>
                  <a:lnTo>
                    <a:pt x="143" y="17"/>
                  </a:lnTo>
                  <a:lnTo>
                    <a:pt x="148" y="21"/>
                  </a:lnTo>
                  <a:lnTo>
                    <a:pt x="163" y="7"/>
                  </a:lnTo>
                  <a:lnTo>
                    <a:pt x="169" y="6"/>
                  </a:lnTo>
                  <a:lnTo>
                    <a:pt x="177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0" name="Freeform 61">
              <a:extLst>
                <a:ext uri="{FF2B5EF4-FFF2-40B4-BE49-F238E27FC236}">
                  <a16:creationId xmlns:a16="http://schemas.microsoft.com/office/drawing/2014/main" id="{505DE9E1-9BCB-9C4F-8E97-06703F9382E3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1865" y="4068088"/>
              <a:ext cx="247650" cy="474663"/>
            </a:xfrm>
            <a:custGeom>
              <a:avLst/>
              <a:gdLst>
                <a:gd name="T0" fmla="*/ 0 w 156"/>
                <a:gd name="T1" fmla="*/ 216 h 299"/>
                <a:gd name="T2" fmla="*/ 8 w 156"/>
                <a:gd name="T3" fmla="*/ 199 h 299"/>
                <a:gd name="T4" fmla="*/ 27 w 156"/>
                <a:gd name="T5" fmla="*/ 180 h 299"/>
                <a:gd name="T6" fmla="*/ 81 w 156"/>
                <a:gd name="T7" fmla="*/ 110 h 299"/>
                <a:gd name="T8" fmla="*/ 88 w 156"/>
                <a:gd name="T9" fmla="*/ 88 h 299"/>
                <a:gd name="T10" fmla="*/ 108 w 156"/>
                <a:gd name="T11" fmla="*/ 54 h 299"/>
                <a:gd name="T12" fmla="*/ 127 w 156"/>
                <a:gd name="T13" fmla="*/ 32 h 299"/>
                <a:gd name="T14" fmla="*/ 111 w 156"/>
                <a:gd name="T15" fmla="*/ 1 h 299"/>
                <a:gd name="T16" fmla="*/ 138 w 156"/>
                <a:gd name="T17" fmla="*/ 0 h 299"/>
                <a:gd name="T18" fmla="*/ 156 w 156"/>
                <a:gd name="T19" fmla="*/ 7 h 299"/>
                <a:gd name="T20" fmla="*/ 156 w 156"/>
                <a:gd name="T21" fmla="*/ 7 h 299"/>
                <a:gd name="T22" fmla="*/ 155 w 156"/>
                <a:gd name="T23" fmla="*/ 30 h 299"/>
                <a:gd name="T24" fmla="*/ 145 w 156"/>
                <a:gd name="T25" fmla="*/ 50 h 299"/>
                <a:gd name="T26" fmla="*/ 144 w 156"/>
                <a:gd name="T27" fmla="*/ 62 h 299"/>
                <a:gd name="T28" fmla="*/ 133 w 156"/>
                <a:gd name="T29" fmla="*/ 89 h 299"/>
                <a:gd name="T30" fmla="*/ 123 w 156"/>
                <a:gd name="T31" fmla="*/ 100 h 299"/>
                <a:gd name="T32" fmla="*/ 122 w 156"/>
                <a:gd name="T33" fmla="*/ 107 h 299"/>
                <a:gd name="T34" fmla="*/ 116 w 156"/>
                <a:gd name="T35" fmla="*/ 111 h 299"/>
                <a:gd name="T36" fmla="*/ 116 w 156"/>
                <a:gd name="T37" fmla="*/ 122 h 299"/>
                <a:gd name="T38" fmla="*/ 112 w 156"/>
                <a:gd name="T39" fmla="*/ 125 h 299"/>
                <a:gd name="T40" fmla="*/ 118 w 156"/>
                <a:gd name="T41" fmla="*/ 154 h 299"/>
                <a:gd name="T42" fmla="*/ 117 w 156"/>
                <a:gd name="T43" fmla="*/ 169 h 299"/>
                <a:gd name="T44" fmla="*/ 110 w 156"/>
                <a:gd name="T45" fmla="*/ 165 h 299"/>
                <a:gd name="T46" fmla="*/ 107 w 156"/>
                <a:gd name="T47" fmla="*/ 171 h 299"/>
                <a:gd name="T48" fmla="*/ 110 w 156"/>
                <a:gd name="T49" fmla="*/ 177 h 299"/>
                <a:gd name="T50" fmla="*/ 117 w 156"/>
                <a:gd name="T51" fmla="*/ 178 h 299"/>
                <a:gd name="T52" fmla="*/ 119 w 156"/>
                <a:gd name="T53" fmla="*/ 182 h 299"/>
                <a:gd name="T54" fmla="*/ 116 w 156"/>
                <a:gd name="T55" fmla="*/ 186 h 299"/>
                <a:gd name="T56" fmla="*/ 116 w 156"/>
                <a:gd name="T57" fmla="*/ 182 h 299"/>
                <a:gd name="T58" fmla="*/ 113 w 156"/>
                <a:gd name="T59" fmla="*/ 181 h 299"/>
                <a:gd name="T60" fmla="*/ 110 w 156"/>
                <a:gd name="T61" fmla="*/ 188 h 299"/>
                <a:gd name="T62" fmla="*/ 117 w 156"/>
                <a:gd name="T63" fmla="*/ 188 h 299"/>
                <a:gd name="T64" fmla="*/ 123 w 156"/>
                <a:gd name="T65" fmla="*/ 203 h 299"/>
                <a:gd name="T66" fmla="*/ 133 w 156"/>
                <a:gd name="T67" fmla="*/ 207 h 299"/>
                <a:gd name="T68" fmla="*/ 140 w 156"/>
                <a:gd name="T69" fmla="*/ 224 h 299"/>
                <a:gd name="T70" fmla="*/ 148 w 156"/>
                <a:gd name="T71" fmla="*/ 231 h 299"/>
                <a:gd name="T72" fmla="*/ 151 w 156"/>
                <a:gd name="T73" fmla="*/ 238 h 299"/>
                <a:gd name="T74" fmla="*/ 145 w 156"/>
                <a:gd name="T75" fmla="*/ 261 h 299"/>
                <a:gd name="T76" fmla="*/ 127 w 156"/>
                <a:gd name="T77" fmla="*/ 287 h 299"/>
                <a:gd name="T78" fmla="*/ 116 w 156"/>
                <a:gd name="T79" fmla="*/ 291 h 299"/>
                <a:gd name="T80" fmla="*/ 111 w 156"/>
                <a:gd name="T81" fmla="*/ 297 h 299"/>
                <a:gd name="T82" fmla="*/ 107 w 156"/>
                <a:gd name="T83" fmla="*/ 296 h 299"/>
                <a:gd name="T84" fmla="*/ 100 w 156"/>
                <a:gd name="T85" fmla="*/ 293 h 299"/>
                <a:gd name="T86" fmla="*/ 87 w 156"/>
                <a:gd name="T87" fmla="*/ 299 h 299"/>
                <a:gd name="T88" fmla="*/ 71 w 156"/>
                <a:gd name="T89" fmla="*/ 291 h 299"/>
                <a:gd name="T90" fmla="*/ 57 w 156"/>
                <a:gd name="T91" fmla="*/ 259 h 299"/>
                <a:gd name="T92" fmla="*/ 55 w 156"/>
                <a:gd name="T93" fmla="*/ 236 h 299"/>
                <a:gd name="T94" fmla="*/ 39 w 156"/>
                <a:gd name="T95" fmla="*/ 229 h 299"/>
                <a:gd name="T96" fmla="*/ 13 w 156"/>
                <a:gd name="T97" fmla="*/ 225 h 299"/>
                <a:gd name="T98" fmla="*/ 0 w 156"/>
                <a:gd name="T99" fmla="*/ 216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6" h="299">
                  <a:moveTo>
                    <a:pt x="0" y="216"/>
                  </a:moveTo>
                  <a:lnTo>
                    <a:pt x="8" y="199"/>
                  </a:lnTo>
                  <a:lnTo>
                    <a:pt x="27" y="180"/>
                  </a:lnTo>
                  <a:lnTo>
                    <a:pt x="81" y="110"/>
                  </a:lnTo>
                  <a:lnTo>
                    <a:pt x="88" y="88"/>
                  </a:lnTo>
                  <a:lnTo>
                    <a:pt x="108" y="54"/>
                  </a:lnTo>
                  <a:lnTo>
                    <a:pt x="127" y="32"/>
                  </a:lnTo>
                  <a:lnTo>
                    <a:pt x="111" y="1"/>
                  </a:lnTo>
                  <a:lnTo>
                    <a:pt x="138" y="0"/>
                  </a:lnTo>
                  <a:lnTo>
                    <a:pt x="156" y="7"/>
                  </a:lnTo>
                  <a:lnTo>
                    <a:pt x="156" y="7"/>
                  </a:lnTo>
                  <a:lnTo>
                    <a:pt x="155" y="30"/>
                  </a:lnTo>
                  <a:lnTo>
                    <a:pt x="145" y="50"/>
                  </a:lnTo>
                  <a:lnTo>
                    <a:pt x="144" y="62"/>
                  </a:lnTo>
                  <a:lnTo>
                    <a:pt x="133" y="89"/>
                  </a:lnTo>
                  <a:lnTo>
                    <a:pt x="123" y="100"/>
                  </a:lnTo>
                  <a:lnTo>
                    <a:pt x="122" y="107"/>
                  </a:lnTo>
                  <a:lnTo>
                    <a:pt x="116" y="111"/>
                  </a:lnTo>
                  <a:lnTo>
                    <a:pt x="116" y="122"/>
                  </a:lnTo>
                  <a:lnTo>
                    <a:pt x="112" y="125"/>
                  </a:lnTo>
                  <a:lnTo>
                    <a:pt x="118" y="154"/>
                  </a:lnTo>
                  <a:lnTo>
                    <a:pt x="117" y="169"/>
                  </a:lnTo>
                  <a:lnTo>
                    <a:pt x="110" y="165"/>
                  </a:lnTo>
                  <a:lnTo>
                    <a:pt x="107" y="171"/>
                  </a:lnTo>
                  <a:lnTo>
                    <a:pt x="110" y="177"/>
                  </a:lnTo>
                  <a:lnTo>
                    <a:pt x="117" y="178"/>
                  </a:lnTo>
                  <a:lnTo>
                    <a:pt x="119" y="182"/>
                  </a:lnTo>
                  <a:lnTo>
                    <a:pt x="116" y="186"/>
                  </a:lnTo>
                  <a:lnTo>
                    <a:pt x="116" y="182"/>
                  </a:lnTo>
                  <a:lnTo>
                    <a:pt x="113" y="181"/>
                  </a:lnTo>
                  <a:lnTo>
                    <a:pt x="110" y="188"/>
                  </a:lnTo>
                  <a:lnTo>
                    <a:pt x="117" y="188"/>
                  </a:lnTo>
                  <a:lnTo>
                    <a:pt x="123" y="203"/>
                  </a:lnTo>
                  <a:lnTo>
                    <a:pt x="133" y="207"/>
                  </a:lnTo>
                  <a:lnTo>
                    <a:pt x="140" y="224"/>
                  </a:lnTo>
                  <a:lnTo>
                    <a:pt x="148" y="231"/>
                  </a:lnTo>
                  <a:lnTo>
                    <a:pt x="151" y="238"/>
                  </a:lnTo>
                  <a:lnTo>
                    <a:pt x="145" y="261"/>
                  </a:lnTo>
                  <a:lnTo>
                    <a:pt x="127" y="287"/>
                  </a:lnTo>
                  <a:lnTo>
                    <a:pt x="116" y="291"/>
                  </a:lnTo>
                  <a:lnTo>
                    <a:pt x="111" y="297"/>
                  </a:lnTo>
                  <a:lnTo>
                    <a:pt x="107" y="296"/>
                  </a:lnTo>
                  <a:lnTo>
                    <a:pt x="100" y="293"/>
                  </a:lnTo>
                  <a:lnTo>
                    <a:pt x="87" y="299"/>
                  </a:lnTo>
                  <a:lnTo>
                    <a:pt x="71" y="291"/>
                  </a:lnTo>
                  <a:lnTo>
                    <a:pt x="57" y="259"/>
                  </a:lnTo>
                  <a:lnTo>
                    <a:pt x="55" y="236"/>
                  </a:lnTo>
                  <a:lnTo>
                    <a:pt x="39" y="229"/>
                  </a:lnTo>
                  <a:lnTo>
                    <a:pt x="13" y="225"/>
                  </a:lnTo>
                  <a:lnTo>
                    <a:pt x="0" y="216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1" name="Freeform 62">
              <a:extLst>
                <a:ext uri="{FF2B5EF4-FFF2-40B4-BE49-F238E27FC236}">
                  <a16:creationId xmlns:a16="http://schemas.microsoft.com/office/drawing/2014/main" id="{8717DE53-827F-1048-AF18-26B731F5FF42}"/>
                </a:ext>
              </a:extLst>
            </p:cNvPr>
            <p:cNvSpPr>
              <a:spLocks/>
            </p:cNvSpPr>
            <p:nvPr/>
          </p:nvSpPr>
          <p:spPr bwMode="auto">
            <a:xfrm>
              <a:off x="9949240" y="5009476"/>
              <a:ext cx="338138" cy="330200"/>
            </a:xfrm>
            <a:custGeom>
              <a:avLst/>
              <a:gdLst>
                <a:gd name="T0" fmla="*/ 36 w 213"/>
                <a:gd name="T1" fmla="*/ 0 h 208"/>
                <a:gd name="T2" fmla="*/ 52 w 213"/>
                <a:gd name="T3" fmla="*/ 2 h 208"/>
                <a:gd name="T4" fmla="*/ 69 w 213"/>
                <a:gd name="T5" fmla="*/ 15 h 208"/>
                <a:gd name="T6" fmla="*/ 104 w 213"/>
                <a:gd name="T7" fmla="*/ 17 h 208"/>
                <a:gd name="T8" fmla="*/ 107 w 213"/>
                <a:gd name="T9" fmla="*/ 30 h 208"/>
                <a:gd name="T10" fmla="*/ 99 w 213"/>
                <a:gd name="T11" fmla="*/ 44 h 208"/>
                <a:gd name="T12" fmla="*/ 110 w 213"/>
                <a:gd name="T13" fmla="*/ 44 h 208"/>
                <a:gd name="T14" fmla="*/ 119 w 213"/>
                <a:gd name="T15" fmla="*/ 54 h 208"/>
                <a:gd name="T16" fmla="*/ 130 w 213"/>
                <a:gd name="T17" fmla="*/ 54 h 208"/>
                <a:gd name="T18" fmla="*/ 156 w 213"/>
                <a:gd name="T19" fmla="*/ 59 h 208"/>
                <a:gd name="T20" fmla="*/ 179 w 213"/>
                <a:gd name="T21" fmla="*/ 47 h 208"/>
                <a:gd name="T22" fmla="*/ 187 w 213"/>
                <a:gd name="T23" fmla="*/ 23 h 208"/>
                <a:gd name="T24" fmla="*/ 192 w 213"/>
                <a:gd name="T25" fmla="*/ 19 h 208"/>
                <a:gd name="T26" fmla="*/ 199 w 213"/>
                <a:gd name="T27" fmla="*/ 22 h 208"/>
                <a:gd name="T28" fmla="*/ 200 w 213"/>
                <a:gd name="T29" fmla="*/ 25 h 208"/>
                <a:gd name="T30" fmla="*/ 197 w 213"/>
                <a:gd name="T31" fmla="*/ 47 h 208"/>
                <a:gd name="T32" fmla="*/ 194 w 213"/>
                <a:gd name="T33" fmla="*/ 73 h 208"/>
                <a:gd name="T34" fmla="*/ 194 w 213"/>
                <a:gd name="T35" fmla="*/ 106 h 208"/>
                <a:gd name="T36" fmla="*/ 206 w 213"/>
                <a:gd name="T37" fmla="*/ 121 h 208"/>
                <a:gd name="T38" fmla="*/ 213 w 213"/>
                <a:gd name="T39" fmla="*/ 142 h 208"/>
                <a:gd name="T40" fmla="*/ 200 w 213"/>
                <a:gd name="T41" fmla="*/ 156 h 208"/>
                <a:gd name="T42" fmla="*/ 179 w 213"/>
                <a:gd name="T43" fmla="*/ 182 h 208"/>
                <a:gd name="T44" fmla="*/ 172 w 213"/>
                <a:gd name="T45" fmla="*/ 183 h 208"/>
                <a:gd name="T46" fmla="*/ 171 w 213"/>
                <a:gd name="T47" fmla="*/ 200 h 208"/>
                <a:gd name="T48" fmla="*/ 146 w 213"/>
                <a:gd name="T49" fmla="*/ 208 h 208"/>
                <a:gd name="T50" fmla="*/ 123 w 213"/>
                <a:gd name="T51" fmla="*/ 194 h 208"/>
                <a:gd name="T52" fmla="*/ 105 w 213"/>
                <a:gd name="T53" fmla="*/ 194 h 208"/>
                <a:gd name="T54" fmla="*/ 100 w 213"/>
                <a:gd name="T55" fmla="*/ 147 h 208"/>
                <a:gd name="T56" fmla="*/ 101 w 213"/>
                <a:gd name="T57" fmla="*/ 134 h 208"/>
                <a:gd name="T58" fmla="*/ 107 w 213"/>
                <a:gd name="T59" fmla="*/ 129 h 208"/>
                <a:gd name="T60" fmla="*/ 101 w 213"/>
                <a:gd name="T61" fmla="*/ 124 h 208"/>
                <a:gd name="T62" fmla="*/ 83 w 213"/>
                <a:gd name="T63" fmla="*/ 108 h 208"/>
                <a:gd name="T64" fmla="*/ 79 w 213"/>
                <a:gd name="T65" fmla="*/ 116 h 208"/>
                <a:gd name="T66" fmla="*/ 90 w 213"/>
                <a:gd name="T67" fmla="*/ 125 h 208"/>
                <a:gd name="T68" fmla="*/ 87 w 213"/>
                <a:gd name="T69" fmla="*/ 130 h 208"/>
                <a:gd name="T70" fmla="*/ 81 w 213"/>
                <a:gd name="T71" fmla="*/ 133 h 208"/>
                <a:gd name="T72" fmla="*/ 77 w 213"/>
                <a:gd name="T73" fmla="*/ 130 h 208"/>
                <a:gd name="T74" fmla="*/ 80 w 213"/>
                <a:gd name="T75" fmla="*/ 136 h 208"/>
                <a:gd name="T76" fmla="*/ 81 w 213"/>
                <a:gd name="T77" fmla="*/ 146 h 208"/>
                <a:gd name="T78" fmla="*/ 77 w 213"/>
                <a:gd name="T79" fmla="*/ 153 h 208"/>
                <a:gd name="T80" fmla="*/ 75 w 213"/>
                <a:gd name="T81" fmla="*/ 159 h 208"/>
                <a:gd name="T82" fmla="*/ 56 w 213"/>
                <a:gd name="T83" fmla="*/ 153 h 208"/>
                <a:gd name="T84" fmla="*/ 38 w 213"/>
                <a:gd name="T85" fmla="*/ 141 h 208"/>
                <a:gd name="T86" fmla="*/ 22 w 213"/>
                <a:gd name="T87" fmla="*/ 128 h 208"/>
                <a:gd name="T88" fmla="*/ 31 w 213"/>
                <a:gd name="T89" fmla="*/ 95 h 208"/>
                <a:gd name="T90" fmla="*/ 10 w 213"/>
                <a:gd name="T91" fmla="*/ 111 h 208"/>
                <a:gd name="T92" fmla="*/ 17 w 213"/>
                <a:gd name="T93" fmla="*/ 81 h 208"/>
                <a:gd name="T94" fmla="*/ 35 w 213"/>
                <a:gd name="T95" fmla="*/ 51 h 208"/>
                <a:gd name="T96" fmla="*/ 24 w 213"/>
                <a:gd name="T97" fmla="*/ 6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3" h="208">
                  <a:moveTo>
                    <a:pt x="24" y="6"/>
                  </a:moveTo>
                  <a:lnTo>
                    <a:pt x="36" y="0"/>
                  </a:lnTo>
                  <a:lnTo>
                    <a:pt x="46" y="0"/>
                  </a:lnTo>
                  <a:lnTo>
                    <a:pt x="52" y="2"/>
                  </a:lnTo>
                  <a:lnTo>
                    <a:pt x="61" y="12"/>
                  </a:lnTo>
                  <a:lnTo>
                    <a:pt x="69" y="15"/>
                  </a:lnTo>
                  <a:lnTo>
                    <a:pt x="81" y="9"/>
                  </a:lnTo>
                  <a:lnTo>
                    <a:pt x="104" y="17"/>
                  </a:lnTo>
                  <a:lnTo>
                    <a:pt x="104" y="17"/>
                  </a:lnTo>
                  <a:lnTo>
                    <a:pt x="107" y="30"/>
                  </a:lnTo>
                  <a:lnTo>
                    <a:pt x="102" y="35"/>
                  </a:lnTo>
                  <a:lnTo>
                    <a:pt x="99" y="44"/>
                  </a:lnTo>
                  <a:lnTo>
                    <a:pt x="106" y="40"/>
                  </a:lnTo>
                  <a:lnTo>
                    <a:pt x="110" y="44"/>
                  </a:lnTo>
                  <a:lnTo>
                    <a:pt x="110" y="49"/>
                  </a:lnTo>
                  <a:lnTo>
                    <a:pt x="119" y="54"/>
                  </a:lnTo>
                  <a:lnTo>
                    <a:pt x="119" y="58"/>
                  </a:lnTo>
                  <a:lnTo>
                    <a:pt x="130" y="54"/>
                  </a:lnTo>
                  <a:lnTo>
                    <a:pt x="139" y="61"/>
                  </a:lnTo>
                  <a:lnTo>
                    <a:pt x="156" y="59"/>
                  </a:lnTo>
                  <a:lnTo>
                    <a:pt x="159" y="49"/>
                  </a:lnTo>
                  <a:lnTo>
                    <a:pt x="179" y="47"/>
                  </a:lnTo>
                  <a:lnTo>
                    <a:pt x="181" y="34"/>
                  </a:lnTo>
                  <a:lnTo>
                    <a:pt x="187" y="23"/>
                  </a:lnTo>
                  <a:lnTo>
                    <a:pt x="192" y="23"/>
                  </a:lnTo>
                  <a:lnTo>
                    <a:pt x="192" y="19"/>
                  </a:lnTo>
                  <a:lnTo>
                    <a:pt x="199" y="22"/>
                  </a:lnTo>
                  <a:lnTo>
                    <a:pt x="199" y="22"/>
                  </a:lnTo>
                  <a:lnTo>
                    <a:pt x="200" y="25"/>
                  </a:lnTo>
                  <a:lnTo>
                    <a:pt x="200" y="25"/>
                  </a:lnTo>
                  <a:lnTo>
                    <a:pt x="202" y="38"/>
                  </a:lnTo>
                  <a:lnTo>
                    <a:pt x="197" y="47"/>
                  </a:lnTo>
                  <a:lnTo>
                    <a:pt x="198" y="65"/>
                  </a:lnTo>
                  <a:lnTo>
                    <a:pt x="194" y="73"/>
                  </a:lnTo>
                  <a:lnTo>
                    <a:pt x="198" y="93"/>
                  </a:lnTo>
                  <a:lnTo>
                    <a:pt x="194" y="106"/>
                  </a:lnTo>
                  <a:lnTo>
                    <a:pt x="197" y="113"/>
                  </a:lnTo>
                  <a:lnTo>
                    <a:pt x="206" y="121"/>
                  </a:lnTo>
                  <a:lnTo>
                    <a:pt x="208" y="134"/>
                  </a:lnTo>
                  <a:lnTo>
                    <a:pt x="213" y="142"/>
                  </a:lnTo>
                  <a:lnTo>
                    <a:pt x="205" y="142"/>
                  </a:lnTo>
                  <a:lnTo>
                    <a:pt x="200" y="156"/>
                  </a:lnTo>
                  <a:lnTo>
                    <a:pt x="181" y="173"/>
                  </a:lnTo>
                  <a:lnTo>
                    <a:pt x="179" y="182"/>
                  </a:lnTo>
                  <a:lnTo>
                    <a:pt x="176" y="185"/>
                  </a:lnTo>
                  <a:lnTo>
                    <a:pt x="172" y="183"/>
                  </a:lnTo>
                  <a:lnTo>
                    <a:pt x="167" y="186"/>
                  </a:lnTo>
                  <a:lnTo>
                    <a:pt x="171" y="200"/>
                  </a:lnTo>
                  <a:lnTo>
                    <a:pt x="171" y="200"/>
                  </a:lnTo>
                  <a:lnTo>
                    <a:pt x="146" y="208"/>
                  </a:lnTo>
                  <a:lnTo>
                    <a:pt x="146" y="208"/>
                  </a:lnTo>
                  <a:lnTo>
                    <a:pt x="123" y="194"/>
                  </a:lnTo>
                  <a:lnTo>
                    <a:pt x="111" y="197"/>
                  </a:lnTo>
                  <a:lnTo>
                    <a:pt x="105" y="194"/>
                  </a:lnTo>
                  <a:lnTo>
                    <a:pt x="104" y="147"/>
                  </a:lnTo>
                  <a:lnTo>
                    <a:pt x="100" y="147"/>
                  </a:lnTo>
                  <a:lnTo>
                    <a:pt x="100" y="145"/>
                  </a:lnTo>
                  <a:lnTo>
                    <a:pt x="101" y="134"/>
                  </a:lnTo>
                  <a:lnTo>
                    <a:pt x="107" y="135"/>
                  </a:lnTo>
                  <a:lnTo>
                    <a:pt x="107" y="129"/>
                  </a:lnTo>
                  <a:lnTo>
                    <a:pt x="101" y="129"/>
                  </a:lnTo>
                  <a:lnTo>
                    <a:pt x="101" y="124"/>
                  </a:lnTo>
                  <a:lnTo>
                    <a:pt x="82" y="106"/>
                  </a:lnTo>
                  <a:lnTo>
                    <a:pt x="83" y="108"/>
                  </a:lnTo>
                  <a:lnTo>
                    <a:pt x="78" y="110"/>
                  </a:lnTo>
                  <a:lnTo>
                    <a:pt x="79" y="116"/>
                  </a:lnTo>
                  <a:lnTo>
                    <a:pt x="87" y="119"/>
                  </a:lnTo>
                  <a:lnTo>
                    <a:pt x="90" y="125"/>
                  </a:lnTo>
                  <a:lnTo>
                    <a:pt x="86" y="125"/>
                  </a:lnTo>
                  <a:lnTo>
                    <a:pt x="87" y="130"/>
                  </a:lnTo>
                  <a:lnTo>
                    <a:pt x="83" y="126"/>
                  </a:lnTo>
                  <a:lnTo>
                    <a:pt x="81" y="133"/>
                  </a:lnTo>
                  <a:lnTo>
                    <a:pt x="80" y="130"/>
                  </a:lnTo>
                  <a:lnTo>
                    <a:pt x="77" y="130"/>
                  </a:lnTo>
                  <a:lnTo>
                    <a:pt x="75" y="134"/>
                  </a:lnTo>
                  <a:lnTo>
                    <a:pt x="80" y="136"/>
                  </a:lnTo>
                  <a:lnTo>
                    <a:pt x="84" y="144"/>
                  </a:lnTo>
                  <a:lnTo>
                    <a:pt x="81" y="146"/>
                  </a:lnTo>
                  <a:lnTo>
                    <a:pt x="84" y="148"/>
                  </a:lnTo>
                  <a:lnTo>
                    <a:pt x="77" y="153"/>
                  </a:lnTo>
                  <a:lnTo>
                    <a:pt x="78" y="157"/>
                  </a:lnTo>
                  <a:lnTo>
                    <a:pt x="75" y="159"/>
                  </a:lnTo>
                  <a:lnTo>
                    <a:pt x="64" y="153"/>
                  </a:lnTo>
                  <a:lnTo>
                    <a:pt x="56" y="153"/>
                  </a:lnTo>
                  <a:lnTo>
                    <a:pt x="44" y="139"/>
                  </a:lnTo>
                  <a:lnTo>
                    <a:pt x="38" y="141"/>
                  </a:lnTo>
                  <a:lnTo>
                    <a:pt x="22" y="128"/>
                  </a:lnTo>
                  <a:lnTo>
                    <a:pt x="22" y="128"/>
                  </a:lnTo>
                  <a:lnTo>
                    <a:pt x="39" y="97"/>
                  </a:lnTo>
                  <a:lnTo>
                    <a:pt x="31" y="95"/>
                  </a:lnTo>
                  <a:lnTo>
                    <a:pt x="19" y="99"/>
                  </a:lnTo>
                  <a:lnTo>
                    <a:pt x="10" y="111"/>
                  </a:lnTo>
                  <a:lnTo>
                    <a:pt x="0" y="110"/>
                  </a:lnTo>
                  <a:lnTo>
                    <a:pt x="17" y="81"/>
                  </a:lnTo>
                  <a:lnTo>
                    <a:pt x="20" y="83"/>
                  </a:lnTo>
                  <a:lnTo>
                    <a:pt x="35" y="51"/>
                  </a:lnTo>
                  <a:lnTo>
                    <a:pt x="23" y="35"/>
                  </a:lnTo>
                  <a:lnTo>
                    <a:pt x="24" y="6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2" name="Freeform 63">
              <a:extLst>
                <a:ext uri="{FF2B5EF4-FFF2-40B4-BE49-F238E27FC236}">
                  <a16:creationId xmlns:a16="http://schemas.microsoft.com/office/drawing/2014/main" id="{E57D1367-93F3-9043-BD22-28B82DA0986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866690" y="3275926"/>
              <a:ext cx="430213" cy="193675"/>
            </a:xfrm>
            <a:custGeom>
              <a:avLst/>
              <a:gdLst>
                <a:gd name="T0" fmla="*/ 3 w 271"/>
                <a:gd name="T1" fmla="*/ 96 h 122"/>
                <a:gd name="T2" fmla="*/ 41 w 271"/>
                <a:gd name="T3" fmla="*/ 73 h 122"/>
                <a:gd name="T4" fmla="*/ 42 w 271"/>
                <a:gd name="T5" fmla="*/ 62 h 122"/>
                <a:gd name="T6" fmla="*/ 23 w 271"/>
                <a:gd name="T7" fmla="*/ 62 h 122"/>
                <a:gd name="T8" fmla="*/ 12 w 271"/>
                <a:gd name="T9" fmla="*/ 47 h 122"/>
                <a:gd name="T10" fmla="*/ 80 w 271"/>
                <a:gd name="T11" fmla="*/ 31 h 122"/>
                <a:gd name="T12" fmla="*/ 74 w 271"/>
                <a:gd name="T13" fmla="*/ 25 h 122"/>
                <a:gd name="T14" fmla="*/ 90 w 271"/>
                <a:gd name="T15" fmla="*/ 34 h 122"/>
                <a:gd name="T16" fmla="*/ 60 w 271"/>
                <a:gd name="T17" fmla="*/ 23 h 122"/>
                <a:gd name="T18" fmla="*/ 59 w 271"/>
                <a:gd name="T19" fmla="*/ 29 h 122"/>
                <a:gd name="T20" fmla="*/ 59 w 271"/>
                <a:gd name="T21" fmla="*/ 15 h 122"/>
                <a:gd name="T22" fmla="*/ 60 w 271"/>
                <a:gd name="T23" fmla="*/ 22 h 122"/>
                <a:gd name="T24" fmla="*/ 195 w 271"/>
                <a:gd name="T25" fmla="*/ 12 h 122"/>
                <a:gd name="T26" fmla="*/ 212 w 271"/>
                <a:gd name="T27" fmla="*/ 27 h 122"/>
                <a:gd name="T28" fmla="*/ 213 w 271"/>
                <a:gd name="T29" fmla="*/ 35 h 122"/>
                <a:gd name="T30" fmla="*/ 221 w 271"/>
                <a:gd name="T31" fmla="*/ 29 h 122"/>
                <a:gd name="T32" fmla="*/ 253 w 271"/>
                <a:gd name="T33" fmla="*/ 49 h 122"/>
                <a:gd name="T34" fmla="*/ 270 w 271"/>
                <a:gd name="T35" fmla="*/ 64 h 122"/>
                <a:gd name="T36" fmla="*/ 261 w 271"/>
                <a:gd name="T37" fmla="*/ 68 h 122"/>
                <a:gd name="T38" fmla="*/ 260 w 271"/>
                <a:gd name="T39" fmla="*/ 80 h 122"/>
                <a:gd name="T40" fmla="*/ 260 w 271"/>
                <a:gd name="T41" fmla="*/ 89 h 122"/>
                <a:gd name="T42" fmla="*/ 271 w 271"/>
                <a:gd name="T43" fmla="*/ 91 h 122"/>
                <a:gd name="T44" fmla="*/ 260 w 271"/>
                <a:gd name="T45" fmla="*/ 95 h 122"/>
                <a:gd name="T46" fmla="*/ 230 w 271"/>
                <a:gd name="T47" fmla="*/ 90 h 122"/>
                <a:gd name="T48" fmla="*/ 191 w 271"/>
                <a:gd name="T49" fmla="*/ 102 h 122"/>
                <a:gd name="T50" fmla="*/ 161 w 271"/>
                <a:gd name="T51" fmla="*/ 114 h 122"/>
                <a:gd name="T52" fmla="*/ 120 w 271"/>
                <a:gd name="T53" fmla="*/ 99 h 122"/>
                <a:gd name="T54" fmla="*/ 58 w 271"/>
                <a:gd name="T55" fmla="*/ 91 h 122"/>
                <a:gd name="T56" fmla="*/ 55 w 271"/>
                <a:gd name="T57" fmla="*/ 68 h 122"/>
                <a:gd name="T58" fmla="*/ 48 w 271"/>
                <a:gd name="T59" fmla="*/ 56 h 122"/>
                <a:gd name="T60" fmla="*/ 42 w 271"/>
                <a:gd name="T61" fmla="*/ 39 h 122"/>
                <a:gd name="T62" fmla="*/ 52 w 271"/>
                <a:gd name="T63" fmla="*/ 31 h 122"/>
                <a:gd name="T64" fmla="*/ 58 w 271"/>
                <a:gd name="T65" fmla="*/ 35 h 122"/>
                <a:gd name="T66" fmla="*/ 66 w 271"/>
                <a:gd name="T67" fmla="*/ 28 h 122"/>
                <a:gd name="T68" fmla="*/ 77 w 271"/>
                <a:gd name="T69" fmla="*/ 36 h 122"/>
                <a:gd name="T70" fmla="*/ 81 w 271"/>
                <a:gd name="T71" fmla="*/ 41 h 122"/>
                <a:gd name="T72" fmla="*/ 92 w 271"/>
                <a:gd name="T73" fmla="*/ 39 h 122"/>
                <a:gd name="T74" fmla="*/ 124 w 271"/>
                <a:gd name="T75" fmla="*/ 39 h 122"/>
                <a:gd name="T76" fmla="*/ 162 w 271"/>
                <a:gd name="T77" fmla="*/ 37 h 122"/>
                <a:gd name="T78" fmla="*/ 167 w 271"/>
                <a:gd name="T79" fmla="*/ 24 h 122"/>
                <a:gd name="T80" fmla="*/ 182 w 271"/>
                <a:gd name="T81" fmla="*/ 28 h 122"/>
                <a:gd name="T82" fmla="*/ 187 w 271"/>
                <a:gd name="T83" fmla="*/ 30 h 122"/>
                <a:gd name="T84" fmla="*/ 195 w 271"/>
                <a:gd name="T85" fmla="*/ 12 h 122"/>
                <a:gd name="T86" fmla="*/ 204 w 271"/>
                <a:gd name="T87" fmla="*/ 16 h 122"/>
                <a:gd name="T88" fmla="*/ 203 w 271"/>
                <a:gd name="T89" fmla="*/ 10 h 122"/>
                <a:gd name="T90" fmla="*/ 211 w 271"/>
                <a:gd name="T91" fmla="*/ 3 h 122"/>
                <a:gd name="T92" fmla="*/ 66 w 271"/>
                <a:gd name="T93" fmla="*/ 1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71" h="122">
                  <a:moveTo>
                    <a:pt x="3" y="89"/>
                  </a:moveTo>
                  <a:lnTo>
                    <a:pt x="6" y="92"/>
                  </a:lnTo>
                  <a:lnTo>
                    <a:pt x="3" y="96"/>
                  </a:lnTo>
                  <a:lnTo>
                    <a:pt x="0" y="91"/>
                  </a:lnTo>
                  <a:lnTo>
                    <a:pt x="3" y="89"/>
                  </a:lnTo>
                  <a:close/>
                  <a:moveTo>
                    <a:pt x="41" y="73"/>
                  </a:moveTo>
                  <a:lnTo>
                    <a:pt x="35" y="64"/>
                  </a:lnTo>
                  <a:lnTo>
                    <a:pt x="35" y="52"/>
                  </a:lnTo>
                  <a:lnTo>
                    <a:pt x="42" y="62"/>
                  </a:lnTo>
                  <a:lnTo>
                    <a:pt x="41" y="73"/>
                  </a:lnTo>
                  <a:close/>
                  <a:moveTo>
                    <a:pt x="12" y="47"/>
                  </a:moveTo>
                  <a:lnTo>
                    <a:pt x="23" y="62"/>
                  </a:lnTo>
                  <a:lnTo>
                    <a:pt x="20" y="69"/>
                  </a:lnTo>
                  <a:lnTo>
                    <a:pt x="11" y="58"/>
                  </a:lnTo>
                  <a:lnTo>
                    <a:pt x="12" y="47"/>
                  </a:lnTo>
                  <a:close/>
                  <a:moveTo>
                    <a:pt x="74" y="25"/>
                  </a:moveTo>
                  <a:lnTo>
                    <a:pt x="75" y="29"/>
                  </a:lnTo>
                  <a:lnTo>
                    <a:pt x="80" y="31"/>
                  </a:lnTo>
                  <a:lnTo>
                    <a:pt x="77" y="33"/>
                  </a:lnTo>
                  <a:lnTo>
                    <a:pt x="70" y="30"/>
                  </a:lnTo>
                  <a:lnTo>
                    <a:pt x="74" y="25"/>
                  </a:lnTo>
                  <a:close/>
                  <a:moveTo>
                    <a:pt x="87" y="25"/>
                  </a:moveTo>
                  <a:lnTo>
                    <a:pt x="94" y="34"/>
                  </a:lnTo>
                  <a:lnTo>
                    <a:pt x="90" y="34"/>
                  </a:lnTo>
                  <a:lnTo>
                    <a:pt x="83" y="26"/>
                  </a:lnTo>
                  <a:lnTo>
                    <a:pt x="87" y="25"/>
                  </a:lnTo>
                  <a:close/>
                  <a:moveTo>
                    <a:pt x="60" y="23"/>
                  </a:moveTo>
                  <a:lnTo>
                    <a:pt x="64" y="24"/>
                  </a:lnTo>
                  <a:lnTo>
                    <a:pt x="64" y="28"/>
                  </a:lnTo>
                  <a:lnTo>
                    <a:pt x="59" y="29"/>
                  </a:lnTo>
                  <a:lnTo>
                    <a:pt x="58" y="24"/>
                  </a:lnTo>
                  <a:lnTo>
                    <a:pt x="60" y="23"/>
                  </a:lnTo>
                  <a:close/>
                  <a:moveTo>
                    <a:pt x="59" y="15"/>
                  </a:moveTo>
                  <a:lnTo>
                    <a:pt x="66" y="20"/>
                  </a:lnTo>
                  <a:lnTo>
                    <a:pt x="66" y="25"/>
                  </a:lnTo>
                  <a:lnTo>
                    <a:pt x="60" y="22"/>
                  </a:lnTo>
                  <a:lnTo>
                    <a:pt x="61" y="18"/>
                  </a:lnTo>
                  <a:lnTo>
                    <a:pt x="59" y="15"/>
                  </a:lnTo>
                  <a:close/>
                  <a:moveTo>
                    <a:pt x="195" y="12"/>
                  </a:moveTo>
                  <a:lnTo>
                    <a:pt x="199" y="16"/>
                  </a:lnTo>
                  <a:lnTo>
                    <a:pt x="201" y="22"/>
                  </a:lnTo>
                  <a:lnTo>
                    <a:pt x="212" y="27"/>
                  </a:lnTo>
                  <a:lnTo>
                    <a:pt x="209" y="31"/>
                  </a:lnTo>
                  <a:lnTo>
                    <a:pt x="208" y="33"/>
                  </a:lnTo>
                  <a:lnTo>
                    <a:pt x="213" y="35"/>
                  </a:lnTo>
                  <a:lnTo>
                    <a:pt x="213" y="26"/>
                  </a:lnTo>
                  <a:lnTo>
                    <a:pt x="218" y="24"/>
                  </a:lnTo>
                  <a:lnTo>
                    <a:pt x="221" y="29"/>
                  </a:lnTo>
                  <a:lnTo>
                    <a:pt x="228" y="24"/>
                  </a:lnTo>
                  <a:lnTo>
                    <a:pt x="254" y="44"/>
                  </a:lnTo>
                  <a:lnTo>
                    <a:pt x="253" y="49"/>
                  </a:lnTo>
                  <a:lnTo>
                    <a:pt x="260" y="50"/>
                  </a:lnTo>
                  <a:lnTo>
                    <a:pt x="261" y="59"/>
                  </a:lnTo>
                  <a:lnTo>
                    <a:pt x="270" y="64"/>
                  </a:lnTo>
                  <a:lnTo>
                    <a:pt x="262" y="65"/>
                  </a:lnTo>
                  <a:lnTo>
                    <a:pt x="266" y="68"/>
                  </a:lnTo>
                  <a:lnTo>
                    <a:pt x="261" y="68"/>
                  </a:lnTo>
                  <a:lnTo>
                    <a:pt x="263" y="73"/>
                  </a:lnTo>
                  <a:lnTo>
                    <a:pt x="259" y="75"/>
                  </a:lnTo>
                  <a:lnTo>
                    <a:pt x="260" y="80"/>
                  </a:lnTo>
                  <a:lnTo>
                    <a:pt x="266" y="81"/>
                  </a:lnTo>
                  <a:lnTo>
                    <a:pt x="259" y="85"/>
                  </a:lnTo>
                  <a:lnTo>
                    <a:pt x="260" y="89"/>
                  </a:lnTo>
                  <a:lnTo>
                    <a:pt x="270" y="84"/>
                  </a:lnTo>
                  <a:lnTo>
                    <a:pt x="269" y="87"/>
                  </a:lnTo>
                  <a:lnTo>
                    <a:pt x="271" y="91"/>
                  </a:lnTo>
                  <a:lnTo>
                    <a:pt x="266" y="91"/>
                  </a:lnTo>
                  <a:lnTo>
                    <a:pt x="266" y="91"/>
                  </a:lnTo>
                  <a:lnTo>
                    <a:pt x="260" y="95"/>
                  </a:lnTo>
                  <a:lnTo>
                    <a:pt x="240" y="71"/>
                  </a:lnTo>
                  <a:lnTo>
                    <a:pt x="233" y="78"/>
                  </a:lnTo>
                  <a:lnTo>
                    <a:pt x="230" y="90"/>
                  </a:lnTo>
                  <a:lnTo>
                    <a:pt x="230" y="90"/>
                  </a:lnTo>
                  <a:lnTo>
                    <a:pt x="220" y="91"/>
                  </a:lnTo>
                  <a:lnTo>
                    <a:pt x="191" y="102"/>
                  </a:lnTo>
                  <a:lnTo>
                    <a:pt x="176" y="97"/>
                  </a:lnTo>
                  <a:lnTo>
                    <a:pt x="166" y="122"/>
                  </a:lnTo>
                  <a:lnTo>
                    <a:pt x="161" y="114"/>
                  </a:lnTo>
                  <a:lnTo>
                    <a:pt x="163" y="105"/>
                  </a:lnTo>
                  <a:lnTo>
                    <a:pt x="136" y="89"/>
                  </a:lnTo>
                  <a:lnTo>
                    <a:pt x="120" y="99"/>
                  </a:lnTo>
                  <a:lnTo>
                    <a:pt x="86" y="79"/>
                  </a:lnTo>
                  <a:lnTo>
                    <a:pt x="74" y="91"/>
                  </a:lnTo>
                  <a:lnTo>
                    <a:pt x="58" y="91"/>
                  </a:lnTo>
                  <a:lnTo>
                    <a:pt x="58" y="91"/>
                  </a:lnTo>
                  <a:lnTo>
                    <a:pt x="53" y="76"/>
                  </a:lnTo>
                  <a:lnTo>
                    <a:pt x="55" y="68"/>
                  </a:lnTo>
                  <a:lnTo>
                    <a:pt x="54" y="67"/>
                  </a:lnTo>
                  <a:lnTo>
                    <a:pt x="52" y="70"/>
                  </a:lnTo>
                  <a:lnTo>
                    <a:pt x="48" y="56"/>
                  </a:lnTo>
                  <a:lnTo>
                    <a:pt x="48" y="56"/>
                  </a:lnTo>
                  <a:lnTo>
                    <a:pt x="43" y="50"/>
                  </a:lnTo>
                  <a:lnTo>
                    <a:pt x="42" y="39"/>
                  </a:lnTo>
                  <a:lnTo>
                    <a:pt x="38" y="32"/>
                  </a:lnTo>
                  <a:lnTo>
                    <a:pt x="42" y="24"/>
                  </a:lnTo>
                  <a:lnTo>
                    <a:pt x="52" y="31"/>
                  </a:lnTo>
                  <a:lnTo>
                    <a:pt x="52" y="36"/>
                  </a:lnTo>
                  <a:lnTo>
                    <a:pt x="55" y="33"/>
                  </a:lnTo>
                  <a:lnTo>
                    <a:pt x="58" y="35"/>
                  </a:lnTo>
                  <a:lnTo>
                    <a:pt x="58" y="30"/>
                  </a:lnTo>
                  <a:lnTo>
                    <a:pt x="66" y="35"/>
                  </a:lnTo>
                  <a:lnTo>
                    <a:pt x="66" y="28"/>
                  </a:lnTo>
                  <a:lnTo>
                    <a:pt x="72" y="33"/>
                  </a:lnTo>
                  <a:lnTo>
                    <a:pt x="72" y="36"/>
                  </a:lnTo>
                  <a:lnTo>
                    <a:pt x="77" y="36"/>
                  </a:lnTo>
                  <a:lnTo>
                    <a:pt x="82" y="33"/>
                  </a:lnTo>
                  <a:lnTo>
                    <a:pt x="79" y="37"/>
                  </a:lnTo>
                  <a:lnTo>
                    <a:pt x="81" y="41"/>
                  </a:lnTo>
                  <a:lnTo>
                    <a:pt x="84" y="40"/>
                  </a:lnTo>
                  <a:lnTo>
                    <a:pt x="84" y="35"/>
                  </a:lnTo>
                  <a:lnTo>
                    <a:pt x="92" y="39"/>
                  </a:lnTo>
                  <a:lnTo>
                    <a:pt x="101" y="39"/>
                  </a:lnTo>
                  <a:lnTo>
                    <a:pt x="104" y="36"/>
                  </a:lnTo>
                  <a:lnTo>
                    <a:pt x="124" y="39"/>
                  </a:lnTo>
                  <a:lnTo>
                    <a:pt x="140" y="40"/>
                  </a:lnTo>
                  <a:lnTo>
                    <a:pt x="153" y="33"/>
                  </a:lnTo>
                  <a:lnTo>
                    <a:pt x="162" y="37"/>
                  </a:lnTo>
                  <a:lnTo>
                    <a:pt x="168" y="36"/>
                  </a:lnTo>
                  <a:lnTo>
                    <a:pt x="172" y="29"/>
                  </a:lnTo>
                  <a:lnTo>
                    <a:pt x="167" y="24"/>
                  </a:lnTo>
                  <a:lnTo>
                    <a:pt x="173" y="26"/>
                  </a:lnTo>
                  <a:lnTo>
                    <a:pt x="173" y="27"/>
                  </a:lnTo>
                  <a:lnTo>
                    <a:pt x="182" y="28"/>
                  </a:lnTo>
                  <a:lnTo>
                    <a:pt x="188" y="24"/>
                  </a:lnTo>
                  <a:lnTo>
                    <a:pt x="189" y="29"/>
                  </a:lnTo>
                  <a:lnTo>
                    <a:pt x="187" y="30"/>
                  </a:lnTo>
                  <a:lnTo>
                    <a:pt x="195" y="32"/>
                  </a:lnTo>
                  <a:lnTo>
                    <a:pt x="200" y="29"/>
                  </a:lnTo>
                  <a:lnTo>
                    <a:pt x="195" y="12"/>
                  </a:lnTo>
                  <a:close/>
                  <a:moveTo>
                    <a:pt x="211" y="3"/>
                  </a:moveTo>
                  <a:lnTo>
                    <a:pt x="216" y="21"/>
                  </a:lnTo>
                  <a:lnTo>
                    <a:pt x="204" y="16"/>
                  </a:lnTo>
                  <a:lnTo>
                    <a:pt x="208" y="16"/>
                  </a:lnTo>
                  <a:lnTo>
                    <a:pt x="210" y="13"/>
                  </a:lnTo>
                  <a:lnTo>
                    <a:pt x="203" y="10"/>
                  </a:lnTo>
                  <a:lnTo>
                    <a:pt x="203" y="6"/>
                  </a:lnTo>
                  <a:lnTo>
                    <a:pt x="205" y="3"/>
                  </a:lnTo>
                  <a:lnTo>
                    <a:pt x="211" y="3"/>
                  </a:lnTo>
                  <a:close/>
                  <a:moveTo>
                    <a:pt x="59" y="0"/>
                  </a:moveTo>
                  <a:lnTo>
                    <a:pt x="65" y="3"/>
                  </a:lnTo>
                  <a:lnTo>
                    <a:pt x="66" y="13"/>
                  </a:lnTo>
                  <a:lnTo>
                    <a:pt x="60" y="9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3" name="Freeform 64">
              <a:extLst>
                <a:ext uri="{FF2B5EF4-FFF2-40B4-BE49-F238E27FC236}">
                  <a16:creationId xmlns:a16="http://schemas.microsoft.com/office/drawing/2014/main" id="{BCFAE4CB-14BA-834B-9D65-05C22FBF100B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7652" y="2071013"/>
              <a:ext cx="261938" cy="339725"/>
            </a:xfrm>
            <a:custGeom>
              <a:avLst/>
              <a:gdLst>
                <a:gd name="T0" fmla="*/ 57 w 165"/>
                <a:gd name="T1" fmla="*/ 4 h 214"/>
                <a:gd name="T2" fmla="*/ 89 w 165"/>
                <a:gd name="T3" fmla="*/ 0 h 214"/>
                <a:gd name="T4" fmla="*/ 121 w 165"/>
                <a:gd name="T5" fmla="*/ 8 h 214"/>
                <a:gd name="T6" fmla="*/ 126 w 165"/>
                <a:gd name="T7" fmla="*/ 48 h 214"/>
                <a:gd name="T8" fmla="*/ 144 w 165"/>
                <a:gd name="T9" fmla="*/ 79 h 214"/>
                <a:gd name="T10" fmla="*/ 144 w 165"/>
                <a:gd name="T11" fmla="*/ 79 h 214"/>
                <a:gd name="T12" fmla="*/ 165 w 165"/>
                <a:gd name="T13" fmla="*/ 143 h 214"/>
                <a:gd name="T14" fmla="*/ 150 w 165"/>
                <a:gd name="T15" fmla="*/ 206 h 214"/>
                <a:gd name="T16" fmla="*/ 150 w 165"/>
                <a:gd name="T17" fmla="*/ 206 h 214"/>
                <a:gd name="T18" fmla="*/ 135 w 165"/>
                <a:gd name="T19" fmla="*/ 205 h 214"/>
                <a:gd name="T20" fmla="*/ 114 w 165"/>
                <a:gd name="T21" fmla="*/ 190 h 214"/>
                <a:gd name="T22" fmla="*/ 88 w 165"/>
                <a:gd name="T23" fmla="*/ 194 h 214"/>
                <a:gd name="T24" fmla="*/ 73 w 165"/>
                <a:gd name="T25" fmla="*/ 202 h 214"/>
                <a:gd name="T26" fmla="*/ 73 w 165"/>
                <a:gd name="T27" fmla="*/ 202 h 214"/>
                <a:gd name="T28" fmla="*/ 62 w 165"/>
                <a:gd name="T29" fmla="*/ 204 h 214"/>
                <a:gd name="T30" fmla="*/ 55 w 165"/>
                <a:gd name="T31" fmla="*/ 214 h 214"/>
                <a:gd name="T32" fmla="*/ 50 w 165"/>
                <a:gd name="T33" fmla="*/ 205 h 214"/>
                <a:gd name="T34" fmla="*/ 37 w 165"/>
                <a:gd name="T35" fmla="*/ 205 h 214"/>
                <a:gd name="T36" fmla="*/ 34 w 165"/>
                <a:gd name="T37" fmla="*/ 191 h 214"/>
                <a:gd name="T38" fmla="*/ 34 w 165"/>
                <a:gd name="T39" fmla="*/ 191 h 214"/>
                <a:gd name="T40" fmla="*/ 36 w 165"/>
                <a:gd name="T41" fmla="*/ 183 h 214"/>
                <a:gd name="T42" fmla="*/ 27 w 165"/>
                <a:gd name="T43" fmla="*/ 175 h 214"/>
                <a:gd name="T44" fmla="*/ 28 w 165"/>
                <a:gd name="T45" fmla="*/ 165 h 214"/>
                <a:gd name="T46" fmla="*/ 32 w 165"/>
                <a:gd name="T47" fmla="*/ 158 h 214"/>
                <a:gd name="T48" fmla="*/ 23 w 165"/>
                <a:gd name="T49" fmla="*/ 128 h 214"/>
                <a:gd name="T50" fmla="*/ 30 w 165"/>
                <a:gd name="T51" fmla="*/ 116 h 214"/>
                <a:gd name="T52" fmla="*/ 17 w 165"/>
                <a:gd name="T53" fmla="*/ 113 h 214"/>
                <a:gd name="T54" fmla="*/ 8 w 165"/>
                <a:gd name="T55" fmla="*/ 103 h 214"/>
                <a:gd name="T56" fmla="*/ 0 w 165"/>
                <a:gd name="T57" fmla="*/ 65 h 214"/>
                <a:gd name="T58" fmla="*/ 0 w 165"/>
                <a:gd name="T59" fmla="*/ 65 h 214"/>
                <a:gd name="T60" fmla="*/ 28 w 165"/>
                <a:gd name="T61" fmla="*/ 61 h 214"/>
                <a:gd name="T62" fmla="*/ 45 w 165"/>
                <a:gd name="T63" fmla="*/ 74 h 214"/>
                <a:gd name="T64" fmla="*/ 52 w 165"/>
                <a:gd name="T65" fmla="*/ 68 h 214"/>
                <a:gd name="T66" fmla="*/ 66 w 165"/>
                <a:gd name="T67" fmla="*/ 33 h 214"/>
                <a:gd name="T68" fmla="*/ 57 w 165"/>
                <a:gd name="T69" fmla="*/ 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5" h="214">
                  <a:moveTo>
                    <a:pt x="57" y="4"/>
                  </a:moveTo>
                  <a:lnTo>
                    <a:pt x="89" y="0"/>
                  </a:lnTo>
                  <a:lnTo>
                    <a:pt x="121" y="8"/>
                  </a:lnTo>
                  <a:lnTo>
                    <a:pt x="126" y="48"/>
                  </a:lnTo>
                  <a:lnTo>
                    <a:pt x="144" y="79"/>
                  </a:lnTo>
                  <a:lnTo>
                    <a:pt x="144" y="79"/>
                  </a:lnTo>
                  <a:lnTo>
                    <a:pt x="165" y="143"/>
                  </a:lnTo>
                  <a:lnTo>
                    <a:pt x="150" y="206"/>
                  </a:lnTo>
                  <a:lnTo>
                    <a:pt x="150" y="206"/>
                  </a:lnTo>
                  <a:lnTo>
                    <a:pt x="135" y="205"/>
                  </a:lnTo>
                  <a:lnTo>
                    <a:pt x="114" y="190"/>
                  </a:lnTo>
                  <a:lnTo>
                    <a:pt x="88" y="194"/>
                  </a:lnTo>
                  <a:lnTo>
                    <a:pt x="73" y="202"/>
                  </a:lnTo>
                  <a:lnTo>
                    <a:pt x="73" y="202"/>
                  </a:lnTo>
                  <a:lnTo>
                    <a:pt x="62" y="204"/>
                  </a:lnTo>
                  <a:lnTo>
                    <a:pt x="55" y="214"/>
                  </a:lnTo>
                  <a:lnTo>
                    <a:pt x="50" y="205"/>
                  </a:lnTo>
                  <a:lnTo>
                    <a:pt x="37" y="205"/>
                  </a:lnTo>
                  <a:lnTo>
                    <a:pt x="34" y="191"/>
                  </a:lnTo>
                  <a:lnTo>
                    <a:pt x="34" y="191"/>
                  </a:lnTo>
                  <a:lnTo>
                    <a:pt x="36" y="183"/>
                  </a:lnTo>
                  <a:lnTo>
                    <a:pt x="27" y="175"/>
                  </a:lnTo>
                  <a:lnTo>
                    <a:pt x="28" y="165"/>
                  </a:lnTo>
                  <a:lnTo>
                    <a:pt x="32" y="158"/>
                  </a:lnTo>
                  <a:lnTo>
                    <a:pt x="23" y="128"/>
                  </a:lnTo>
                  <a:lnTo>
                    <a:pt x="30" y="116"/>
                  </a:lnTo>
                  <a:lnTo>
                    <a:pt x="17" y="113"/>
                  </a:lnTo>
                  <a:lnTo>
                    <a:pt x="8" y="103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28" y="61"/>
                  </a:lnTo>
                  <a:lnTo>
                    <a:pt x="45" y="74"/>
                  </a:lnTo>
                  <a:lnTo>
                    <a:pt x="52" y="68"/>
                  </a:lnTo>
                  <a:lnTo>
                    <a:pt x="66" y="33"/>
                  </a:lnTo>
                  <a:lnTo>
                    <a:pt x="57" y="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4" name="Freeform 65">
              <a:extLst>
                <a:ext uri="{FF2B5EF4-FFF2-40B4-BE49-F238E27FC236}">
                  <a16:creationId xmlns:a16="http://schemas.microsoft.com/office/drawing/2014/main" id="{8DCD82A9-22E6-3945-8953-CFCAE47DA850}"/>
                </a:ext>
              </a:extLst>
            </p:cNvPr>
            <p:cNvSpPr>
              <a:spLocks/>
            </p:cNvSpPr>
            <p:nvPr/>
          </p:nvSpPr>
          <p:spPr bwMode="auto">
            <a:xfrm>
              <a:off x="8726865" y="1850351"/>
              <a:ext cx="242888" cy="346075"/>
            </a:xfrm>
            <a:custGeom>
              <a:avLst/>
              <a:gdLst>
                <a:gd name="T0" fmla="*/ 125 w 153"/>
                <a:gd name="T1" fmla="*/ 0 h 218"/>
                <a:gd name="T2" fmla="*/ 139 w 153"/>
                <a:gd name="T3" fmla="*/ 13 h 218"/>
                <a:gd name="T4" fmla="*/ 140 w 153"/>
                <a:gd name="T5" fmla="*/ 24 h 218"/>
                <a:gd name="T6" fmla="*/ 140 w 153"/>
                <a:gd name="T7" fmla="*/ 24 h 218"/>
                <a:gd name="T8" fmla="*/ 134 w 153"/>
                <a:gd name="T9" fmla="*/ 66 h 218"/>
                <a:gd name="T10" fmla="*/ 149 w 153"/>
                <a:gd name="T11" fmla="*/ 71 h 218"/>
                <a:gd name="T12" fmla="*/ 147 w 153"/>
                <a:gd name="T13" fmla="*/ 91 h 218"/>
                <a:gd name="T14" fmla="*/ 116 w 153"/>
                <a:gd name="T15" fmla="*/ 105 h 218"/>
                <a:gd name="T16" fmla="*/ 122 w 153"/>
                <a:gd name="T17" fmla="*/ 158 h 218"/>
                <a:gd name="T18" fmla="*/ 153 w 153"/>
                <a:gd name="T19" fmla="*/ 186 h 218"/>
                <a:gd name="T20" fmla="*/ 153 w 153"/>
                <a:gd name="T21" fmla="*/ 186 h 218"/>
                <a:gd name="T22" fmla="*/ 113 w 153"/>
                <a:gd name="T23" fmla="*/ 218 h 218"/>
                <a:gd name="T24" fmla="*/ 113 w 153"/>
                <a:gd name="T25" fmla="*/ 218 h 218"/>
                <a:gd name="T26" fmla="*/ 95 w 153"/>
                <a:gd name="T27" fmla="*/ 187 h 218"/>
                <a:gd name="T28" fmla="*/ 90 w 153"/>
                <a:gd name="T29" fmla="*/ 147 h 218"/>
                <a:gd name="T30" fmla="*/ 58 w 153"/>
                <a:gd name="T31" fmla="*/ 139 h 218"/>
                <a:gd name="T32" fmla="*/ 26 w 153"/>
                <a:gd name="T33" fmla="*/ 143 h 218"/>
                <a:gd name="T34" fmla="*/ 26 w 153"/>
                <a:gd name="T35" fmla="*/ 143 h 218"/>
                <a:gd name="T36" fmla="*/ 18 w 153"/>
                <a:gd name="T37" fmla="*/ 128 h 218"/>
                <a:gd name="T38" fmla="*/ 2 w 153"/>
                <a:gd name="T39" fmla="*/ 122 h 218"/>
                <a:gd name="T40" fmla="*/ 2 w 153"/>
                <a:gd name="T41" fmla="*/ 122 h 218"/>
                <a:gd name="T42" fmla="*/ 0 w 153"/>
                <a:gd name="T43" fmla="*/ 113 h 218"/>
                <a:gd name="T44" fmla="*/ 10 w 153"/>
                <a:gd name="T45" fmla="*/ 95 h 218"/>
                <a:gd name="T46" fmla="*/ 18 w 153"/>
                <a:gd name="T47" fmla="*/ 95 h 218"/>
                <a:gd name="T48" fmla="*/ 29 w 153"/>
                <a:gd name="T49" fmla="*/ 71 h 218"/>
                <a:gd name="T50" fmla="*/ 27 w 153"/>
                <a:gd name="T51" fmla="*/ 54 h 218"/>
                <a:gd name="T52" fmla="*/ 32 w 153"/>
                <a:gd name="T53" fmla="*/ 34 h 218"/>
                <a:gd name="T54" fmla="*/ 32 w 153"/>
                <a:gd name="T55" fmla="*/ 34 h 218"/>
                <a:gd name="T56" fmla="*/ 100 w 153"/>
                <a:gd name="T57" fmla="*/ 22 h 218"/>
                <a:gd name="T58" fmla="*/ 100 w 153"/>
                <a:gd name="T59" fmla="*/ 22 h 218"/>
                <a:gd name="T60" fmla="*/ 101 w 153"/>
                <a:gd name="T61" fmla="*/ 22 h 218"/>
                <a:gd name="T62" fmla="*/ 101 w 153"/>
                <a:gd name="T63" fmla="*/ 22 h 218"/>
                <a:gd name="T64" fmla="*/ 112 w 153"/>
                <a:gd name="T65" fmla="*/ 18 h 218"/>
                <a:gd name="T66" fmla="*/ 116 w 153"/>
                <a:gd name="T67" fmla="*/ 19 h 218"/>
                <a:gd name="T68" fmla="*/ 115 w 153"/>
                <a:gd name="T69" fmla="*/ 13 h 218"/>
                <a:gd name="T70" fmla="*/ 120 w 153"/>
                <a:gd name="T71" fmla="*/ 11 h 218"/>
                <a:gd name="T72" fmla="*/ 125 w 153"/>
                <a:gd name="T73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3" h="218">
                  <a:moveTo>
                    <a:pt x="125" y="0"/>
                  </a:moveTo>
                  <a:lnTo>
                    <a:pt x="139" y="13"/>
                  </a:lnTo>
                  <a:lnTo>
                    <a:pt x="140" y="24"/>
                  </a:lnTo>
                  <a:lnTo>
                    <a:pt x="140" y="24"/>
                  </a:lnTo>
                  <a:lnTo>
                    <a:pt x="134" y="66"/>
                  </a:lnTo>
                  <a:lnTo>
                    <a:pt x="149" y="71"/>
                  </a:lnTo>
                  <a:lnTo>
                    <a:pt x="147" y="91"/>
                  </a:lnTo>
                  <a:lnTo>
                    <a:pt x="116" y="105"/>
                  </a:lnTo>
                  <a:lnTo>
                    <a:pt x="122" y="158"/>
                  </a:lnTo>
                  <a:lnTo>
                    <a:pt x="153" y="186"/>
                  </a:lnTo>
                  <a:lnTo>
                    <a:pt x="153" y="186"/>
                  </a:lnTo>
                  <a:lnTo>
                    <a:pt x="113" y="218"/>
                  </a:lnTo>
                  <a:lnTo>
                    <a:pt x="113" y="218"/>
                  </a:lnTo>
                  <a:lnTo>
                    <a:pt x="95" y="187"/>
                  </a:lnTo>
                  <a:lnTo>
                    <a:pt x="90" y="147"/>
                  </a:lnTo>
                  <a:lnTo>
                    <a:pt x="58" y="139"/>
                  </a:lnTo>
                  <a:lnTo>
                    <a:pt x="26" y="143"/>
                  </a:lnTo>
                  <a:lnTo>
                    <a:pt x="26" y="143"/>
                  </a:lnTo>
                  <a:lnTo>
                    <a:pt x="18" y="128"/>
                  </a:lnTo>
                  <a:lnTo>
                    <a:pt x="2" y="122"/>
                  </a:lnTo>
                  <a:lnTo>
                    <a:pt x="2" y="122"/>
                  </a:lnTo>
                  <a:lnTo>
                    <a:pt x="0" y="113"/>
                  </a:lnTo>
                  <a:lnTo>
                    <a:pt x="10" y="95"/>
                  </a:lnTo>
                  <a:lnTo>
                    <a:pt x="18" y="95"/>
                  </a:lnTo>
                  <a:lnTo>
                    <a:pt x="29" y="71"/>
                  </a:lnTo>
                  <a:lnTo>
                    <a:pt x="27" y="5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100" y="22"/>
                  </a:lnTo>
                  <a:lnTo>
                    <a:pt x="100" y="22"/>
                  </a:lnTo>
                  <a:lnTo>
                    <a:pt x="101" y="22"/>
                  </a:lnTo>
                  <a:lnTo>
                    <a:pt x="101" y="22"/>
                  </a:lnTo>
                  <a:lnTo>
                    <a:pt x="112" y="18"/>
                  </a:lnTo>
                  <a:lnTo>
                    <a:pt x="116" y="19"/>
                  </a:lnTo>
                  <a:lnTo>
                    <a:pt x="115" y="13"/>
                  </a:lnTo>
                  <a:lnTo>
                    <a:pt x="120" y="11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5" name="Freeform 66">
              <a:extLst>
                <a:ext uri="{FF2B5EF4-FFF2-40B4-BE49-F238E27FC236}">
                  <a16:creationId xmlns:a16="http://schemas.microsoft.com/office/drawing/2014/main" id="{F900DDAE-CE51-A74B-ABF2-A2B8EC19C81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72865" y="2855238"/>
              <a:ext cx="420688" cy="609600"/>
            </a:xfrm>
            <a:custGeom>
              <a:avLst/>
              <a:gdLst>
                <a:gd name="T0" fmla="*/ 220 w 265"/>
                <a:gd name="T1" fmla="*/ 374 h 384"/>
                <a:gd name="T2" fmla="*/ 213 w 265"/>
                <a:gd name="T3" fmla="*/ 370 h 384"/>
                <a:gd name="T4" fmla="*/ 227 w 265"/>
                <a:gd name="T5" fmla="*/ 353 h 384"/>
                <a:gd name="T6" fmla="*/ 233 w 265"/>
                <a:gd name="T7" fmla="*/ 376 h 384"/>
                <a:gd name="T8" fmla="*/ 242 w 265"/>
                <a:gd name="T9" fmla="*/ 382 h 384"/>
                <a:gd name="T10" fmla="*/ 230 w 265"/>
                <a:gd name="T11" fmla="*/ 379 h 384"/>
                <a:gd name="T12" fmla="*/ 220 w 265"/>
                <a:gd name="T13" fmla="*/ 368 h 384"/>
                <a:gd name="T14" fmla="*/ 227 w 265"/>
                <a:gd name="T15" fmla="*/ 353 h 384"/>
                <a:gd name="T16" fmla="*/ 100 w 265"/>
                <a:gd name="T17" fmla="*/ 87 h 384"/>
                <a:gd name="T18" fmla="*/ 129 w 265"/>
                <a:gd name="T19" fmla="*/ 90 h 384"/>
                <a:gd name="T20" fmla="*/ 159 w 265"/>
                <a:gd name="T21" fmla="*/ 96 h 384"/>
                <a:gd name="T22" fmla="*/ 189 w 265"/>
                <a:gd name="T23" fmla="*/ 88 h 384"/>
                <a:gd name="T24" fmla="*/ 168 w 265"/>
                <a:gd name="T25" fmla="*/ 136 h 384"/>
                <a:gd name="T26" fmla="*/ 239 w 265"/>
                <a:gd name="T27" fmla="*/ 175 h 384"/>
                <a:gd name="T28" fmla="*/ 265 w 265"/>
                <a:gd name="T29" fmla="*/ 275 h 384"/>
                <a:gd name="T30" fmla="*/ 265 w 265"/>
                <a:gd name="T31" fmla="*/ 372 h 384"/>
                <a:gd name="T32" fmla="*/ 257 w 265"/>
                <a:gd name="T33" fmla="*/ 365 h 384"/>
                <a:gd name="T34" fmla="*/ 236 w 265"/>
                <a:gd name="T35" fmla="*/ 364 h 384"/>
                <a:gd name="T36" fmla="*/ 232 w 265"/>
                <a:gd name="T37" fmla="*/ 354 h 384"/>
                <a:gd name="T38" fmla="*/ 240 w 265"/>
                <a:gd name="T39" fmla="*/ 355 h 384"/>
                <a:gd name="T40" fmla="*/ 236 w 265"/>
                <a:gd name="T41" fmla="*/ 340 h 384"/>
                <a:gd name="T42" fmla="*/ 227 w 265"/>
                <a:gd name="T43" fmla="*/ 341 h 384"/>
                <a:gd name="T44" fmla="*/ 196 w 265"/>
                <a:gd name="T45" fmla="*/ 307 h 384"/>
                <a:gd name="T46" fmla="*/ 199 w 265"/>
                <a:gd name="T47" fmla="*/ 291 h 384"/>
                <a:gd name="T48" fmla="*/ 183 w 265"/>
                <a:gd name="T49" fmla="*/ 266 h 384"/>
                <a:gd name="T50" fmla="*/ 167 w 265"/>
                <a:gd name="T51" fmla="*/ 257 h 384"/>
                <a:gd name="T52" fmla="*/ 161 w 265"/>
                <a:gd name="T53" fmla="*/ 234 h 384"/>
                <a:gd name="T54" fmla="*/ 164 w 265"/>
                <a:gd name="T55" fmla="*/ 213 h 384"/>
                <a:gd name="T56" fmla="*/ 162 w 265"/>
                <a:gd name="T57" fmla="*/ 203 h 384"/>
                <a:gd name="T58" fmla="*/ 137 w 265"/>
                <a:gd name="T59" fmla="*/ 156 h 384"/>
                <a:gd name="T60" fmla="*/ 120 w 265"/>
                <a:gd name="T61" fmla="*/ 148 h 384"/>
                <a:gd name="T62" fmla="*/ 109 w 265"/>
                <a:gd name="T63" fmla="*/ 139 h 384"/>
                <a:gd name="T64" fmla="*/ 100 w 265"/>
                <a:gd name="T65" fmla="*/ 133 h 384"/>
                <a:gd name="T66" fmla="*/ 97 w 265"/>
                <a:gd name="T67" fmla="*/ 116 h 384"/>
                <a:gd name="T68" fmla="*/ 96 w 265"/>
                <a:gd name="T69" fmla="*/ 107 h 384"/>
                <a:gd name="T70" fmla="*/ 81 w 265"/>
                <a:gd name="T71" fmla="*/ 107 h 384"/>
                <a:gd name="T72" fmla="*/ 79 w 265"/>
                <a:gd name="T73" fmla="*/ 116 h 384"/>
                <a:gd name="T74" fmla="*/ 63 w 265"/>
                <a:gd name="T75" fmla="*/ 105 h 384"/>
                <a:gd name="T76" fmla="*/ 67 w 265"/>
                <a:gd name="T77" fmla="*/ 90 h 384"/>
                <a:gd name="T78" fmla="*/ 88 w 265"/>
                <a:gd name="T79" fmla="*/ 82 h 384"/>
                <a:gd name="T80" fmla="*/ 79 w 265"/>
                <a:gd name="T81" fmla="*/ 54 h 384"/>
                <a:gd name="T82" fmla="*/ 88 w 265"/>
                <a:gd name="T83" fmla="*/ 60 h 384"/>
                <a:gd name="T84" fmla="*/ 62 w 265"/>
                <a:gd name="T85" fmla="*/ 48 h 384"/>
                <a:gd name="T86" fmla="*/ 69 w 265"/>
                <a:gd name="T87" fmla="*/ 21 h 384"/>
                <a:gd name="T88" fmla="*/ 64 w 265"/>
                <a:gd name="T89" fmla="*/ 27 h 384"/>
                <a:gd name="T90" fmla="*/ 57 w 265"/>
                <a:gd name="T91" fmla="*/ 19 h 384"/>
                <a:gd name="T92" fmla="*/ 16 w 265"/>
                <a:gd name="T93" fmla="*/ 8 h 384"/>
                <a:gd name="T94" fmla="*/ 40 w 265"/>
                <a:gd name="T95" fmla="*/ 20 h 384"/>
                <a:gd name="T96" fmla="*/ 59 w 265"/>
                <a:gd name="T97" fmla="*/ 36 h 384"/>
                <a:gd name="T98" fmla="*/ 51 w 265"/>
                <a:gd name="T99" fmla="*/ 40 h 384"/>
                <a:gd name="T100" fmla="*/ 59 w 265"/>
                <a:gd name="T101" fmla="*/ 41 h 384"/>
                <a:gd name="T102" fmla="*/ 57 w 265"/>
                <a:gd name="T103" fmla="*/ 47 h 384"/>
                <a:gd name="T104" fmla="*/ 51 w 265"/>
                <a:gd name="T105" fmla="*/ 44 h 384"/>
                <a:gd name="T106" fmla="*/ 40 w 265"/>
                <a:gd name="T107" fmla="*/ 37 h 384"/>
                <a:gd name="T108" fmla="*/ 18 w 265"/>
                <a:gd name="T109" fmla="*/ 26 h 384"/>
                <a:gd name="T110" fmla="*/ 13 w 265"/>
                <a:gd name="T111" fmla="*/ 12 h 384"/>
                <a:gd name="T112" fmla="*/ 4 w 265"/>
                <a:gd name="T113" fmla="*/ 0 h 384"/>
                <a:gd name="T114" fmla="*/ 7 w 265"/>
                <a:gd name="T115" fmla="*/ 7 h 384"/>
                <a:gd name="T116" fmla="*/ 4 w 265"/>
                <a:gd name="T117" fmla="*/ 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65" h="384">
                  <a:moveTo>
                    <a:pt x="215" y="366"/>
                  </a:moveTo>
                  <a:lnTo>
                    <a:pt x="220" y="374"/>
                  </a:lnTo>
                  <a:lnTo>
                    <a:pt x="213" y="373"/>
                  </a:lnTo>
                  <a:lnTo>
                    <a:pt x="213" y="370"/>
                  </a:lnTo>
                  <a:lnTo>
                    <a:pt x="215" y="366"/>
                  </a:lnTo>
                  <a:close/>
                  <a:moveTo>
                    <a:pt x="227" y="353"/>
                  </a:moveTo>
                  <a:lnTo>
                    <a:pt x="235" y="366"/>
                  </a:lnTo>
                  <a:lnTo>
                    <a:pt x="233" y="376"/>
                  </a:lnTo>
                  <a:lnTo>
                    <a:pt x="237" y="374"/>
                  </a:lnTo>
                  <a:lnTo>
                    <a:pt x="242" y="382"/>
                  </a:lnTo>
                  <a:lnTo>
                    <a:pt x="238" y="384"/>
                  </a:lnTo>
                  <a:lnTo>
                    <a:pt x="230" y="379"/>
                  </a:lnTo>
                  <a:lnTo>
                    <a:pt x="228" y="371"/>
                  </a:lnTo>
                  <a:lnTo>
                    <a:pt x="220" y="368"/>
                  </a:lnTo>
                  <a:lnTo>
                    <a:pt x="221" y="354"/>
                  </a:lnTo>
                  <a:lnTo>
                    <a:pt x="227" y="353"/>
                  </a:lnTo>
                  <a:close/>
                  <a:moveTo>
                    <a:pt x="88" y="82"/>
                  </a:moveTo>
                  <a:lnTo>
                    <a:pt x="100" y="87"/>
                  </a:lnTo>
                  <a:lnTo>
                    <a:pt x="117" y="86"/>
                  </a:lnTo>
                  <a:lnTo>
                    <a:pt x="129" y="90"/>
                  </a:lnTo>
                  <a:lnTo>
                    <a:pt x="141" y="90"/>
                  </a:lnTo>
                  <a:lnTo>
                    <a:pt x="159" y="96"/>
                  </a:lnTo>
                  <a:lnTo>
                    <a:pt x="189" y="88"/>
                  </a:lnTo>
                  <a:lnTo>
                    <a:pt x="189" y="88"/>
                  </a:lnTo>
                  <a:lnTo>
                    <a:pt x="187" y="107"/>
                  </a:lnTo>
                  <a:lnTo>
                    <a:pt x="168" y="136"/>
                  </a:lnTo>
                  <a:lnTo>
                    <a:pt x="208" y="156"/>
                  </a:lnTo>
                  <a:lnTo>
                    <a:pt x="239" y="175"/>
                  </a:lnTo>
                  <a:lnTo>
                    <a:pt x="264" y="184"/>
                  </a:lnTo>
                  <a:lnTo>
                    <a:pt x="265" y="275"/>
                  </a:lnTo>
                  <a:lnTo>
                    <a:pt x="262" y="330"/>
                  </a:lnTo>
                  <a:lnTo>
                    <a:pt x="265" y="372"/>
                  </a:lnTo>
                  <a:lnTo>
                    <a:pt x="265" y="372"/>
                  </a:lnTo>
                  <a:lnTo>
                    <a:pt x="257" y="365"/>
                  </a:lnTo>
                  <a:lnTo>
                    <a:pt x="246" y="364"/>
                  </a:lnTo>
                  <a:lnTo>
                    <a:pt x="236" y="364"/>
                  </a:lnTo>
                  <a:lnTo>
                    <a:pt x="236" y="359"/>
                  </a:lnTo>
                  <a:lnTo>
                    <a:pt x="232" y="354"/>
                  </a:lnTo>
                  <a:lnTo>
                    <a:pt x="236" y="352"/>
                  </a:lnTo>
                  <a:lnTo>
                    <a:pt x="240" y="355"/>
                  </a:lnTo>
                  <a:lnTo>
                    <a:pt x="239" y="350"/>
                  </a:lnTo>
                  <a:lnTo>
                    <a:pt x="236" y="340"/>
                  </a:lnTo>
                  <a:lnTo>
                    <a:pt x="231" y="338"/>
                  </a:lnTo>
                  <a:lnTo>
                    <a:pt x="227" y="341"/>
                  </a:lnTo>
                  <a:lnTo>
                    <a:pt x="221" y="338"/>
                  </a:lnTo>
                  <a:lnTo>
                    <a:pt x="196" y="307"/>
                  </a:lnTo>
                  <a:lnTo>
                    <a:pt x="195" y="299"/>
                  </a:lnTo>
                  <a:lnTo>
                    <a:pt x="199" y="291"/>
                  </a:lnTo>
                  <a:lnTo>
                    <a:pt x="197" y="283"/>
                  </a:lnTo>
                  <a:lnTo>
                    <a:pt x="183" y="266"/>
                  </a:lnTo>
                  <a:lnTo>
                    <a:pt x="181" y="260"/>
                  </a:lnTo>
                  <a:lnTo>
                    <a:pt x="167" y="257"/>
                  </a:lnTo>
                  <a:lnTo>
                    <a:pt x="166" y="237"/>
                  </a:lnTo>
                  <a:lnTo>
                    <a:pt x="161" y="234"/>
                  </a:lnTo>
                  <a:lnTo>
                    <a:pt x="167" y="219"/>
                  </a:lnTo>
                  <a:lnTo>
                    <a:pt x="164" y="213"/>
                  </a:lnTo>
                  <a:lnTo>
                    <a:pt x="162" y="206"/>
                  </a:lnTo>
                  <a:lnTo>
                    <a:pt x="162" y="203"/>
                  </a:lnTo>
                  <a:lnTo>
                    <a:pt x="155" y="185"/>
                  </a:lnTo>
                  <a:lnTo>
                    <a:pt x="137" y="156"/>
                  </a:lnTo>
                  <a:lnTo>
                    <a:pt x="128" y="154"/>
                  </a:lnTo>
                  <a:lnTo>
                    <a:pt x="120" y="148"/>
                  </a:lnTo>
                  <a:lnTo>
                    <a:pt x="109" y="149"/>
                  </a:lnTo>
                  <a:lnTo>
                    <a:pt x="109" y="139"/>
                  </a:lnTo>
                  <a:lnTo>
                    <a:pt x="106" y="139"/>
                  </a:lnTo>
                  <a:lnTo>
                    <a:pt x="100" y="133"/>
                  </a:lnTo>
                  <a:lnTo>
                    <a:pt x="101" y="128"/>
                  </a:lnTo>
                  <a:lnTo>
                    <a:pt x="97" y="116"/>
                  </a:lnTo>
                  <a:lnTo>
                    <a:pt x="99" y="110"/>
                  </a:lnTo>
                  <a:lnTo>
                    <a:pt x="96" y="107"/>
                  </a:lnTo>
                  <a:lnTo>
                    <a:pt x="90" y="104"/>
                  </a:lnTo>
                  <a:lnTo>
                    <a:pt x="81" y="107"/>
                  </a:lnTo>
                  <a:lnTo>
                    <a:pt x="82" y="113"/>
                  </a:lnTo>
                  <a:lnTo>
                    <a:pt x="79" y="116"/>
                  </a:lnTo>
                  <a:lnTo>
                    <a:pt x="71" y="114"/>
                  </a:lnTo>
                  <a:lnTo>
                    <a:pt x="63" y="105"/>
                  </a:lnTo>
                  <a:lnTo>
                    <a:pt x="61" y="100"/>
                  </a:lnTo>
                  <a:lnTo>
                    <a:pt x="67" y="90"/>
                  </a:lnTo>
                  <a:lnTo>
                    <a:pt x="75" y="84"/>
                  </a:lnTo>
                  <a:lnTo>
                    <a:pt x="88" y="82"/>
                  </a:lnTo>
                  <a:close/>
                  <a:moveTo>
                    <a:pt x="62" y="48"/>
                  </a:moveTo>
                  <a:lnTo>
                    <a:pt x="79" y="54"/>
                  </a:lnTo>
                  <a:lnTo>
                    <a:pt x="85" y="54"/>
                  </a:lnTo>
                  <a:lnTo>
                    <a:pt x="88" y="60"/>
                  </a:lnTo>
                  <a:lnTo>
                    <a:pt x="80" y="59"/>
                  </a:lnTo>
                  <a:lnTo>
                    <a:pt x="62" y="48"/>
                  </a:lnTo>
                  <a:close/>
                  <a:moveTo>
                    <a:pt x="59" y="14"/>
                  </a:moveTo>
                  <a:lnTo>
                    <a:pt x="69" y="21"/>
                  </a:lnTo>
                  <a:lnTo>
                    <a:pt x="68" y="24"/>
                  </a:lnTo>
                  <a:lnTo>
                    <a:pt x="64" y="27"/>
                  </a:lnTo>
                  <a:lnTo>
                    <a:pt x="53" y="21"/>
                  </a:lnTo>
                  <a:lnTo>
                    <a:pt x="57" y="19"/>
                  </a:lnTo>
                  <a:lnTo>
                    <a:pt x="59" y="14"/>
                  </a:lnTo>
                  <a:close/>
                  <a:moveTo>
                    <a:pt x="16" y="8"/>
                  </a:moveTo>
                  <a:lnTo>
                    <a:pt x="26" y="9"/>
                  </a:lnTo>
                  <a:lnTo>
                    <a:pt x="40" y="20"/>
                  </a:lnTo>
                  <a:lnTo>
                    <a:pt x="45" y="17"/>
                  </a:lnTo>
                  <a:lnTo>
                    <a:pt x="59" y="36"/>
                  </a:lnTo>
                  <a:lnTo>
                    <a:pt x="53" y="36"/>
                  </a:lnTo>
                  <a:lnTo>
                    <a:pt x="51" y="40"/>
                  </a:lnTo>
                  <a:lnTo>
                    <a:pt x="55" y="43"/>
                  </a:lnTo>
                  <a:lnTo>
                    <a:pt x="59" y="41"/>
                  </a:lnTo>
                  <a:lnTo>
                    <a:pt x="60" y="47"/>
                  </a:lnTo>
                  <a:lnTo>
                    <a:pt x="57" y="47"/>
                  </a:lnTo>
                  <a:lnTo>
                    <a:pt x="54" y="50"/>
                  </a:lnTo>
                  <a:lnTo>
                    <a:pt x="51" y="44"/>
                  </a:lnTo>
                  <a:lnTo>
                    <a:pt x="44" y="42"/>
                  </a:lnTo>
                  <a:lnTo>
                    <a:pt x="40" y="37"/>
                  </a:lnTo>
                  <a:lnTo>
                    <a:pt x="34" y="36"/>
                  </a:lnTo>
                  <a:lnTo>
                    <a:pt x="18" y="26"/>
                  </a:lnTo>
                  <a:lnTo>
                    <a:pt x="16" y="14"/>
                  </a:lnTo>
                  <a:lnTo>
                    <a:pt x="13" y="12"/>
                  </a:lnTo>
                  <a:lnTo>
                    <a:pt x="16" y="8"/>
                  </a:lnTo>
                  <a:close/>
                  <a:moveTo>
                    <a:pt x="4" y="0"/>
                  </a:moveTo>
                  <a:lnTo>
                    <a:pt x="9" y="5"/>
                  </a:lnTo>
                  <a:lnTo>
                    <a:pt x="7" y="7"/>
                  </a:lnTo>
                  <a:lnTo>
                    <a:pt x="0" y="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6" name="Freeform 67">
              <a:extLst>
                <a:ext uri="{FF2B5EF4-FFF2-40B4-BE49-F238E27FC236}">
                  <a16:creationId xmlns:a16="http://schemas.microsoft.com/office/drawing/2014/main" id="{9B2289BD-834E-594B-8702-CAB82341B3A9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9565" y="2990176"/>
              <a:ext cx="260350" cy="455613"/>
            </a:xfrm>
            <a:custGeom>
              <a:avLst/>
              <a:gdLst>
                <a:gd name="T0" fmla="*/ 39 w 164"/>
                <a:gd name="T1" fmla="*/ 10 h 287"/>
                <a:gd name="T2" fmla="*/ 56 w 164"/>
                <a:gd name="T3" fmla="*/ 24 h 287"/>
                <a:gd name="T4" fmla="*/ 64 w 164"/>
                <a:gd name="T5" fmla="*/ 22 h 287"/>
                <a:gd name="T6" fmla="*/ 67 w 164"/>
                <a:gd name="T7" fmla="*/ 21 h 287"/>
                <a:gd name="T8" fmla="*/ 74 w 164"/>
                <a:gd name="T9" fmla="*/ 23 h 287"/>
                <a:gd name="T10" fmla="*/ 83 w 164"/>
                <a:gd name="T11" fmla="*/ 21 h 287"/>
                <a:gd name="T12" fmla="*/ 88 w 164"/>
                <a:gd name="T13" fmla="*/ 17 h 287"/>
                <a:gd name="T14" fmla="*/ 101 w 164"/>
                <a:gd name="T15" fmla="*/ 35 h 287"/>
                <a:gd name="T16" fmla="*/ 102 w 164"/>
                <a:gd name="T17" fmla="*/ 33 h 287"/>
                <a:gd name="T18" fmla="*/ 109 w 164"/>
                <a:gd name="T19" fmla="*/ 37 h 287"/>
                <a:gd name="T20" fmla="*/ 126 w 164"/>
                <a:gd name="T21" fmla="*/ 60 h 287"/>
                <a:gd name="T22" fmla="*/ 134 w 164"/>
                <a:gd name="T23" fmla="*/ 60 h 287"/>
                <a:gd name="T24" fmla="*/ 139 w 164"/>
                <a:gd name="T25" fmla="*/ 63 h 287"/>
                <a:gd name="T26" fmla="*/ 140 w 164"/>
                <a:gd name="T27" fmla="*/ 81 h 287"/>
                <a:gd name="T28" fmla="*/ 146 w 164"/>
                <a:gd name="T29" fmla="*/ 83 h 287"/>
                <a:gd name="T30" fmla="*/ 154 w 164"/>
                <a:gd name="T31" fmla="*/ 80 h 287"/>
                <a:gd name="T32" fmla="*/ 164 w 164"/>
                <a:gd name="T33" fmla="*/ 87 h 287"/>
                <a:gd name="T34" fmla="*/ 164 w 164"/>
                <a:gd name="T35" fmla="*/ 94 h 287"/>
                <a:gd name="T36" fmla="*/ 153 w 164"/>
                <a:gd name="T37" fmla="*/ 101 h 287"/>
                <a:gd name="T38" fmla="*/ 149 w 164"/>
                <a:gd name="T39" fmla="*/ 109 h 287"/>
                <a:gd name="T40" fmla="*/ 152 w 164"/>
                <a:gd name="T41" fmla="*/ 126 h 287"/>
                <a:gd name="T42" fmla="*/ 148 w 164"/>
                <a:gd name="T43" fmla="*/ 135 h 287"/>
                <a:gd name="T44" fmla="*/ 151 w 164"/>
                <a:gd name="T45" fmla="*/ 146 h 287"/>
                <a:gd name="T46" fmla="*/ 147 w 164"/>
                <a:gd name="T47" fmla="*/ 163 h 287"/>
                <a:gd name="T48" fmla="*/ 163 w 164"/>
                <a:gd name="T49" fmla="*/ 186 h 287"/>
                <a:gd name="T50" fmla="*/ 162 w 164"/>
                <a:gd name="T51" fmla="*/ 189 h 287"/>
                <a:gd name="T52" fmla="*/ 162 w 164"/>
                <a:gd name="T53" fmla="*/ 194 h 287"/>
                <a:gd name="T54" fmla="*/ 157 w 164"/>
                <a:gd name="T55" fmla="*/ 202 h 287"/>
                <a:gd name="T56" fmla="*/ 157 w 164"/>
                <a:gd name="T57" fmla="*/ 203 h 287"/>
                <a:gd name="T58" fmla="*/ 153 w 164"/>
                <a:gd name="T59" fmla="*/ 213 h 287"/>
                <a:gd name="T60" fmla="*/ 144 w 164"/>
                <a:gd name="T61" fmla="*/ 219 h 287"/>
                <a:gd name="T62" fmla="*/ 138 w 164"/>
                <a:gd name="T63" fmla="*/ 219 h 287"/>
                <a:gd name="T64" fmla="*/ 140 w 164"/>
                <a:gd name="T65" fmla="*/ 228 h 287"/>
                <a:gd name="T66" fmla="*/ 132 w 164"/>
                <a:gd name="T67" fmla="*/ 236 h 287"/>
                <a:gd name="T68" fmla="*/ 133 w 164"/>
                <a:gd name="T69" fmla="*/ 245 h 287"/>
                <a:gd name="T70" fmla="*/ 142 w 164"/>
                <a:gd name="T71" fmla="*/ 253 h 287"/>
                <a:gd name="T72" fmla="*/ 127 w 164"/>
                <a:gd name="T73" fmla="*/ 253 h 287"/>
                <a:gd name="T74" fmla="*/ 130 w 164"/>
                <a:gd name="T75" fmla="*/ 270 h 287"/>
                <a:gd name="T76" fmla="*/ 126 w 164"/>
                <a:gd name="T77" fmla="*/ 268 h 287"/>
                <a:gd name="T78" fmla="*/ 123 w 164"/>
                <a:gd name="T79" fmla="*/ 267 h 287"/>
                <a:gd name="T80" fmla="*/ 123 w 164"/>
                <a:gd name="T81" fmla="*/ 261 h 287"/>
                <a:gd name="T82" fmla="*/ 118 w 164"/>
                <a:gd name="T83" fmla="*/ 262 h 287"/>
                <a:gd name="T84" fmla="*/ 116 w 164"/>
                <a:gd name="T85" fmla="*/ 268 h 287"/>
                <a:gd name="T86" fmla="*/ 103 w 164"/>
                <a:gd name="T87" fmla="*/ 271 h 287"/>
                <a:gd name="T88" fmla="*/ 97 w 164"/>
                <a:gd name="T89" fmla="*/ 287 h 287"/>
                <a:gd name="T90" fmla="*/ 97 w 164"/>
                <a:gd name="T91" fmla="*/ 287 h 287"/>
                <a:gd name="T92" fmla="*/ 94 w 164"/>
                <a:gd name="T93" fmla="*/ 245 h 287"/>
                <a:gd name="T94" fmla="*/ 97 w 164"/>
                <a:gd name="T95" fmla="*/ 190 h 287"/>
                <a:gd name="T96" fmla="*/ 96 w 164"/>
                <a:gd name="T97" fmla="*/ 99 h 287"/>
                <a:gd name="T98" fmla="*/ 71 w 164"/>
                <a:gd name="T99" fmla="*/ 90 h 287"/>
                <a:gd name="T100" fmla="*/ 40 w 164"/>
                <a:gd name="T101" fmla="*/ 71 h 287"/>
                <a:gd name="T102" fmla="*/ 0 w 164"/>
                <a:gd name="T103" fmla="*/ 51 h 287"/>
                <a:gd name="T104" fmla="*/ 19 w 164"/>
                <a:gd name="T105" fmla="*/ 22 h 287"/>
                <a:gd name="T106" fmla="*/ 21 w 164"/>
                <a:gd name="T107" fmla="*/ 3 h 287"/>
                <a:gd name="T108" fmla="*/ 21 w 164"/>
                <a:gd name="T109" fmla="*/ 3 h 287"/>
                <a:gd name="T110" fmla="*/ 26 w 164"/>
                <a:gd name="T111" fmla="*/ 0 h 287"/>
                <a:gd name="T112" fmla="*/ 32 w 164"/>
                <a:gd name="T113" fmla="*/ 2 h 287"/>
                <a:gd name="T114" fmla="*/ 34 w 164"/>
                <a:gd name="T115" fmla="*/ 2 h 287"/>
                <a:gd name="T116" fmla="*/ 39 w 164"/>
                <a:gd name="T117" fmla="*/ 10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64" h="287">
                  <a:moveTo>
                    <a:pt x="39" y="10"/>
                  </a:moveTo>
                  <a:lnTo>
                    <a:pt x="56" y="24"/>
                  </a:lnTo>
                  <a:lnTo>
                    <a:pt x="64" y="22"/>
                  </a:lnTo>
                  <a:lnTo>
                    <a:pt x="67" y="21"/>
                  </a:lnTo>
                  <a:lnTo>
                    <a:pt x="74" y="23"/>
                  </a:lnTo>
                  <a:lnTo>
                    <a:pt x="83" y="21"/>
                  </a:lnTo>
                  <a:lnTo>
                    <a:pt x="88" y="17"/>
                  </a:lnTo>
                  <a:lnTo>
                    <a:pt x="101" y="35"/>
                  </a:lnTo>
                  <a:lnTo>
                    <a:pt x="102" y="33"/>
                  </a:lnTo>
                  <a:lnTo>
                    <a:pt x="109" y="37"/>
                  </a:lnTo>
                  <a:lnTo>
                    <a:pt x="126" y="60"/>
                  </a:lnTo>
                  <a:lnTo>
                    <a:pt x="134" y="60"/>
                  </a:lnTo>
                  <a:lnTo>
                    <a:pt x="139" y="63"/>
                  </a:lnTo>
                  <a:lnTo>
                    <a:pt x="140" y="81"/>
                  </a:lnTo>
                  <a:lnTo>
                    <a:pt x="146" y="83"/>
                  </a:lnTo>
                  <a:lnTo>
                    <a:pt x="154" y="80"/>
                  </a:lnTo>
                  <a:lnTo>
                    <a:pt x="164" y="87"/>
                  </a:lnTo>
                  <a:lnTo>
                    <a:pt x="164" y="94"/>
                  </a:lnTo>
                  <a:lnTo>
                    <a:pt x="153" y="101"/>
                  </a:lnTo>
                  <a:lnTo>
                    <a:pt x="149" y="109"/>
                  </a:lnTo>
                  <a:lnTo>
                    <a:pt x="152" y="126"/>
                  </a:lnTo>
                  <a:lnTo>
                    <a:pt x="148" y="135"/>
                  </a:lnTo>
                  <a:lnTo>
                    <a:pt x="151" y="146"/>
                  </a:lnTo>
                  <a:lnTo>
                    <a:pt x="147" y="163"/>
                  </a:lnTo>
                  <a:lnTo>
                    <a:pt x="163" y="186"/>
                  </a:lnTo>
                  <a:lnTo>
                    <a:pt x="162" y="189"/>
                  </a:lnTo>
                  <a:lnTo>
                    <a:pt x="162" y="194"/>
                  </a:lnTo>
                  <a:lnTo>
                    <a:pt x="157" y="202"/>
                  </a:lnTo>
                  <a:lnTo>
                    <a:pt x="157" y="203"/>
                  </a:lnTo>
                  <a:lnTo>
                    <a:pt x="153" y="213"/>
                  </a:lnTo>
                  <a:lnTo>
                    <a:pt x="144" y="219"/>
                  </a:lnTo>
                  <a:lnTo>
                    <a:pt x="138" y="219"/>
                  </a:lnTo>
                  <a:lnTo>
                    <a:pt x="140" y="228"/>
                  </a:lnTo>
                  <a:lnTo>
                    <a:pt x="132" y="236"/>
                  </a:lnTo>
                  <a:lnTo>
                    <a:pt x="133" y="245"/>
                  </a:lnTo>
                  <a:lnTo>
                    <a:pt x="142" y="253"/>
                  </a:lnTo>
                  <a:lnTo>
                    <a:pt x="127" y="253"/>
                  </a:lnTo>
                  <a:lnTo>
                    <a:pt x="130" y="270"/>
                  </a:lnTo>
                  <a:lnTo>
                    <a:pt x="126" y="268"/>
                  </a:lnTo>
                  <a:lnTo>
                    <a:pt x="123" y="267"/>
                  </a:lnTo>
                  <a:lnTo>
                    <a:pt x="123" y="261"/>
                  </a:lnTo>
                  <a:lnTo>
                    <a:pt x="118" y="262"/>
                  </a:lnTo>
                  <a:lnTo>
                    <a:pt x="116" y="268"/>
                  </a:lnTo>
                  <a:lnTo>
                    <a:pt x="103" y="271"/>
                  </a:lnTo>
                  <a:lnTo>
                    <a:pt x="97" y="287"/>
                  </a:lnTo>
                  <a:lnTo>
                    <a:pt x="97" y="287"/>
                  </a:lnTo>
                  <a:lnTo>
                    <a:pt x="94" y="245"/>
                  </a:lnTo>
                  <a:lnTo>
                    <a:pt x="97" y="190"/>
                  </a:lnTo>
                  <a:lnTo>
                    <a:pt x="96" y="99"/>
                  </a:lnTo>
                  <a:lnTo>
                    <a:pt x="71" y="90"/>
                  </a:lnTo>
                  <a:lnTo>
                    <a:pt x="40" y="71"/>
                  </a:lnTo>
                  <a:lnTo>
                    <a:pt x="0" y="51"/>
                  </a:lnTo>
                  <a:lnTo>
                    <a:pt x="19" y="22"/>
                  </a:lnTo>
                  <a:lnTo>
                    <a:pt x="21" y="3"/>
                  </a:lnTo>
                  <a:lnTo>
                    <a:pt x="21" y="3"/>
                  </a:lnTo>
                  <a:lnTo>
                    <a:pt x="26" y="0"/>
                  </a:lnTo>
                  <a:lnTo>
                    <a:pt x="32" y="2"/>
                  </a:lnTo>
                  <a:lnTo>
                    <a:pt x="34" y="2"/>
                  </a:lnTo>
                  <a:lnTo>
                    <a:pt x="39" y="1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7" name="Freeform 68">
              <a:extLst>
                <a:ext uri="{FF2B5EF4-FFF2-40B4-BE49-F238E27FC236}">
                  <a16:creationId xmlns:a16="http://schemas.microsoft.com/office/drawing/2014/main" id="{55EFDFBF-3ECF-8241-A9D8-CF205826106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14002" y="3404513"/>
              <a:ext cx="1423988" cy="1563688"/>
            </a:xfrm>
            <a:custGeom>
              <a:avLst/>
              <a:gdLst>
                <a:gd name="T0" fmla="*/ 18 w 897"/>
                <a:gd name="T1" fmla="*/ 985 h 985"/>
                <a:gd name="T2" fmla="*/ 9 w 897"/>
                <a:gd name="T3" fmla="*/ 938 h 985"/>
                <a:gd name="T4" fmla="*/ 47 w 897"/>
                <a:gd name="T5" fmla="*/ 903 h 985"/>
                <a:gd name="T6" fmla="*/ 86 w 897"/>
                <a:gd name="T7" fmla="*/ 872 h 985"/>
                <a:gd name="T8" fmla="*/ 64 w 897"/>
                <a:gd name="T9" fmla="*/ 885 h 985"/>
                <a:gd name="T10" fmla="*/ 473 w 897"/>
                <a:gd name="T11" fmla="*/ 388 h 985"/>
                <a:gd name="T12" fmla="*/ 659 w 897"/>
                <a:gd name="T13" fmla="*/ 384 h 985"/>
                <a:gd name="T14" fmla="*/ 632 w 897"/>
                <a:gd name="T15" fmla="*/ 402 h 985"/>
                <a:gd name="T16" fmla="*/ 626 w 897"/>
                <a:gd name="T17" fmla="*/ 367 h 985"/>
                <a:gd name="T18" fmla="*/ 890 w 897"/>
                <a:gd name="T19" fmla="*/ 311 h 985"/>
                <a:gd name="T20" fmla="*/ 600 w 897"/>
                <a:gd name="T21" fmla="*/ 278 h 985"/>
                <a:gd name="T22" fmla="*/ 582 w 897"/>
                <a:gd name="T23" fmla="*/ 272 h 985"/>
                <a:gd name="T24" fmla="*/ 593 w 897"/>
                <a:gd name="T25" fmla="*/ 274 h 985"/>
                <a:gd name="T26" fmla="*/ 583 w 897"/>
                <a:gd name="T27" fmla="*/ 249 h 985"/>
                <a:gd name="T28" fmla="*/ 593 w 897"/>
                <a:gd name="T29" fmla="*/ 233 h 985"/>
                <a:gd name="T30" fmla="*/ 564 w 897"/>
                <a:gd name="T31" fmla="*/ 275 h 985"/>
                <a:gd name="T32" fmla="*/ 571 w 897"/>
                <a:gd name="T33" fmla="*/ 326 h 985"/>
                <a:gd name="T34" fmla="*/ 585 w 897"/>
                <a:gd name="T35" fmla="*/ 358 h 985"/>
                <a:gd name="T36" fmla="*/ 600 w 897"/>
                <a:gd name="T37" fmla="*/ 392 h 985"/>
                <a:gd name="T38" fmla="*/ 517 w 897"/>
                <a:gd name="T39" fmla="*/ 440 h 985"/>
                <a:gd name="T40" fmla="*/ 392 w 897"/>
                <a:gd name="T41" fmla="*/ 543 h 985"/>
                <a:gd name="T42" fmla="*/ 389 w 897"/>
                <a:gd name="T43" fmla="*/ 573 h 985"/>
                <a:gd name="T44" fmla="*/ 353 w 897"/>
                <a:gd name="T45" fmla="*/ 635 h 985"/>
                <a:gd name="T46" fmla="*/ 295 w 897"/>
                <a:gd name="T47" fmla="*/ 686 h 985"/>
                <a:gd name="T48" fmla="*/ 246 w 897"/>
                <a:gd name="T49" fmla="*/ 726 h 985"/>
                <a:gd name="T50" fmla="*/ 151 w 897"/>
                <a:gd name="T51" fmla="*/ 800 h 985"/>
                <a:gd name="T52" fmla="*/ 73 w 897"/>
                <a:gd name="T53" fmla="*/ 854 h 985"/>
                <a:gd name="T54" fmla="*/ 73 w 897"/>
                <a:gd name="T55" fmla="*/ 816 h 985"/>
                <a:gd name="T56" fmla="*/ 116 w 897"/>
                <a:gd name="T57" fmla="*/ 757 h 985"/>
                <a:gd name="T58" fmla="*/ 167 w 897"/>
                <a:gd name="T59" fmla="*/ 711 h 985"/>
                <a:gd name="T60" fmla="*/ 228 w 897"/>
                <a:gd name="T61" fmla="*/ 665 h 985"/>
                <a:gd name="T62" fmla="*/ 259 w 897"/>
                <a:gd name="T63" fmla="*/ 639 h 985"/>
                <a:gd name="T64" fmla="*/ 342 w 897"/>
                <a:gd name="T65" fmla="*/ 560 h 985"/>
                <a:gd name="T66" fmla="*/ 388 w 897"/>
                <a:gd name="T67" fmla="*/ 500 h 985"/>
                <a:gd name="T68" fmla="*/ 405 w 897"/>
                <a:gd name="T69" fmla="*/ 483 h 985"/>
                <a:gd name="T70" fmla="*/ 440 w 897"/>
                <a:gd name="T71" fmla="*/ 446 h 985"/>
                <a:gd name="T72" fmla="*/ 445 w 897"/>
                <a:gd name="T73" fmla="*/ 420 h 985"/>
                <a:gd name="T74" fmla="*/ 466 w 897"/>
                <a:gd name="T75" fmla="*/ 403 h 985"/>
                <a:gd name="T76" fmla="*/ 494 w 897"/>
                <a:gd name="T77" fmla="*/ 403 h 985"/>
                <a:gd name="T78" fmla="*/ 493 w 897"/>
                <a:gd name="T79" fmla="*/ 321 h 985"/>
                <a:gd name="T80" fmla="*/ 500 w 897"/>
                <a:gd name="T81" fmla="*/ 310 h 985"/>
                <a:gd name="T82" fmla="*/ 509 w 897"/>
                <a:gd name="T83" fmla="*/ 324 h 985"/>
                <a:gd name="T84" fmla="*/ 541 w 897"/>
                <a:gd name="T85" fmla="*/ 351 h 985"/>
                <a:gd name="T86" fmla="*/ 523 w 897"/>
                <a:gd name="T87" fmla="*/ 313 h 985"/>
                <a:gd name="T88" fmla="*/ 518 w 897"/>
                <a:gd name="T89" fmla="*/ 282 h 985"/>
                <a:gd name="T90" fmla="*/ 536 w 897"/>
                <a:gd name="T91" fmla="*/ 258 h 985"/>
                <a:gd name="T92" fmla="*/ 634 w 897"/>
                <a:gd name="T93" fmla="*/ 179 h 985"/>
                <a:gd name="T94" fmla="*/ 611 w 897"/>
                <a:gd name="T95" fmla="*/ 198 h 985"/>
                <a:gd name="T96" fmla="*/ 615 w 897"/>
                <a:gd name="T97" fmla="*/ 183 h 985"/>
                <a:gd name="T98" fmla="*/ 694 w 897"/>
                <a:gd name="T99" fmla="*/ 126 h 985"/>
                <a:gd name="T100" fmla="*/ 654 w 897"/>
                <a:gd name="T101" fmla="*/ 90 h 985"/>
                <a:gd name="T102" fmla="*/ 674 w 897"/>
                <a:gd name="T103" fmla="*/ 99 h 985"/>
                <a:gd name="T104" fmla="*/ 659 w 897"/>
                <a:gd name="T105" fmla="*/ 145 h 985"/>
                <a:gd name="T106" fmla="*/ 656 w 897"/>
                <a:gd name="T107" fmla="*/ 115 h 985"/>
                <a:gd name="T108" fmla="*/ 640 w 897"/>
                <a:gd name="T109" fmla="*/ 84 h 985"/>
                <a:gd name="T110" fmla="*/ 719 w 897"/>
                <a:gd name="T111" fmla="*/ 103 h 985"/>
                <a:gd name="T112" fmla="*/ 677 w 897"/>
                <a:gd name="T113" fmla="*/ 30 h 985"/>
                <a:gd name="T114" fmla="*/ 712 w 897"/>
                <a:gd name="T115" fmla="*/ 28 h 985"/>
                <a:gd name="T116" fmla="*/ 737 w 897"/>
                <a:gd name="T117" fmla="*/ 69 h 985"/>
                <a:gd name="T118" fmla="*/ 693 w 897"/>
                <a:gd name="T119" fmla="*/ 71 h 985"/>
                <a:gd name="T120" fmla="*/ 657 w 897"/>
                <a:gd name="T121" fmla="*/ 67 h 985"/>
                <a:gd name="T122" fmla="*/ 637 w 897"/>
                <a:gd name="T123" fmla="*/ 23 h 9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97" h="985">
                  <a:moveTo>
                    <a:pt x="32" y="926"/>
                  </a:moveTo>
                  <a:lnTo>
                    <a:pt x="33" y="938"/>
                  </a:lnTo>
                  <a:lnTo>
                    <a:pt x="33" y="941"/>
                  </a:lnTo>
                  <a:lnTo>
                    <a:pt x="32" y="944"/>
                  </a:lnTo>
                  <a:lnTo>
                    <a:pt x="35" y="962"/>
                  </a:lnTo>
                  <a:lnTo>
                    <a:pt x="31" y="964"/>
                  </a:lnTo>
                  <a:lnTo>
                    <a:pt x="33" y="968"/>
                  </a:lnTo>
                  <a:lnTo>
                    <a:pt x="29" y="976"/>
                  </a:lnTo>
                  <a:lnTo>
                    <a:pt x="22" y="983"/>
                  </a:lnTo>
                  <a:lnTo>
                    <a:pt x="21" y="984"/>
                  </a:lnTo>
                  <a:lnTo>
                    <a:pt x="18" y="985"/>
                  </a:lnTo>
                  <a:lnTo>
                    <a:pt x="15" y="982"/>
                  </a:lnTo>
                  <a:lnTo>
                    <a:pt x="16" y="974"/>
                  </a:lnTo>
                  <a:lnTo>
                    <a:pt x="12" y="974"/>
                  </a:lnTo>
                  <a:lnTo>
                    <a:pt x="6" y="961"/>
                  </a:lnTo>
                  <a:lnTo>
                    <a:pt x="2" y="960"/>
                  </a:lnTo>
                  <a:lnTo>
                    <a:pt x="0" y="956"/>
                  </a:lnTo>
                  <a:lnTo>
                    <a:pt x="4" y="957"/>
                  </a:lnTo>
                  <a:lnTo>
                    <a:pt x="9" y="952"/>
                  </a:lnTo>
                  <a:lnTo>
                    <a:pt x="5" y="942"/>
                  </a:lnTo>
                  <a:lnTo>
                    <a:pt x="9" y="930"/>
                  </a:lnTo>
                  <a:lnTo>
                    <a:pt x="9" y="938"/>
                  </a:lnTo>
                  <a:lnTo>
                    <a:pt x="17" y="933"/>
                  </a:lnTo>
                  <a:lnTo>
                    <a:pt x="15" y="928"/>
                  </a:lnTo>
                  <a:lnTo>
                    <a:pt x="32" y="926"/>
                  </a:lnTo>
                  <a:close/>
                  <a:moveTo>
                    <a:pt x="23" y="914"/>
                  </a:moveTo>
                  <a:lnTo>
                    <a:pt x="27" y="916"/>
                  </a:lnTo>
                  <a:lnTo>
                    <a:pt x="29" y="924"/>
                  </a:lnTo>
                  <a:lnTo>
                    <a:pt x="20" y="927"/>
                  </a:lnTo>
                  <a:lnTo>
                    <a:pt x="18" y="922"/>
                  </a:lnTo>
                  <a:lnTo>
                    <a:pt x="14" y="921"/>
                  </a:lnTo>
                  <a:lnTo>
                    <a:pt x="23" y="914"/>
                  </a:lnTo>
                  <a:close/>
                  <a:moveTo>
                    <a:pt x="47" y="903"/>
                  </a:moveTo>
                  <a:lnTo>
                    <a:pt x="57" y="903"/>
                  </a:lnTo>
                  <a:lnTo>
                    <a:pt x="61" y="909"/>
                  </a:lnTo>
                  <a:lnTo>
                    <a:pt x="48" y="909"/>
                  </a:lnTo>
                  <a:lnTo>
                    <a:pt x="44" y="905"/>
                  </a:lnTo>
                  <a:lnTo>
                    <a:pt x="47" y="903"/>
                  </a:lnTo>
                  <a:close/>
                  <a:moveTo>
                    <a:pt x="35" y="888"/>
                  </a:moveTo>
                  <a:lnTo>
                    <a:pt x="41" y="890"/>
                  </a:lnTo>
                  <a:lnTo>
                    <a:pt x="44" y="896"/>
                  </a:lnTo>
                  <a:lnTo>
                    <a:pt x="34" y="895"/>
                  </a:lnTo>
                  <a:lnTo>
                    <a:pt x="35" y="888"/>
                  </a:lnTo>
                  <a:close/>
                  <a:moveTo>
                    <a:pt x="86" y="872"/>
                  </a:moveTo>
                  <a:lnTo>
                    <a:pt x="92" y="879"/>
                  </a:lnTo>
                  <a:lnTo>
                    <a:pt x="91" y="896"/>
                  </a:lnTo>
                  <a:lnTo>
                    <a:pt x="79" y="903"/>
                  </a:lnTo>
                  <a:lnTo>
                    <a:pt x="73" y="897"/>
                  </a:lnTo>
                  <a:lnTo>
                    <a:pt x="74" y="876"/>
                  </a:lnTo>
                  <a:lnTo>
                    <a:pt x="76" y="873"/>
                  </a:lnTo>
                  <a:lnTo>
                    <a:pt x="86" y="872"/>
                  </a:lnTo>
                  <a:close/>
                  <a:moveTo>
                    <a:pt x="66" y="875"/>
                  </a:moveTo>
                  <a:lnTo>
                    <a:pt x="72" y="874"/>
                  </a:lnTo>
                  <a:lnTo>
                    <a:pt x="71" y="879"/>
                  </a:lnTo>
                  <a:lnTo>
                    <a:pt x="64" y="885"/>
                  </a:lnTo>
                  <a:lnTo>
                    <a:pt x="54" y="887"/>
                  </a:lnTo>
                  <a:lnTo>
                    <a:pt x="51" y="880"/>
                  </a:lnTo>
                  <a:lnTo>
                    <a:pt x="58" y="879"/>
                  </a:lnTo>
                  <a:lnTo>
                    <a:pt x="66" y="869"/>
                  </a:lnTo>
                  <a:lnTo>
                    <a:pt x="66" y="875"/>
                  </a:lnTo>
                  <a:close/>
                  <a:moveTo>
                    <a:pt x="483" y="380"/>
                  </a:moveTo>
                  <a:lnTo>
                    <a:pt x="482" y="384"/>
                  </a:lnTo>
                  <a:lnTo>
                    <a:pt x="485" y="382"/>
                  </a:lnTo>
                  <a:lnTo>
                    <a:pt x="481" y="385"/>
                  </a:lnTo>
                  <a:lnTo>
                    <a:pt x="478" y="388"/>
                  </a:lnTo>
                  <a:lnTo>
                    <a:pt x="473" y="388"/>
                  </a:lnTo>
                  <a:lnTo>
                    <a:pt x="477" y="384"/>
                  </a:lnTo>
                  <a:lnTo>
                    <a:pt x="474" y="380"/>
                  </a:lnTo>
                  <a:lnTo>
                    <a:pt x="483" y="380"/>
                  </a:lnTo>
                  <a:close/>
                  <a:moveTo>
                    <a:pt x="626" y="367"/>
                  </a:moveTo>
                  <a:lnTo>
                    <a:pt x="634" y="373"/>
                  </a:lnTo>
                  <a:lnTo>
                    <a:pt x="635" y="370"/>
                  </a:lnTo>
                  <a:lnTo>
                    <a:pt x="643" y="378"/>
                  </a:lnTo>
                  <a:lnTo>
                    <a:pt x="660" y="377"/>
                  </a:lnTo>
                  <a:lnTo>
                    <a:pt x="664" y="385"/>
                  </a:lnTo>
                  <a:lnTo>
                    <a:pt x="660" y="388"/>
                  </a:lnTo>
                  <a:lnTo>
                    <a:pt x="659" y="384"/>
                  </a:lnTo>
                  <a:lnTo>
                    <a:pt x="657" y="389"/>
                  </a:lnTo>
                  <a:lnTo>
                    <a:pt x="660" y="393"/>
                  </a:lnTo>
                  <a:lnTo>
                    <a:pt x="652" y="395"/>
                  </a:lnTo>
                  <a:lnTo>
                    <a:pt x="651" y="391"/>
                  </a:lnTo>
                  <a:lnTo>
                    <a:pt x="648" y="398"/>
                  </a:lnTo>
                  <a:lnTo>
                    <a:pt x="644" y="396"/>
                  </a:lnTo>
                  <a:lnTo>
                    <a:pt x="643" y="389"/>
                  </a:lnTo>
                  <a:lnTo>
                    <a:pt x="639" y="388"/>
                  </a:lnTo>
                  <a:lnTo>
                    <a:pt x="647" y="403"/>
                  </a:lnTo>
                  <a:lnTo>
                    <a:pt x="645" y="405"/>
                  </a:lnTo>
                  <a:lnTo>
                    <a:pt x="632" y="402"/>
                  </a:lnTo>
                  <a:lnTo>
                    <a:pt x="637" y="408"/>
                  </a:lnTo>
                  <a:lnTo>
                    <a:pt x="621" y="412"/>
                  </a:lnTo>
                  <a:lnTo>
                    <a:pt x="612" y="407"/>
                  </a:lnTo>
                  <a:lnTo>
                    <a:pt x="613" y="394"/>
                  </a:lnTo>
                  <a:lnTo>
                    <a:pt x="609" y="395"/>
                  </a:lnTo>
                  <a:lnTo>
                    <a:pt x="609" y="388"/>
                  </a:lnTo>
                  <a:lnTo>
                    <a:pt x="612" y="385"/>
                  </a:lnTo>
                  <a:lnTo>
                    <a:pt x="619" y="389"/>
                  </a:lnTo>
                  <a:lnTo>
                    <a:pt x="621" y="381"/>
                  </a:lnTo>
                  <a:lnTo>
                    <a:pt x="628" y="374"/>
                  </a:lnTo>
                  <a:lnTo>
                    <a:pt x="626" y="367"/>
                  </a:lnTo>
                  <a:close/>
                  <a:moveTo>
                    <a:pt x="894" y="310"/>
                  </a:moveTo>
                  <a:lnTo>
                    <a:pt x="897" y="313"/>
                  </a:lnTo>
                  <a:lnTo>
                    <a:pt x="892" y="317"/>
                  </a:lnTo>
                  <a:lnTo>
                    <a:pt x="897" y="321"/>
                  </a:lnTo>
                  <a:lnTo>
                    <a:pt x="892" y="325"/>
                  </a:lnTo>
                  <a:lnTo>
                    <a:pt x="893" y="332"/>
                  </a:lnTo>
                  <a:lnTo>
                    <a:pt x="884" y="334"/>
                  </a:lnTo>
                  <a:lnTo>
                    <a:pt x="879" y="327"/>
                  </a:lnTo>
                  <a:lnTo>
                    <a:pt x="880" y="321"/>
                  </a:lnTo>
                  <a:lnTo>
                    <a:pt x="889" y="318"/>
                  </a:lnTo>
                  <a:lnTo>
                    <a:pt x="890" y="311"/>
                  </a:lnTo>
                  <a:lnTo>
                    <a:pt x="894" y="310"/>
                  </a:lnTo>
                  <a:close/>
                  <a:moveTo>
                    <a:pt x="510" y="285"/>
                  </a:moveTo>
                  <a:lnTo>
                    <a:pt x="513" y="287"/>
                  </a:lnTo>
                  <a:lnTo>
                    <a:pt x="510" y="294"/>
                  </a:lnTo>
                  <a:lnTo>
                    <a:pt x="512" y="299"/>
                  </a:lnTo>
                  <a:lnTo>
                    <a:pt x="511" y="301"/>
                  </a:lnTo>
                  <a:lnTo>
                    <a:pt x="504" y="294"/>
                  </a:lnTo>
                  <a:lnTo>
                    <a:pt x="506" y="286"/>
                  </a:lnTo>
                  <a:lnTo>
                    <a:pt x="509" y="287"/>
                  </a:lnTo>
                  <a:lnTo>
                    <a:pt x="510" y="285"/>
                  </a:lnTo>
                  <a:close/>
                  <a:moveTo>
                    <a:pt x="600" y="278"/>
                  </a:moveTo>
                  <a:lnTo>
                    <a:pt x="604" y="284"/>
                  </a:lnTo>
                  <a:lnTo>
                    <a:pt x="599" y="284"/>
                  </a:lnTo>
                  <a:lnTo>
                    <a:pt x="600" y="278"/>
                  </a:lnTo>
                  <a:close/>
                  <a:moveTo>
                    <a:pt x="596" y="275"/>
                  </a:moveTo>
                  <a:lnTo>
                    <a:pt x="598" y="276"/>
                  </a:lnTo>
                  <a:lnTo>
                    <a:pt x="593" y="284"/>
                  </a:lnTo>
                  <a:lnTo>
                    <a:pt x="592" y="278"/>
                  </a:lnTo>
                  <a:lnTo>
                    <a:pt x="596" y="275"/>
                  </a:lnTo>
                  <a:close/>
                  <a:moveTo>
                    <a:pt x="573" y="268"/>
                  </a:moveTo>
                  <a:lnTo>
                    <a:pt x="575" y="271"/>
                  </a:lnTo>
                  <a:lnTo>
                    <a:pt x="582" y="272"/>
                  </a:lnTo>
                  <a:lnTo>
                    <a:pt x="581" y="277"/>
                  </a:lnTo>
                  <a:lnTo>
                    <a:pt x="586" y="285"/>
                  </a:lnTo>
                  <a:lnTo>
                    <a:pt x="585" y="292"/>
                  </a:lnTo>
                  <a:lnTo>
                    <a:pt x="583" y="285"/>
                  </a:lnTo>
                  <a:lnTo>
                    <a:pt x="579" y="289"/>
                  </a:lnTo>
                  <a:lnTo>
                    <a:pt x="576" y="283"/>
                  </a:lnTo>
                  <a:lnTo>
                    <a:pt x="568" y="281"/>
                  </a:lnTo>
                  <a:lnTo>
                    <a:pt x="573" y="268"/>
                  </a:lnTo>
                  <a:close/>
                  <a:moveTo>
                    <a:pt x="596" y="263"/>
                  </a:moveTo>
                  <a:lnTo>
                    <a:pt x="598" y="270"/>
                  </a:lnTo>
                  <a:lnTo>
                    <a:pt x="593" y="274"/>
                  </a:lnTo>
                  <a:lnTo>
                    <a:pt x="595" y="269"/>
                  </a:lnTo>
                  <a:lnTo>
                    <a:pt x="591" y="264"/>
                  </a:lnTo>
                  <a:lnTo>
                    <a:pt x="596" y="263"/>
                  </a:lnTo>
                  <a:close/>
                  <a:moveTo>
                    <a:pt x="875" y="252"/>
                  </a:moveTo>
                  <a:lnTo>
                    <a:pt x="877" y="257"/>
                  </a:lnTo>
                  <a:lnTo>
                    <a:pt x="871" y="261"/>
                  </a:lnTo>
                  <a:lnTo>
                    <a:pt x="867" y="261"/>
                  </a:lnTo>
                  <a:lnTo>
                    <a:pt x="865" y="257"/>
                  </a:lnTo>
                  <a:lnTo>
                    <a:pt x="875" y="252"/>
                  </a:lnTo>
                  <a:close/>
                  <a:moveTo>
                    <a:pt x="578" y="248"/>
                  </a:moveTo>
                  <a:lnTo>
                    <a:pt x="583" y="249"/>
                  </a:lnTo>
                  <a:lnTo>
                    <a:pt x="582" y="255"/>
                  </a:lnTo>
                  <a:lnTo>
                    <a:pt x="579" y="258"/>
                  </a:lnTo>
                  <a:lnTo>
                    <a:pt x="576" y="255"/>
                  </a:lnTo>
                  <a:lnTo>
                    <a:pt x="576" y="260"/>
                  </a:lnTo>
                  <a:lnTo>
                    <a:pt x="569" y="260"/>
                  </a:lnTo>
                  <a:lnTo>
                    <a:pt x="567" y="252"/>
                  </a:lnTo>
                  <a:lnTo>
                    <a:pt x="575" y="252"/>
                  </a:lnTo>
                  <a:lnTo>
                    <a:pt x="576" y="248"/>
                  </a:lnTo>
                  <a:lnTo>
                    <a:pt x="578" y="248"/>
                  </a:lnTo>
                  <a:close/>
                  <a:moveTo>
                    <a:pt x="597" y="220"/>
                  </a:moveTo>
                  <a:lnTo>
                    <a:pt x="593" y="233"/>
                  </a:lnTo>
                  <a:lnTo>
                    <a:pt x="589" y="225"/>
                  </a:lnTo>
                  <a:lnTo>
                    <a:pt x="597" y="220"/>
                  </a:lnTo>
                  <a:close/>
                  <a:moveTo>
                    <a:pt x="551" y="197"/>
                  </a:moveTo>
                  <a:lnTo>
                    <a:pt x="556" y="200"/>
                  </a:lnTo>
                  <a:lnTo>
                    <a:pt x="558" y="217"/>
                  </a:lnTo>
                  <a:lnTo>
                    <a:pt x="564" y="220"/>
                  </a:lnTo>
                  <a:lnTo>
                    <a:pt x="567" y="216"/>
                  </a:lnTo>
                  <a:lnTo>
                    <a:pt x="570" y="226"/>
                  </a:lnTo>
                  <a:lnTo>
                    <a:pt x="564" y="252"/>
                  </a:lnTo>
                  <a:lnTo>
                    <a:pt x="556" y="261"/>
                  </a:lnTo>
                  <a:lnTo>
                    <a:pt x="564" y="275"/>
                  </a:lnTo>
                  <a:lnTo>
                    <a:pt x="568" y="272"/>
                  </a:lnTo>
                  <a:lnTo>
                    <a:pt x="567" y="277"/>
                  </a:lnTo>
                  <a:lnTo>
                    <a:pt x="570" y="289"/>
                  </a:lnTo>
                  <a:lnTo>
                    <a:pt x="569" y="291"/>
                  </a:lnTo>
                  <a:lnTo>
                    <a:pt x="564" y="287"/>
                  </a:lnTo>
                  <a:lnTo>
                    <a:pt x="556" y="289"/>
                  </a:lnTo>
                  <a:lnTo>
                    <a:pt x="552" y="318"/>
                  </a:lnTo>
                  <a:lnTo>
                    <a:pt x="557" y="321"/>
                  </a:lnTo>
                  <a:lnTo>
                    <a:pt x="558" y="327"/>
                  </a:lnTo>
                  <a:lnTo>
                    <a:pt x="563" y="331"/>
                  </a:lnTo>
                  <a:lnTo>
                    <a:pt x="571" y="326"/>
                  </a:lnTo>
                  <a:lnTo>
                    <a:pt x="577" y="329"/>
                  </a:lnTo>
                  <a:lnTo>
                    <a:pt x="576" y="332"/>
                  </a:lnTo>
                  <a:lnTo>
                    <a:pt x="573" y="331"/>
                  </a:lnTo>
                  <a:lnTo>
                    <a:pt x="576" y="334"/>
                  </a:lnTo>
                  <a:lnTo>
                    <a:pt x="572" y="338"/>
                  </a:lnTo>
                  <a:lnTo>
                    <a:pt x="576" y="340"/>
                  </a:lnTo>
                  <a:lnTo>
                    <a:pt x="574" y="346"/>
                  </a:lnTo>
                  <a:lnTo>
                    <a:pt x="577" y="350"/>
                  </a:lnTo>
                  <a:lnTo>
                    <a:pt x="570" y="364"/>
                  </a:lnTo>
                  <a:lnTo>
                    <a:pt x="579" y="364"/>
                  </a:lnTo>
                  <a:lnTo>
                    <a:pt x="585" y="358"/>
                  </a:lnTo>
                  <a:lnTo>
                    <a:pt x="590" y="362"/>
                  </a:lnTo>
                  <a:lnTo>
                    <a:pt x="588" y="363"/>
                  </a:lnTo>
                  <a:lnTo>
                    <a:pt x="592" y="365"/>
                  </a:lnTo>
                  <a:lnTo>
                    <a:pt x="582" y="365"/>
                  </a:lnTo>
                  <a:lnTo>
                    <a:pt x="585" y="370"/>
                  </a:lnTo>
                  <a:lnTo>
                    <a:pt x="582" y="373"/>
                  </a:lnTo>
                  <a:lnTo>
                    <a:pt x="589" y="376"/>
                  </a:lnTo>
                  <a:lnTo>
                    <a:pt x="592" y="390"/>
                  </a:lnTo>
                  <a:lnTo>
                    <a:pt x="599" y="390"/>
                  </a:lnTo>
                  <a:lnTo>
                    <a:pt x="597" y="394"/>
                  </a:lnTo>
                  <a:lnTo>
                    <a:pt x="600" y="392"/>
                  </a:lnTo>
                  <a:lnTo>
                    <a:pt x="602" y="398"/>
                  </a:lnTo>
                  <a:lnTo>
                    <a:pt x="593" y="401"/>
                  </a:lnTo>
                  <a:lnTo>
                    <a:pt x="584" y="412"/>
                  </a:lnTo>
                  <a:lnTo>
                    <a:pt x="574" y="417"/>
                  </a:lnTo>
                  <a:lnTo>
                    <a:pt x="570" y="427"/>
                  </a:lnTo>
                  <a:lnTo>
                    <a:pt x="558" y="430"/>
                  </a:lnTo>
                  <a:lnTo>
                    <a:pt x="546" y="426"/>
                  </a:lnTo>
                  <a:lnTo>
                    <a:pt x="540" y="431"/>
                  </a:lnTo>
                  <a:lnTo>
                    <a:pt x="528" y="433"/>
                  </a:lnTo>
                  <a:lnTo>
                    <a:pt x="524" y="440"/>
                  </a:lnTo>
                  <a:lnTo>
                    <a:pt x="517" y="440"/>
                  </a:lnTo>
                  <a:lnTo>
                    <a:pt x="500" y="464"/>
                  </a:lnTo>
                  <a:lnTo>
                    <a:pt x="495" y="492"/>
                  </a:lnTo>
                  <a:lnTo>
                    <a:pt x="490" y="498"/>
                  </a:lnTo>
                  <a:lnTo>
                    <a:pt x="442" y="512"/>
                  </a:lnTo>
                  <a:lnTo>
                    <a:pt x="426" y="514"/>
                  </a:lnTo>
                  <a:lnTo>
                    <a:pt x="426" y="510"/>
                  </a:lnTo>
                  <a:lnTo>
                    <a:pt x="416" y="515"/>
                  </a:lnTo>
                  <a:lnTo>
                    <a:pt x="409" y="521"/>
                  </a:lnTo>
                  <a:lnTo>
                    <a:pt x="399" y="521"/>
                  </a:lnTo>
                  <a:lnTo>
                    <a:pt x="394" y="523"/>
                  </a:lnTo>
                  <a:lnTo>
                    <a:pt x="392" y="543"/>
                  </a:lnTo>
                  <a:lnTo>
                    <a:pt x="399" y="552"/>
                  </a:lnTo>
                  <a:lnTo>
                    <a:pt x="398" y="569"/>
                  </a:lnTo>
                  <a:lnTo>
                    <a:pt x="390" y="567"/>
                  </a:lnTo>
                  <a:lnTo>
                    <a:pt x="391" y="561"/>
                  </a:lnTo>
                  <a:lnTo>
                    <a:pt x="388" y="554"/>
                  </a:lnTo>
                  <a:lnTo>
                    <a:pt x="386" y="558"/>
                  </a:lnTo>
                  <a:lnTo>
                    <a:pt x="382" y="557"/>
                  </a:lnTo>
                  <a:lnTo>
                    <a:pt x="381" y="559"/>
                  </a:lnTo>
                  <a:lnTo>
                    <a:pt x="382" y="571"/>
                  </a:lnTo>
                  <a:lnTo>
                    <a:pt x="389" y="572"/>
                  </a:lnTo>
                  <a:lnTo>
                    <a:pt x="389" y="573"/>
                  </a:lnTo>
                  <a:lnTo>
                    <a:pt x="391" y="578"/>
                  </a:lnTo>
                  <a:lnTo>
                    <a:pt x="396" y="576"/>
                  </a:lnTo>
                  <a:lnTo>
                    <a:pt x="396" y="581"/>
                  </a:lnTo>
                  <a:lnTo>
                    <a:pt x="391" y="584"/>
                  </a:lnTo>
                  <a:lnTo>
                    <a:pt x="390" y="587"/>
                  </a:lnTo>
                  <a:lnTo>
                    <a:pt x="379" y="602"/>
                  </a:lnTo>
                  <a:lnTo>
                    <a:pt x="373" y="605"/>
                  </a:lnTo>
                  <a:lnTo>
                    <a:pt x="370" y="616"/>
                  </a:lnTo>
                  <a:lnTo>
                    <a:pt x="366" y="616"/>
                  </a:lnTo>
                  <a:lnTo>
                    <a:pt x="354" y="634"/>
                  </a:lnTo>
                  <a:lnTo>
                    <a:pt x="353" y="635"/>
                  </a:lnTo>
                  <a:lnTo>
                    <a:pt x="348" y="641"/>
                  </a:lnTo>
                  <a:lnTo>
                    <a:pt x="348" y="648"/>
                  </a:lnTo>
                  <a:lnTo>
                    <a:pt x="337" y="659"/>
                  </a:lnTo>
                  <a:lnTo>
                    <a:pt x="337" y="662"/>
                  </a:lnTo>
                  <a:lnTo>
                    <a:pt x="333" y="660"/>
                  </a:lnTo>
                  <a:lnTo>
                    <a:pt x="327" y="665"/>
                  </a:lnTo>
                  <a:lnTo>
                    <a:pt x="324" y="665"/>
                  </a:lnTo>
                  <a:lnTo>
                    <a:pt x="323" y="672"/>
                  </a:lnTo>
                  <a:lnTo>
                    <a:pt x="317" y="673"/>
                  </a:lnTo>
                  <a:lnTo>
                    <a:pt x="306" y="687"/>
                  </a:lnTo>
                  <a:lnTo>
                    <a:pt x="295" y="686"/>
                  </a:lnTo>
                  <a:lnTo>
                    <a:pt x="280" y="691"/>
                  </a:lnTo>
                  <a:lnTo>
                    <a:pt x="277" y="688"/>
                  </a:lnTo>
                  <a:lnTo>
                    <a:pt x="264" y="696"/>
                  </a:lnTo>
                  <a:lnTo>
                    <a:pt x="258" y="694"/>
                  </a:lnTo>
                  <a:lnTo>
                    <a:pt x="255" y="703"/>
                  </a:lnTo>
                  <a:lnTo>
                    <a:pt x="254" y="714"/>
                  </a:lnTo>
                  <a:lnTo>
                    <a:pt x="246" y="715"/>
                  </a:lnTo>
                  <a:lnTo>
                    <a:pt x="250" y="719"/>
                  </a:lnTo>
                  <a:lnTo>
                    <a:pt x="249" y="723"/>
                  </a:lnTo>
                  <a:lnTo>
                    <a:pt x="244" y="723"/>
                  </a:lnTo>
                  <a:lnTo>
                    <a:pt x="246" y="726"/>
                  </a:lnTo>
                  <a:lnTo>
                    <a:pt x="244" y="726"/>
                  </a:lnTo>
                  <a:lnTo>
                    <a:pt x="235" y="746"/>
                  </a:lnTo>
                  <a:lnTo>
                    <a:pt x="232" y="746"/>
                  </a:lnTo>
                  <a:lnTo>
                    <a:pt x="232" y="752"/>
                  </a:lnTo>
                  <a:lnTo>
                    <a:pt x="207" y="763"/>
                  </a:lnTo>
                  <a:lnTo>
                    <a:pt x="197" y="775"/>
                  </a:lnTo>
                  <a:lnTo>
                    <a:pt x="190" y="776"/>
                  </a:lnTo>
                  <a:lnTo>
                    <a:pt x="184" y="787"/>
                  </a:lnTo>
                  <a:lnTo>
                    <a:pt x="176" y="793"/>
                  </a:lnTo>
                  <a:lnTo>
                    <a:pt x="165" y="794"/>
                  </a:lnTo>
                  <a:lnTo>
                    <a:pt x="151" y="800"/>
                  </a:lnTo>
                  <a:lnTo>
                    <a:pt x="138" y="796"/>
                  </a:lnTo>
                  <a:lnTo>
                    <a:pt x="131" y="803"/>
                  </a:lnTo>
                  <a:lnTo>
                    <a:pt x="134" y="813"/>
                  </a:lnTo>
                  <a:lnTo>
                    <a:pt x="124" y="834"/>
                  </a:lnTo>
                  <a:lnTo>
                    <a:pt x="121" y="835"/>
                  </a:lnTo>
                  <a:lnTo>
                    <a:pt x="114" y="830"/>
                  </a:lnTo>
                  <a:lnTo>
                    <a:pt x="110" y="834"/>
                  </a:lnTo>
                  <a:lnTo>
                    <a:pt x="109" y="835"/>
                  </a:lnTo>
                  <a:lnTo>
                    <a:pt x="96" y="835"/>
                  </a:lnTo>
                  <a:lnTo>
                    <a:pt x="96" y="839"/>
                  </a:lnTo>
                  <a:lnTo>
                    <a:pt x="73" y="854"/>
                  </a:lnTo>
                  <a:lnTo>
                    <a:pt x="67" y="862"/>
                  </a:lnTo>
                  <a:lnTo>
                    <a:pt x="61" y="864"/>
                  </a:lnTo>
                  <a:lnTo>
                    <a:pt x="63" y="866"/>
                  </a:lnTo>
                  <a:lnTo>
                    <a:pt x="61" y="870"/>
                  </a:lnTo>
                  <a:lnTo>
                    <a:pt x="55" y="870"/>
                  </a:lnTo>
                  <a:lnTo>
                    <a:pt x="54" y="862"/>
                  </a:lnTo>
                  <a:lnTo>
                    <a:pt x="62" y="849"/>
                  </a:lnTo>
                  <a:lnTo>
                    <a:pt x="63" y="829"/>
                  </a:lnTo>
                  <a:lnTo>
                    <a:pt x="68" y="825"/>
                  </a:lnTo>
                  <a:lnTo>
                    <a:pt x="67" y="819"/>
                  </a:lnTo>
                  <a:lnTo>
                    <a:pt x="73" y="816"/>
                  </a:lnTo>
                  <a:lnTo>
                    <a:pt x="71" y="810"/>
                  </a:lnTo>
                  <a:lnTo>
                    <a:pt x="75" y="812"/>
                  </a:lnTo>
                  <a:lnTo>
                    <a:pt x="80" y="800"/>
                  </a:lnTo>
                  <a:lnTo>
                    <a:pt x="88" y="796"/>
                  </a:lnTo>
                  <a:lnTo>
                    <a:pt x="90" y="791"/>
                  </a:lnTo>
                  <a:lnTo>
                    <a:pt x="86" y="791"/>
                  </a:lnTo>
                  <a:lnTo>
                    <a:pt x="93" y="780"/>
                  </a:lnTo>
                  <a:lnTo>
                    <a:pt x="107" y="778"/>
                  </a:lnTo>
                  <a:lnTo>
                    <a:pt x="106" y="772"/>
                  </a:lnTo>
                  <a:lnTo>
                    <a:pt x="114" y="766"/>
                  </a:lnTo>
                  <a:lnTo>
                    <a:pt x="116" y="757"/>
                  </a:lnTo>
                  <a:lnTo>
                    <a:pt x="120" y="755"/>
                  </a:lnTo>
                  <a:lnTo>
                    <a:pt x="131" y="740"/>
                  </a:lnTo>
                  <a:lnTo>
                    <a:pt x="133" y="740"/>
                  </a:lnTo>
                  <a:lnTo>
                    <a:pt x="134" y="734"/>
                  </a:lnTo>
                  <a:lnTo>
                    <a:pt x="142" y="734"/>
                  </a:lnTo>
                  <a:lnTo>
                    <a:pt x="150" y="726"/>
                  </a:lnTo>
                  <a:lnTo>
                    <a:pt x="152" y="715"/>
                  </a:lnTo>
                  <a:lnTo>
                    <a:pt x="160" y="709"/>
                  </a:lnTo>
                  <a:lnTo>
                    <a:pt x="164" y="709"/>
                  </a:lnTo>
                  <a:lnTo>
                    <a:pt x="165" y="705"/>
                  </a:lnTo>
                  <a:lnTo>
                    <a:pt x="167" y="711"/>
                  </a:lnTo>
                  <a:lnTo>
                    <a:pt x="177" y="711"/>
                  </a:lnTo>
                  <a:lnTo>
                    <a:pt x="180" y="698"/>
                  </a:lnTo>
                  <a:lnTo>
                    <a:pt x="184" y="694"/>
                  </a:lnTo>
                  <a:lnTo>
                    <a:pt x="183" y="690"/>
                  </a:lnTo>
                  <a:lnTo>
                    <a:pt x="191" y="682"/>
                  </a:lnTo>
                  <a:lnTo>
                    <a:pt x="194" y="685"/>
                  </a:lnTo>
                  <a:lnTo>
                    <a:pt x="199" y="679"/>
                  </a:lnTo>
                  <a:lnTo>
                    <a:pt x="202" y="680"/>
                  </a:lnTo>
                  <a:lnTo>
                    <a:pt x="212" y="668"/>
                  </a:lnTo>
                  <a:lnTo>
                    <a:pt x="221" y="671"/>
                  </a:lnTo>
                  <a:lnTo>
                    <a:pt x="228" y="665"/>
                  </a:lnTo>
                  <a:lnTo>
                    <a:pt x="228" y="672"/>
                  </a:lnTo>
                  <a:lnTo>
                    <a:pt x="236" y="672"/>
                  </a:lnTo>
                  <a:lnTo>
                    <a:pt x="237" y="668"/>
                  </a:lnTo>
                  <a:lnTo>
                    <a:pt x="242" y="665"/>
                  </a:lnTo>
                  <a:lnTo>
                    <a:pt x="243" y="660"/>
                  </a:lnTo>
                  <a:lnTo>
                    <a:pt x="246" y="660"/>
                  </a:lnTo>
                  <a:lnTo>
                    <a:pt x="250" y="656"/>
                  </a:lnTo>
                  <a:lnTo>
                    <a:pt x="251" y="653"/>
                  </a:lnTo>
                  <a:lnTo>
                    <a:pt x="259" y="651"/>
                  </a:lnTo>
                  <a:lnTo>
                    <a:pt x="257" y="644"/>
                  </a:lnTo>
                  <a:lnTo>
                    <a:pt x="259" y="639"/>
                  </a:lnTo>
                  <a:lnTo>
                    <a:pt x="272" y="636"/>
                  </a:lnTo>
                  <a:lnTo>
                    <a:pt x="274" y="623"/>
                  </a:lnTo>
                  <a:lnTo>
                    <a:pt x="283" y="619"/>
                  </a:lnTo>
                  <a:lnTo>
                    <a:pt x="296" y="603"/>
                  </a:lnTo>
                  <a:lnTo>
                    <a:pt x="303" y="599"/>
                  </a:lnTo>
                  <a:lnTo>
                    <a:pt x="305" y="584"/>
                  </a:lnTo>
                  <a:lnTo>
                    <a:pt x="309" y="582"/>
                  </a:lnTo>
                  <a:lnTo>
                    <a:pt x="313" y="585"/>
                  </a:lnTo>
                  <a:lnTo>
                    <a:pt x="319" y="581"/>
                  </a:lnTo>
                  <a:lnTo>
                    <a:pt x="322" y="573"/>
                  </a:lnTo>
                  <a:lnTo>
                    <a:pt x="342" y="560"/>
                  </a:lnTo>
                  <a:lnTo>
                    <a:pt x="354" y="542"/>
                  </a:lnTo>
                  <a:lnTo>
                    <a:pt x="362" y="536"/>
                  </a:lnTo>
                  <a:lnTo>
                    <a:pt x="365" y="532"/>
                  </a:lnTo>
                  <a:lnTo>
                    <a:pt x="362" y="526"/>
                  </a:lnTo>
                  <a:lnTo>
                    <a:pt x="371" y="522"/>
                  </a:lnTo>
                  <a:lnTo>
                    <a:pt x="371" y="517"/>
                  </a:lnTo>
                  <a:lnTo>
                    <a:pt x="375" y="513"/>
                  </a:lnTo>
                  <a:lnTo>
                    <a:pt x="371" y="507"/>
                  </a:lnTo>
                  <a:lnTo>
                    <a:pt x="374" y="509"/>
                  </a:lnTo>
                  <a:lnTo>
                    <a:pt x="384" y="500"/>
                  </a:lnTo>
                  <a:lnTo>
                    <a:pt x="388" y="500"/>
                  </a:lnTo>
                  <a:lnTo>
                    <a:pt x="388" y="492"/>
                  </a:lnTo>
                  <a:lnTo>
                    <a:pt x="393" y="490"/>
                  </a:lnTo>
                  <a:lnTo>
                    <a:pt x="396" y="479"/>
                  </a:lnTo>
                  <a:lnTo>
                    <a:pt x="399" y="493"/>
                  </a:lnTo>
                  <a:lnTo>
                    <a:pt x="399" y="495"/>
                  </a:lnTo>
                  <a:lnTo>
                    <a:pt x="399" y="503"/>
                  </a:lnTo>
                  <a:lnTo>
                    <a:pt x="403" y="503"/>
                  </a:lnTo>
                  <a:lnTo>
                    <a:pt x="406" y="501"/>
                  </a:lnTo>
                  <a:lnTo>
                    <a:pt x="406" y="493"/>
                  </a:lnTo>
                  <a:lnTo>
                    <a:pt x="413" y="485"/>
                  </a:lnTo>
                  <a:lnTo>
                    <a:pt x="405" y="483"/>
                  </a:lnTo>
                  <a:lnTo>
                    <a:pt x="405" y="466"/>
                  </a:lnTo>
                  <a:lnTo>
                    <a:pt x="413" y="467"/>
                  </a:lnTo>
                  <a:lnTo>
                    <a:pt x="418" y="462"/>
                  </a:lnTo>
                  <a:lnTo>
                    <a:pt x="425" y="466"/>
                  </a:lnTo>
                  <a:lnTo>
                    <a:pt x="434" y="463"/>
                  </a:lnTo>
                  <a:lnTo>
                    <a:pt x="437" y="453"/>
                  </a:lnTo>
                  <a:lnTo>
                    <a:pt x="434" y="451"/>
                  </a:lnTo>
                  <a:lnTo>
                    <a:pt x="440" y="449"/>
                  </a:lnTo>
                  <a:lnTo>
                    <a:pt x="433" y="445"/>
                  </a:lnTo>
                  <a:lnTo>
                    <a:pt x="435" y="443"/>
                  </a:lnTo>
                  <a:lnTo>
                    <a:pt x="440" y="446"/>
                  </a:lnTo>
                  <a:lnTo>
                    <a:pt x="441" y="440"/>
                  </a:lnTo>
                  <a:lnTo>
                    <a:pt x="446" y="443"/>
                  </a:lnTo>
                  <a:lnTo>
                    <a:pt x="449" y="440"/>
                  </a:lnTo>
                  <a:lnTo>
                    <a:pt x="446" y="438"/>
                  </a:lnTo>
                  <a:lnTo>
                    <a:pt x="449" y="434"/>
                  </a:lnTo>
                  <a:lnTo>
                    <a:pt x="453" y="434"/>
                  </a:lnTo>
                  <a:lnTo>
                    <a:pt x="451" y="426"/>
                  </a:lnTo>
                  <a:lnTo>
                    <a:pt x="442" y="433"/>
                  </a:lnTo>
                  <a:lnTo>
                    <a:pt x="440" y="428"/>
                  </a:lnTo>
                  <a:lnTo>
                    <a:pt x="446" y="422"/>
                  </a:lnTo>
                  <a:lnTo>
                    <a:pt x="445" y="420"/>
                  </a:lnTo>
                  <a:lnTo>
                    <a:pt x="450" y="420"/>
                  </a:lnTo>
                  <a:lnTo>
                    <a:pt x="453" y="417"/>
                  </a:lnTo>
                  <a:lnTo>
                    <a:pt x="461" y="423"/>
                  </a:lnTo>
                  <a:lnTo>
                    <a:pt x="464" y="419"/>
                  </a:lnTo>
                  <a:lnTo>
                    <a:pt x="461" y="416"/>
                  </a:lnTo>
                  <a:lnTo>
                    <a:pt x="467" y="417"/>
                  </a:lnTo>
                  <a:lnTo>
                    <a:pt x="470" y="414"/>
                  </a:lnTo>
                  <a:lnTo>
                    <a:pt x="466" y="411"/>
                  </a:lnTo>
                  <a:lnTo>
                    <a:pt x="463" y="410"/>
                  </a:lnTo>
                  <a:lnTo>
                    <a:pt x="464" y="407"/>
                  </a:lnTo>
                  <a:lnTo>
                    <a:pt x="466" y="403"/>
                  </a:lnTo>
                  <a:lnTo>
                    <a:pt x="467" y="405"/>
                  </a:lnTo>
                  <a:lnTo>
                    <a:pt x="469" y="402"/>
                  </a:lnTo>
                  <a:lnTo>
                    <a:pt x="472" y="402"/>
                  </a:lnTo>
                  <a:lnTo>
                    <a:pt x="474" y="405"/>
                  </a:lnTo>
                  <a:lnTo>
                    <a:pt x="470" y="408"/>
                  </a:lnTo>
                  <a:lnTo>
                    <a:pt x="475" y="411"/>
                  </a:lnTo>
                  <a:lnTo>
                    <a:pt x="472" y="419"/>
                  </a:lnTo>
                  <a:lnTo>
                    <a:pt x="478" y="425"/>
                  </a:lnTo>
                  <a:lnTo>
                    <a:pt x="478" y="421"/>
                  </a:lnTo>
                  <a:lnTo>
                    <a:pt x="486" y="419"/>
                  </a:lnTo>
                  <a:lnTo>
                    <a:pt x="494" y="403"/>
                  </a:lnTo>
                  <a:lnTo>
                    <a:pt x="503" y="402"/>
                  </a:lnTo>
                  <a:lnTo>
                    <a:pt x="506" y="396"/>
                  </a:lnTo>
                  <a:lnTo>
                    <a:pt x="497" y="389"/>
                  </a:lnTo>
                  <a:lnTo>
                    <a:pt x="505" y="391"/>
                  </a:lnTo>
                  <a:lnTo>
                    <a:pt x="516" y="379"/>
                  </a:lnTo>
                  <a:lnTo>
                    <a:pt x="521" y="348"/>
                  </a:lnTo>
                  <a:lnTo>
                    <a:pt x="514" y="339"/>
                  </a:lnTo>
                  <a:lnTo>
                    <a:pt x="507" y="342"/>
                  </a:lnTo>
                  <a:lnTo>
                    <a:pt x="504" y="327"/>
                  </a:lnTo>
                  <a:lnTo>
                    <a:pt x="492" y="323"/>
                  </a:lnTo>
                  <a:lnTo>
                    <a:pt x="493" y="321"/>
                  </a:lnTo>
                  <a:lnTo>
                    <a:pt x="501" y="321"/>
                  </a:lnTo>
                  <a:lnTo>
                    <a:pt x="500" y="319"/>
                  </a:lnTo>
                  <a:lnTo>
                    <a:pt x="500" y="315"/>
                  </a:lnTo>
                  <a:lnTo>
                    <a:pt x="504" y="316"/>
                  </a:lnTo>
                  <a:lnTo>
                    <a:pt x="499" y="310"/>
                  </a:lnTo>
                  <a:lnTo>
                    <a:pt x="494" y="311"/>
                  </a:lnTo>
                  <a:lnTo>
                    <a:pt x="498" y="304"/>
                  </a:lnTo>
                  <a:lnTo>
                    <a:pt x="494" y="304"/>
                  </a:lnTo>
                  <a:lnTo>
                    <a:pt x="495" y="300"/>
                  </a:lnTo>
                  <a:lnTo>
                    <a:pt x="500" y="301"/>
                  </a:lnTo>
                  <a:lnTo>
                    <a:pt x="500" y="310"/>
                  </a:lnTo>
                  <a:lnTo>
                    <a:pt x="504" y="308"/>
                  </a:lnTo>
                  <a:lnTo>
                    <a:pt x="501" y="305"/>
                  </a:lnTo>
                  <a:lnTo>
                    <a:pt x="505" y="301"/>
                  </a:lnTo>
                  <a:lnTo>
                    <a:pt x="509" y="304"/>
                  </a:lnTo>
                  <a:lnTo>
                    <a:pt x="507" y="307"/>
                  </a:lnTo>
                  <a:lnTo>
                    <a:pt x="511" y="310"/>
                  </a:lnTo>
                  <a:lnTo>
                    <a:pt x="507" y="313"/>
                  </a:lnTo>
                  <a:lnTo>
                    <a:pt x="512" y="314"/>
                  </a:lnTo>
                  <a:lnTo>
                    <a:pt x="505" y="319"/>
                  </a:lnTo>
                  <a:lnTo>
                    <a:pt x="514" y="319"/>
                  </a:lnTo>
                  <a:lnTo>
                    <a:pt x="509" y="324"/>
                  </a:lnTo>
                  <a:lnTo>
                    <a:pt x="515" y="327"/>
                  </a:lnTo>
                  <a:lnTo>
                    <a:pt x="516" y="324"/>
                  </a:lnTo>
                  <a:lnTo>
                    <a:pt x="519" y="332"/>
                  </a:lnTo>
                  <a:lnTo>
                    <a:pt x="522" y="328"/>
                  </a:lnTo>
                  <a:lnTo>
                    <a:pt x="524" y="329"/>
                  </a:lnTo>
                  <a:lnTo>
                    <a:pt x="522" y="334"/>
                  </a:lnTo>
                  <a:lnTo>
                    <a:pt x="531" y="335"/>
                  </a:lnTo>
                  <a:lnTo>
                    <a:pt x="535" y="340"/>
                  </a:lnTo>
                  <a:lnTo>
                    <a:pt x="533" y="344"/>
                  </a:lnTo>
                  <a:lnTo>
                    <a:pt x="537" y="342"/>
                  </a:lnTo>
                  <a:lnTo>
                    <a:pt x="541" y="351"/>
                  </a:lnTo>
                  <a:lnTo>
                    <a:pt x="547" y="350"/>
                  </a:lnTo>
                  <a:lnTo>
                    <a:pt x="541" y="334"/>
                  </a:lnTo>
                  <a:lnTo>
                    <a:pt x="541" y="327"/>
                  </a:lnTo>
                  <a:lnTo>
                    <a:pt x="544" y="327"/>
                  </a:lnTo>
                  <a:lnTo>
                    <a:pt x="545" y="324"/>
                  </a:lnTo>
                  <a:lnTo>
                    <a:pt x="537" y="321"/>
                  </a:lnTo>
                  <a:lnTo>
                    <a:pt x="536" y="319"/>
                  </a:lnTo>
                  <a:lnTo>
                    <a:pt x="528" y="321"/>
                  </a:lnTo>
                  <a:lnTo>
                    <a:pt x="526" y="318"/>
                  </a:lnTo>
                  <a:lnTo>
                    <a:pt x="523" y="319"/>
                  </a:lnTo>
                  <a:lnTo>
                    <a:pt x="523" y="313"/>
                  </a:lnTo>
                  <a:lnTo>
                    <a:pt x="519" y="313"/>
                  </a:lnTo>
                  <a:lnTo>
                    <a:pt x="525" y="304"/>
                  </a:lnTo>
                  <a:lnTo>
                    <a:pt x="523" y="301"/>
                  </a:lnTo>
                  <a:lnTo>
                    <a:pt x="518" y="304"/>
                  </a:lnTo>
                  <a:lnTo>
                    <a:pt x="514" y="303"/>
                  </a:lnTo>
                  <a:lnTo>
                    <a:pt x="515" y="301"/>
                  </a:lnTo>
                  <a:lnTo>
                    <a:pt x="512" y="289"/>
                  </a:lnTo>
                  <a:lnTo>
                    <a:pt x="516" y="283"/>
                  </a:lnTo>
                  <a:lnTo>
                    <a:pt x="521" y="292"/>
                  </a:lnTo>
                  <a:lnTo>
                    <a:pt x="528" y="290"/>
                  </a:lnTo>
                  <a:lnTo>
                    <a:pt x="518" y="282"/>
                  </a:lnTo>
                  <a:lnTo>
                    <a:pt x="521" y="278"/>
                  </a:lnTo>
                  <a:lnTo>
                    <a:pt x="517" y="278"/>
                  </a:lnTo>
                  <a:lnTo>
                    <a:pt x="518" y="267"/>
                  </a:lnTo>
                  <a:lnTo>
                    <a:pt x="521" y="272"/>
                  </a:lnTo>
                  <a:lnTo>
                    <a:pt x="524" y="271"/>
                  </a:lnTo>
                  <a:lnTo>
                    <a:pt x="522" y="274"/>
                  </a:lnTo>
                  <a:lnTo>
                    <a:pt x="528" y="281"/>
                  </a:lnTo>
                  <a:lnTo>
                    <a:pt x="537" y="282"/>
                  </a:lnTo>
                  <a:lnTo>
                    <a:pt x="537" y="267"/>
                  </a:lnTo>
                  <a:lnTo>
                    <a:pt x="539" y="260"/>
                  </a:lnTo>
                  <a:lnTo>
                    <a:pt x="536" y="258"/>
                  </a:lnTo>
                  <a:lnTo>
                    <a:pt x="534" y="261"/>
                  </a:lnTo>
                  <a:lnTo>
                    <a:pt x="533" y="254"/>
                  </a:lnTo>
                  <a:lnTo>
                    <a:pt x="537" y="244"/>
                  </a:lnTo>
                  <a:lnTo>
                    <a:pt x="536" y="222"/>
                  </a:lnTo>
                  <a:lnTo>
                    <a:pt x="539" y="221"/>
                  </a:lnTo>
                  <a:lnTo>
                    <a:pt x="541" y="215"/>
                  </a:lnTo>
                  <a:lnTo>
                    <a:pt x="544" y="217"/>
                  </a:lnTo>
                  <a:lnTo>
                    <a:pt x="550" y="211"/>
                  </a:lnTo>
                  <a:lnTo>
                    <a:pt x="551" y="197"/>
                  </a:lnTo>
                  <a:close/>
                  <a:moveTo>
                    <a:pt x="623" y="177"/>
                  </a:moveTo>
                  <a:lnTo>
                    <a:pt x="634" y="179"/>
                  </a:lnTo>
                  <a:lnTo>
                    <a:pt x="636" y="183"/>
                  </a:lnTo>
                  <a:lnTo>
                    <a:pt x="635" y="191"/>
                  </a:lnTo>
                  <a:lnTo>
                    <a:pt x="627" y="208"/>
                  </a:lnTo>
                  <a:lnTo>
                    <a:pt x="625" y="208"/>
                  </a:lnTo>
                  <a:lnTo>
                    <a:pt x="620" y="203"/>
                  </a:lnTo>
                  <a:lnTo>
                    <a:pt x="625" y="200"/>
                  </a:lnTo>
                  <a:lnTo>
                    <a:pt x="625" y="197"/>
                  </a:lnTo>
                  <a:lnTo>
                    <a:pt x="621" y="200"/>
                  </a:lnTo>
                  <a:lnTo>
                    <a:pt x="617" y="197"/>
                  </a:lnTo>
                  <a:lnTo>
                    <a:pt x="614" y="204"/>
                  </a:lnTo>
                  <a:lnTo>
                    <a:pt x="611" y="198"/>
                  </a:lnTo>
                  <a:lnTo>
                    <a:pt x="605" y="196"/>
                  </a:lnTo>
                  <a:lnTo>
                    <a:pt x="606" y="191"/>
                  </a:lnTo>
                  <a:lnTo>
                    <a:pt x="601" y="189"/>
                  </a:lnTo>
                  <a:lnTo>
                    <a:pt x="605" y="186"/>
                  </a:lnTo>
                  <a:lnTo>
                    <a:pt x="605" y="189"/>
                  </a:lnTo>
                  <a:lnTo>
                    <a:pt x="614" y="194"/>
                  </a:lnTo>
                  <a:lnTo>
                    <a:pt x="613" y="190"/>
                  </a:lnTo>
                  <a:lnTo>
                    <a:pt x="617" y="190"/>
                  </a:lnTo>
                  <a:lnTo>
                    <a:pt x="612" y="186"/>
                  </a:lnTo>
                  <a:lnTo>
                    <a:pt x="615" y="186"/>
                  </a:lnTo>
                  <a:lnTo>
                    <a:pt x="615" y="183"/>
                  </a:lnTo>
                  <a:lnTo>
                    <a:pt x="620" y="191"/>
                  </a:lnTo>
                  <a:lnTo>
                    <a:pt x="623" y="191"/>
                  </a:lnTo>
                  <a:lnTo>
                    <a:pt x="622" y="187"/>
                  </a:lnTo>
                  <a:lnTo>
                    <a:pt x="628" y="190"/>
                  </a:lnTo>
                  <a:lnTo>
                    <a:pt x="625" y="185"/>
                  </a:lnTo>
                  <a:lnTo>
                    <a:pt x="631" y="184"/>
                  </a:lnTo>
                  <a:lnTo>
                    <a:pt x="623" y="177"/>
                  </a:lnTo>
                  <a:close/>
                  <a:moveTo>
                    <a:pt x="695" y="123"/>
                  </a:moveTo>
                  <a:lnTo>
                    <a:pt x="701" y="123"/>
                  </a:lnTo>
                  <a:lnTo>
                    <a:pt x="702" y="128"/>
                  </a:lnTo>
                  <a:lnTo>
                    <a:pt x="694" y="126"/>
                  </a:lnTo>
                  <a:lnTo>
                    <a:pt x="695" y="123"/>
                  </a:lnTo>
                  <a:close/>
                  <a:moveTo>
                    <a:pt x="701" y="119"/>
                  </a:moveTo>
                  <a:lnTo>
                    <a:pt x="705" y="121"/>
                  </a:lnTo>
                  <a:lnTo>
                    <a:pt x="706" y="126"/>
                  </a:lnTo>
                  <a:lnTo>
                    <a:pt x="699" y="119"/>
                  </a:lnTo>
                  <a:lnTo>
                    <a:pt x="701" y="119"/>
                  </a:lnTo>
                  <a:close/>
                  <a:moveTo>
                    <a:pt x="643" y="77"/>
                  </a:moveTo>
                  <a:lnTo>
                    <a:pt x="648" y="82"/>
                  </a:lnTo>
                  <a:lnTo>
                    <a:pt x="658" y="84"/>
                  </a:lnTo>
                  <a:lnTo>
                    <a:pt x="651" y="85"/>
                  </a:lnTo>
                  <a:lnTo>
                    <a:pt x="654" y="90"/>
                  </a:lnTo>
                  <a:lnTo>
                    <a:pt x="651" y="91"/>
                  </a:lnTo>
                  <a:lnTo>
                    <a:pt x="655" y="93"/>
                  </a:lnTo>
                  <a:lnTo>
                    <a:pt x="655" y="88"/>
                  </a:lnTo>
                  <a:lnTo>
                    <a:pt x="659" y="90"/>
                  </a:lnTo>
                  <a:lnTo>
                    <a:pt x="662" y="86"/>
                  </a:lnTo>
                  <a:lnTo>
                    <a:pt x="669" y="87"/>
                  </a:lnTo>
                  <a:lnTo>
                    <a:pt x="669" y="90"/>
                  </a:lnTo>
                  <a:lnTo>
                    <a:pt x="661" y="94"/>
                  </a:lnTo>
                  <a:lnTo>
                    <a:pt x="669" y="95"/>
                  </a:lnTo>
                  <a:lnTo>
                    <a:pt x="672" y="102"/>
                  </a:lnTo>
                  <a:lnTo>
                    <a:pt x="674" y="99"/>
                  </a:lnTo>
                  <a:lnTo>
                    <a:pt x="680" y="102"/>
                  </a:lnTo>
                  <a:lnTo>
                    <a:pt x="668" y="106"/>
                  </a:lnTo>
                  <a:lnTo>
                    <a:pt x="674" y="107"/>
                  </a:lnTo>
                  <a:lnTo>
                    <a:pt x="670" y="110"/>
                  </a:lnTo>
                  <a:lnTo>
                    <a:pt x="670" y="114"/>
                  </a:lnTo>
                  <a:lnTo>
                    <a:pt x="672" y="112"/>
                  </a:lnTo>
                  <a:lnTo>
                    <a:pt x="679" y="118"/>
                  </a:lnTo>
                  <a:lnTo>
                    <a:pt x="671" y="125"/>
                  </a:lnTo>
                  <a:lnTo>
                    <a:pt x="676" y="125"/>
                  </a:lnTo>
                  <a:lnTo>
                    <a:pt x="674" y="134"/>
                  </a:lnTo>
                  <a:lnTo>
                    <a:pt x="659" y="145"/>
                  </a:lnTo>
                  <a:lnTo>
                    <a:pt x="657" y="145"/>
                  </a:lnTo>
                  <a:lnTo>
                    <a:pt x="654" y="146"/>
                  </a:lnTo>
                  <a:lnTo>
                    <a:pt x="651" y="145"/>
                  </a:lnTo>
                  <a:lnTo>
                    <a:pt x="653" y="143"/>
                  </a:lnTo>
                  <a:lnTo>
                    <a:pt x="651" y="142"/>
                  </a:lnTo>
                  <a:lnTo>
                    <a:pt x="650" y="131"/>
                  </a:lnTo>
                  <a:lnTo>
                    <a:pt x="654" y="128"/>
                  </a:lnTo>
                  <a:lnTo>
                    <a:pt x="664" y="118"/>
                  </a:lnTo>
                  <a:lnTo>
                    <a:pt x="660" y="119"/>
                  </a:lnTo>
                  <a:lnTo>
                    <a:pt x="657" y="117"/>
                  </a:lnTo>
                  <a:lnTo>
                    <a:pt x="656" y="115"/>
                  </a:lnTo>
                  <a:lnTo>
                    <a:pt x="655" y="123"/>
                  </a:lnTo>
                  <a:lnTo>
                    <a:pt x="648" y="124"/>
                  </a:lnTo>
                  <a:lnTo>
                    <a:pt x="643" y="117"/>
                  </a:lnTo>
                  <a:lnTo>
                    <a:pt x="640" y="109"/>
                  </a:lnTo>
                  <a:lnTo>
                    <a:pt x="645" y="106"/>
                  </a:lnTo>
                  <a:lnTo>
                    <a:pt x="635" y="94"/>
                  </a:lnTo>
                  <a:lnTo>
                    <a:pt x="636" y="88"/>
                  </a:lnTo>
                  <a:lnTo>
                    <a:pt x="630" y="83"/>
                  </a:lnTo>
                  <a:lnTo>
                    <a:pt x="631" y="82"/>
                  </a:lnTo>
                  <a:lnTo>
                    <a:pt x="640" y="88"/>
                  </a:lnTo>
                  <a:lnTo>
                    <a:pt x="640" y="84"/>
                  </a:lnTo>
                  <a:lnTo>
                    <a:pt x="637" y="82"/>
                  </a:lnTo>
                  <a:lnTo>
                    <a:pt x="636" y="78"/>
                  </a:lnTo>
                  <a:lnTo>
                    <a:pt x="643" y="77"/>
                  </a:lnTo>
                  <a:close/>
                  <a:moveTo>
                    <a:pt x="717" y="75"/>
                  </a:moveTo>
                  <a:lnTo>
                    <a:pt x="722" y="79"/>
                  </a:lnTo>
                  <a:lnTo>
                    <a:pt x="724" y="86"/>
                  </a:lnTo>
                  <a:lnTo>
                    <a:pt x="717" y="92"/>
                  </a:lnTo>
                  <a:lnTo>
                    <a:pt x="726" y="92"/>
                  </a:lnTo>
                  <a:lnTo>
                    <a:pt x="726" y="97"/>
                  </a:lnTo>
                  <a:lnTo>
                    <a:pt x="726" y="100"/>
                  </a:lnTo>
                  <a:lnTo>
                    <a:pt x="719" y="103"/>
                  </a:lnTo>
                  <a:lnTo>
                    <a:pt x="717" y="105"/>
                  </a:lnTo>
                  <a:lnTo>
                    <a:pt x="705" y="85"/>
                  </a:lnTo>
                  <a:lnTo>
                    <a:pt x="717" y="75"/>
                  </a:lnTo>
                  <a:close/>
                  <a:moveTo>
                    <a:pt x="641" y="0"/>
                  </a:moveTo>
                  <a:lnTo>
                    <a:pt x="648" y="2"/>
                  </a:lnTo>
                  <a:lnTo>
                    <a:pt x="647" y="7"/>
                  </a:lnTo>
                  <a:lnTo>
                    <a:pt x="650" y="10"/>
                  </a:lnTo>
                  <a:lnTo>
                    <a:pt x="648" y="13"/>
                  </a:lnTo>
                  <a:lnTo>
                    <a:pt x="666" y="16"/>
                  </a:lnTo>
                  <a:lnTo>
                    <a:pt x="674" y="21"/>
                  </a:lnTo>
                  <a:lnTo>
                    <a:pt x="677" y="30"/>
                  </a:lnTo>
                  <a:lnTo>
                    <a:pt x="685" y="27"/>
                  </a:lnTo>
                  <a:lnTo>
                    <a:pt x="685" y="33"/>
                  </a:lnTo>
                  <a:lnTo>
                    <a:pt x="698" y="45"/>
                  </a:lnTo>
                  <a:lnTo>
                    <a:pt x="703" y="46"/>
                  </a:lnTo>
                  <a:lnTo>
                    <a:pt x="704" y="41"/>
                  </a:lnTo>
                  <a:lnTo>
                    <a:pt x="709" y="42"/>
                  </a:lnTo>
                  <a:lnTo>
                    <a:pt x="708" y="36"/>
                  </a:lnTo>
                  <a:lnTo>
                    <a:pt x="711" y="28"/>
                  </a:lnTo>
                  <a:lnTo>
                    <a:pt x="707" y="24"/>
                  </a:lnTo>
                  <a:lnTo>
                    <a:pt x="710" y="22"/>
                  </a:lnTo>
                  <a:lnTo>
                    <a:pt x="712" y="28"/>
                  </a:lnTo>
                  <a:lnTo>
                    <a:pt x="716" y="28"/>
                  </a:lnTo>
                  <a:lnTo>
                    <a:pt x="717" y="43"/>
                  </a:lnTo>
                  <a:lnTo>
                    <a:pt x="719" y="44"/>
                  </a:lnTo>
                  <a:lnTo>
                    <a:pt x="723" y="40"/>
                  </a:lnTo>
                  <a:lnTo>
                    <a:pt x="725" y="47"/>
                  </a:lnTo>
                  <a:lnTo>
                    <a:pt x="729" y="45"/>
                  </a:lnTo>
                  <a:lnTo>
                    <a:pt x="729" y="50"/>
                  </a:lnTo>
                  <a:lnTo>
                    <a:pt x="735" y="52"/>
                  </a:lnTo>
                  <a:lnTo>
                    <a:pt x="737" y="59"/>
                  </a:lnTo>
                  <a:lnTo>
                    <a:pt x="733" y="63"/>
                  </a:lnTo>
                  <a:lnTo>
                    <a:pt x="737" y="69"/>
                  </a:lnTo>
                  <a:lnTo>
                    <a:pt x="736" y="73"/>
                  </a:lnTo>
                  <a:lnTo>
                    <a:pt x="732" y="71"/>
                  </a:lnTo>
                  <a:lnTo>
                    <a:pt x="728" y="76"/>
                  </a:lnTo>
                  <a:lnTo>
                    <a:pt x="718" y="70"/>
                  </a:lnTo>
                  <a:lnTo>
                    <a:pt x="712" y="76"/>
                  </a:lnTo>
                  <a:lnTo>
                    <a:pt x="702" y="70"/>
                  </a:lnTo>
                  <a:lnTo>
                    <a:pt x="700" y="65"/>
                  </a:lnTo>
                  <a:lnTo>
                    <a:pt x="697" y="67"/>
                  </a:lnTo>
                  <a:lnTo>
                    <a:pt x="692" y="64"/>
                  </a:lnTo>
                  <a:lnTo>
                    <a:pt x="690" y="67"/>
                  </a:lnTo>
                  <a:lnTo>
                    <a:pt x="693" y="71"/>
                  </a:lnTo>
                  <a:lnTo>
                    <a:pt x="691" y="73"/>
                  </a:lnTo>
                  <a:lnTo>
                    <a:pt x="689" y="76"/>
                  </a:lnTo>
                  <a:lnTo>
                    <a:pt x="685" y="80"/>
                  </a:lnTo>
                  <a:lnTo>
                    <a:pt x="680" y="75"/>
                  </a:lnTo>
                  <a:lnTo>
                    <a:pt x="683" y="72"/>
                  </a:lnTo>
                  <a:lnTo>
                    <a:pt x="675" y="67"/>
                  </a:lnTo>
                  <a:lnTo>
                    <a:pt x="674" y="73"/>
                  </a:lnTo>
                  <a:lnTo>
                    <a:pt x="668" y="74"/>
                  </a:lnTo>
                  <a:lnTo>
                    <a:pt x="666" y="70"/>
                  </a:lnTo>
                  <a:lnTo>
                    <a:pt x="659" y="70"/>
                  </a:lnTo>
                  <a:lnTo>
                    <a:pt x="657" y="67"/>
                  </a:lnTo>
                  <a:lnTo>
                    <a:pt x="657" y="58"/>
                  </a:lnTo>
                  <a:lnTo>
                    <a:pt x="653" y="59"/>
                  </a:lnTo>
                  <a:lnTo>
                    <a:pt x="650" y="56"/>
                  </a:lnTo>
                  <a:lnTo>
                    <a:pt x="649" y="53"/>
                  </a:lnTo>
                  <a:lnTo>
                    <a:pt x="648" y="41"/>
                  </a:lnTo>
                  <a:lnTo>
                    <a:pt x="642" y="36"/>
                  </a:lnTo>
                  <a:lnTo>
                    <a:pt x="641" y="27"/>
                  </a:lnTo>
                  <a:lnTo>
                    <a:pt x="637" y="27"/>
                  </a:lnTo>
                  <a:lnTo>
                    <a:pt x="631" y="39"/>
                  </a:lnTo>
                  <a:lnTo>
                    <a:pt x="631" y="33"/>
                  </a:lnTo>
                  <a:lnTo>
                    <a:pt x="637" y="23"/>
                  </a:lnTo>
                  <a:lnTo>
                    <a:pt x="633" y="21"/>
                  </a:lnTo>
                  <a:lnTo>
                    <a:pt x="633" y="16"/>
                  </a:lnTo>
                  <a:lnTo>
                    <a:pt x="634" y="13"/>
                  </a:lnTo>
                  <a:lnTo>
                    <a:pt x="637" y="8"/>
                  </a:lnTo>
                  <a:lnTo>
                    <a:pt x="634" y="4"/>
                  </a:lnTo>
                  <a:lnTo>
                    <a:pt x="641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8" name="Freeform 69">
              <a:extLst>
                <a:ext uri="{FF2B5EF4-FFF2-40B4-BE49-F238E27FC236}">
                  <a16:creationId xmlns:a16="http://schemas.microsoft.com/office/drawing/2014/main" id="{251ADF8F-927A-504D-8984-B998BBE8D9F9}"/>
                </a:ext>
              </a:extLst>
            </p:cNvPr>
            <p:cNvSpPr>
              <a:spLocks/>
            </p:cNvSpPr>
            <p:nvPr/>
          </p:nvSpPr>
          <p:spPr bwMode="auto">
            <a:xfrm>
              <a:off x="8590340" y="2371051"/>
              <a:ext cx="215900" cy="179388"/>
            </a:xfrm>
            <a:custGeom>
              <a:avLst/>
              <a:gdLst>
                <a:gd name="T0" fmla="*/ 3 w 136"/>
                <a:gd name="T1" fmla="*/ 24 h 113"/>
                <a:gd name="T2" fmla="*/ 6 w 136"/>
                <a:gd name="T3" fmla="*/ 25 h 113"/>
                <a:gd name="T4" fmla="*/ 46 w 136"/>
                <a:gd name="T5" fmla="*/ 4 h 113"/>
                <a:gd name="T6" fmla="*/ 60 w 136"/>
                <a:gd name="T7" fmla="*/ 4 h 113"/>
                <a:gd name="T8" fmla="*/ 64 w 136"/>
                <a:gd name="T9" fmla="*/ 1 h 113"/>
                <a:gd name="T10" fmla="*/ 73 w 136"/>
                <a:gd name="T11" fmla="*/ 4 h 113"/>
                <a:gd name="T12" fmla="*/ 82 w 136"/>
                <a:gd name="T13" fmla="*/ 0 h 113"/>
                <a:gd name="T14" fmla="*/ 83 w 136"/>
                <a:gd name="T15" fmla="*/ 3 h 113"/>
                <a:gd name="T16" fmla="*/ 89 w 136"/>
                <a:gd name="T17" fmla="*/ 2 h 113"/>
                <a:gd name="T18" fmla="*/ 89 w 136"/>
                <a:gd name="T19" fmla="*/ 2 h 113"/>
                <a:gd name="T20" fmla="*/ 92 w 136"/>
                <a:gd name="T21" fmla="*/ 16 h 113"/>
                <a:gd name="T22" fmla="*/ 105 w 136"/>
                <a:gd name="T23" fmla="*/ 16 h 113"/>
                <a:gd name="T24" fmla="*/ 110 w 136"/>
                <a:gd name="T25" fmla="*/ 25 h 113"/>
                <a:gd name="T26" fmla="*/ 117 w 136"/>
                <a:gd name="T27" fmla="*/ 15 h 113"/>
                <a:gd name="T28" fmla="*/ 128 w 136"/>
                <a:gd name="T29" fmla="*/ 13 h 113"/>
                <a:gd name="T30" fmla="*/ 128 w 136"/>
                <a:gd name="T31" fmla="*/ 13 h 113"/>
                <a:gd name="T32" fmla="*/ 129 w 136"/>
                <a:gd name="T33" fmla="*/ 23 h 113"/>
                <a:gd name="T34" fmla="*/ 126 w 136"/>
                <a:gd name="T35" fmla="*/ 27 h 113"/>
                <a:gd name="T36" fmla="*/ 136 w 136"/>
                <a:gd name="T37" fmla="*/ 39 h 113"/>
                <a:gd name="T38" fmla="*/ 132 w 136"/>
                <a:gd name="T39" fmla="*/ 44 h 113"/>
                <a:gd name="T40" fmla="*/ 131 w 136"/>
                <a:gd name="T41" fmla="*/ 54 h 113"/>
                <a:gd name="T42" fmla="*/ 125 w 136"/>
                <a:gd name="T43" fmla="*/ 54 h 113"/>
                <a:gd name="T44" fmla="*/ 121 w 136"/>
                <a:gd name="T45" fmla="*/ 63 h 113"/>
                <a:gd name="T46" fmla="*/ 121 w 136"/>
                <a:gd name="T47" fmla="*/ 60 h 113"/>
                <a:gd name="T48" fmla="*/ 116 w 136"/>
                <a:gd name="T49" fmla="*/ 60 h 113"/>
                <a:gd name="T50" fmla="*/ 116 w 136"/>
                <a:gd name="T51" fmla="*/ 66 h 113"/>
                <a:gd name="T52" fmla="*/ 103 w 136"/>
                <a:gd name="T53" fmla="*/ 77 h 113"/>
                <a:gd name="T54" fmla="*/ 84 w 136"/>
                <a:gd name="T55" fmla="*/ 80 h 113"/>
                <a:gd name="T56" fmla="*/ 84 w 136"/>
                <a:gd name="T57" fmla="*/ 86 h 113"/>
                <a:gd name="T58" fmla="*/ 75 w 136"/>
                <a:gd name="T59" fmla="*/ 101 h 113"/>
                <a:gd name="T60" fmla="*/ 75 w 136"/>
                <a:gd name="T61" fmla="*/ 106 h 113"/>
                <a:gd name="T62" fmla="*/ 66 w 136"/>
                <a:gd name="T63" fmla="*/ 112 h 113"/>
                <a:gd name="T64" fmla="*/ 66 w 136"/>
                <a:gd name="T65" fmla="*/ 112 h 113"/>
                <a:gd name="T66" fmla="*/ 63 w 136"/>
                <a:gd name="T67" fmla="*/ 113 h 113"/>
                <a:gd name="T68" fmla="*/ 56 w 136"/>
                <a:gd name="T69" fmla="*/ 106 h 113"/>
                <a:gd name="T70" fmla="*/ 49 w 136"/>
                <a:gd name="T71" fmla="*/ 103 h 113"/>
                <a:gd name="T72" fmla="*/ 51 w 136"/>
                <a:gd name="T73" fmla="*/ 100 h 113"/>
                <a:gd name="T74" fmla="*/ 47 w 136"/>
                <a:gd name="T75" fmla="*/ 99 h 113"/>
                <a:gd name="T76" fmla="*/ 47 w 136"/>
                <a:gd name="T77" fmla="*/ 99 h 113"/>
                <a:gd name="T78" fmla="*/ 41 w 136"/>
                <a:gd name="T79" fmla="*/ 101 h 113"/>
                <a:gd name="T80" fmla="*/ 36 w 136"/>
                <a:gd name="T81" fmla="*/ 97 h 113"/>
                <a:gd name="T82" fmla="*/ 31 w 136"/>
                <a:gd name="T83" fmla="*/ 91 h 113"/>
                <a:gd name="T84" fmla="*/ 30 w 136"/>
                <a:gd name="T85" fmla="*/ 81 h 113"/>
                <a:gd name="T86" fmla="*/ 22 w 136"/>
                <a:gd name="T87" fmla="*/ 77 h 113"/>
                <a:gd name="T88" fmla="*/ 22 w 136"/>
                <a:gd name="T89" fmla="*/ 77 h 113"/>
                <a:gd name="T90" fmla="*/ 20 w 136"/>
                <a:gd name="T91" fmla="*/ 69 h 113"/>
                <a:gd name="T92" fmla="*/ 13 w 136"/>
                <a:gd name="T93" fmla="*/ 63 h 113"/>
                <a:gd name="T94" fmla="*/ 14 w 136"/>
                <a:gd name="T95" fmla="*/ 51 h 113"/>
                <a:gd name="T96" fmla="*/ 10 w 136"/>
                <a:gd name="T97" fmla="*/ 44 h 113"/>
                <a:gd name="T98" fmla="*/ 1 w 136"/>
                <a:gd name="T99" fmla="*/ 38 h 113"/>
                <a:gd name="T100" fmla="*/ 0 w 136"/>
                <a:gd name="T101" fmla="*/ 31 h 113"/>
                <a:gd name="T102" fmla="*/ 3 w 136"/>
                <a:gd name="T103" fmla="*/ 24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6" h="113">
                  <a:moveTo>
                    <a:pt x="3" y="24"/>
                  </a:moveTo>
                  <a:lnTo>
                    <a:pt x="6" y="25"/>
                  </a:lnTo>
                  <a:lnTo>
                    <a:pt x="46" y="4"/>
                  </a:lnTo>
                  <a:lnTo>
                    <a:pt x="60" y="4"/>
                  </a:lnTo>
                  <a:lnTo>
                    <a:pt x="64" y="1"/>
                  </a:lnTo>
                  <a:lnTo>
                    <a:pt x="73" y="4"/>
                  </a:lnTo>
                  <a:lnTo>
                    <a:pt x="82" y="0"/>
                  </a:lnTo>
                  <a:lnTo>
                    <a:pt x="83" y="3"/>
                  </a:lnTo>
                  <a:lnTo>
                    <a:pt x="89" y="2"/>
                  </a:lnTo>
                  <a:lnTo>
                    <a:pt x="89" y="2"/>
                  </a:lnTo>
                  <a:lnTo>
                    <a:pt x="92" y="16"/>
                  </a:lnTo>
                  <a:lnTo>
                    <a:pt x="105" y="16"/>
                  </a:lnTo>
                  <a:lnTo>
                    <a:pt x="110" y="25"/>
                  </a:lnTo>
                  <a:lnTo>
                    <a:pt x="117" y="15"/>
                  </a:lnTo>
                  <a:lnTo>
                    <a:pt x="128" y="13"/>
                  </a:lnTo>
                  <a:lnTo>
                    <a:pt x="128" y="13"/>
                  </a:lnTo>
                  <a:lnTo>
                    <a:pt x="129" y="23"/>
                  </a:lnTo>
                  <a:lnTo>
                    <a:pt x="126" y="27"/>
                  </a:lnTo>
                  <a:lnTo>
                    <a:pt x="136" y="39"/>
                  </a:lnTo>
                  <a:lnTo>
                    <a:pt x="132" y="44"/>
                  </a:lnTo>
                  <a:lnTo>
                    <a:pt x="131" y="54"/>
                  </a:lnTo>
                  <a:lnTo>
                    <a:pt x="125" y="54"/>
                  </a:lnTo>
                  <a:lnTo>
                    <a:pt x="121" y="63"/>
                  </a:lnTo>
                  <a:lnTo>
                    <a:pt x="121" y="60"/>
                  </a:lnTo>
                  <a:lnTo>
                    <a:pt x="116" y="60"/>
                  </a:lnTo>
                  <a:lnTo>
                    <a:pt x="116" y="66"/>
                  </a:lnTo>
                  <a:lnTo>
                    <a:pt x="103" y="77"/>
                  </a:lnTo>
                  <a:lnTo>
                    <a:pt x="84" y="80"/>
                  </a:lnTo>
                  <a:lnTo>
                    <a:pt x="84" y="86"/>
                  </a:lnTo>
                  <a:lnTo>
                    <a:pt x="75" y="101"/>
                  </a:lnTo>
                  <a:lnTo>
                    <a:pt x="75" y="106"/>
                  </a:lnTo>
                  <a:lnTo>
                    <a:pt x="66" y="112"/>
                  </a:lnTo>
                  <a:lnTo>
                    <a:pt x="66" y="112"/>
                  </a:lnTo>
                  <a:lnTo>
                    <a:pt x="63" y="113"/>
                  </a:lnTo>
                  <a:lnTo>
                    <a:pt x="56" y="106"/>
                  </a:lnTo>
                  <a:lnTo>
                    <a:pt x="49" y="103"/>
                  </a:lnTo>
                  <a:lnTo>
                    <a:pt x="51" y="100"/>
                  </a:lnTo>
                  <a:lnTo>
                    <a:pt x="47" y="99"/>
                  </a:lnTo>
                  <a:lnTo>
                    <a:pt x="47" y="99"/>
                  </a:lnTo>
                  <a:lnTo>
                    <a:pt x="41" y="101"/>
                  </a:lnTo>
                  <a:lnTo>
                    <a:pt x="36" y="97"/>
                  </a:lnTo>
                  <a:lnTo>
                    <a:pt x="31" y="91"/>
                  </a:lnTo>
                  <a:lnTo>
                    <a:pt x="30" y="81"/>
                  </a:lnTo>
                  <a:lnTo>
                    <a:pt x="22" y="77"/>
                  </a:lnTo>
                  <a:lnTo>
                    <a:pt x="22" y="77"/>
                  </a:lnTo>
                  <a:lnTo>
                    <a:pt x="20" y="69"/>
                  </a:lnTo>
                  <a:lnTo>
                    <a:pt x="13" y="63"/>
                  </a:lnTo>
                  <a:lnTo>
                    <a:pt x="14" y="51"/>
                  </a:lnTo>
                  <a:lnTo>
                    <a:pt x="10" y="44"/>
                  </a:lnTo>
                  <a:lnTo>
                    <a:pt x="1" y="38"/>
                  </a:lnTo>
                  <a:lnTo>
                    <a:pt x="0" y="31"/>
                  </a:lnTo>
                  <a:lnTo>
                    <a:pt x="3" y="24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9" name="Freeform 70">
              <a:extLst>
                <a:ext uri="{FF2B5EF4-FFF2-40B4-BE49-F238E27FC236}">
                  <a16:creationId xmlns:a16="http://schemas.microsoft.com/office/drawing/2014/main" id="{49CF2BD8-0CD8-E245-9899-43B21D7FBF4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80790" y="1964651"/>
              <a:ext cx="401638" cy="285750"/>
            </a:xfrm>
            <a:custGeom>
              <a:avLst/>
              <a:gdLst>
                <a:gd name="T0" fmla="*/ 54 w 253"/>
                <a:gd name="T1" fmla="*/ 23 h 180"/>
                <a:gd name="T2" fmla="*/ 54 w 253"/>
                <a:gd name="T3" fmla="*/ 33 h 180"/>
                <a:gd name="T4" fmla="*/ 53 w 253"/>
                <a:gd name="T5" fmla="*/ 45 h 180"/>
                <a:gd name="T6" fmla="*/ 43 w 253"/>
                <a:gd name="T7" fmla="*/ 36 h 180"/>
                <a:gd name="T8" fmla="*/ 40 w 253"/>
                <a:gd name="T9" fmla="*/ 29 h 180"/>
                <a:gd name="T10" fmla="*/ 36 w 253"/>
                <a:gd name="T11" fmla="*/ 28 h 180"/>
                <a:gd name="T12" fmla="*/ 41 w 253"/>
                <a:gd name="T13" fmla="*/ 23 h 180"/>
                <a:gd name="T14" fmla="*/ 43 w 253"/>
                <a:gd name="T15" fmla="*/ 25 h 180"/>
                <a:gd name="T16" fmla="*/ 47 w 253"/>
                <a:gd name="T17" fmla="*/ 19 h 180"/>
                <a:gd name="T18" fmla="*/ 36 w 253"/>
                <a:gd name="T19" fmla="*/ 141 h 180"/>
                <a:gd name="T20" fmla="*/ 31 w 253"/>
                <a:gd name="T21" fmla="*/ 138 h 180"/>
                <a:gd name="T22" fmla="*/ 36 w 253"/>
                <a:gd name="T23" fmla="*/ 131 h 180"/>
                <a:gd name="T24" fmla="*/ 22 w 253"/>
                <a:gd name="T25" fmla="*/ 102 h 180"/>
                <a:gd name="T26" fmla="*/ 14 w 253"/>
                <a:gd name="T27" fmla="*/ 105 h 180"/>
                <a:gd name="T28" fmla="*/ 8 w 253"/>
                <a:gd name="T29" fmla="*/ 111 h 180"/>
                <a:gd name="T30" fmla="*/ 0 w 253"/>
                <a:gd name="T31" fmla="*/ 103 h 180"/>
                <a:gd name="T32" fmla="*/ 5 w 253"/>
                <a:gd name="T33" fmla="*/ 90 h 180"/>
                <a:gd name="T34" fmla="*/ 3 w 253"/>
                <a:gd name="T35" fmla="*/ 71 h 180"/>
                <a:gd name="T36" fmla="*/ 5 w 253"/>
                <a:gd name="T37" fmla="*/ 59 h 180"/>
                <a:gd name="T38" fmla="*/ 7 w 253"/>
                <a:gd name="T39" fmla="*/ 42 h 180"/>
                <a:gd name="T40" fmla="*/ 7 w 253"/>
                <a:gd name="T41" fmla="*/ 26 h 180"/>
                <a:gd name="T42" fmla="*/ 23 w 253"/>
                <a:gd name="T43" fmla="*/ 15 h 180"/>
                <a:gd name="T44" fmla="*/ 38 w 253"/>
                <a:gd name="T45" fmla="*/ 13 h 180"/>
                <a:gd name="T46" fmla="*/ 39 w 253"/>
                <a:gd name="T47" fmla="*/ 39 h 180"/>
                <a:gd name="T48" fmla="*/ 46 w 253"/>
                <a:gd name="T49" fmla="*/ 43 h 180"/>
                <a:gd name="T50" fmla="*/ 49 w 253"/>
                <a:gd name="T51" fmla="*/ 49 h 180"/>
                <a:gd name="T52" fmla="*/ 59 w 253"/>
                <a:gd name="T53" fmla="*/ 57 h 180"/>
                <a:gd name="T54" fmla="*/ 64 w 253"/>
                <a:gd name="T55" fmla="*/ 54 h 180"/>
                <a:gd name="T56" fmla="*/ 70 w 253"/>
                <a:gd name="T57" fmla="*/ 55 h 180"/>
                <a:gd name="T58" fmla="*/ 73 w 253"/>
                <a:gd name="T59" fmla="*/ 57 h 180"/>
                <a:gd name="T60" fmla="*/ 77 w 253"/>
                <a:gd name="T61" fmla="*/ 65 h 180"/>
                <a:gd name="T62" fmla="*/ 74 w 253"/>
                <a:gd name="T63" fmla="*/ 71 h 180"/>
                <a:gd name="T64" fmla="*/ 76 w 253"/>
                <a:gd name="T65" fmla="*/ 77 h 180"/>
                <a:gd name="T66" fmla="*/ 86 w 253"/>
                <a:gd name="T67" fmla="*/ 86 h 180"/>
                <a:gd name="T68" fmla="*/ 124 w 253"/>
                <a:gd name="T69" fmla="*/ 80 h 180"/>
                <a:gd name="T70" fmla="*/ 146 w 253"/>
                <a:gd name="T71" fmla="*/ 59 h 180"/>
                <a:gd name="T72" fmla="*/ 144 w 253"/>
                <a:gd name="T73" fmla="*/ 48 h 180"/>
                <a:gd name="T74" fmla="*/ 165 w 253"/>
                <a:gd name="T75" fmla="*/ 42 h 180"/>
                <a:gd name="T76" fmla="*/ 195 w 253"/>
                <a:gd name="T77" fmla="*/ 53 h 180"/>
                <a:gd name="T78" fmla="*/ 220 w 253"/>
                <a:gd name="T79" fmla="*/ 50 h 180"/>
                <a:gd name="T80" fmla="*/ 245 w 253"/>
                <a:gd name="T81" fmla="*/ 71 h 180"/>
                <a:gd name="T82" fmla="*/ 253 w 253"/>
                <a:gd name="T83" fmla="*/ 100 h 180"/>
                <a:gd name="T84" fmla="*/ 232 w 253"/>
                <a:gd name="T85" fmla="*/ 141 h 180"/>
                <a:gd name="T86" fmla="*/ 187 w 253"/>
                <a:gd name="T87" fmla="*/ 132 h 180"/>
                <a:gd name="T88" fmla="*/ 181 w 253"/>
                <a:gd name="T89" fmla="*/ 120 h 180"/>
                <a:gd name="T90" fmla="*/ 158 w 253"/>
                <a:gd name="T91" fmla="*/ 155 h 180"/>
                <a:gd name="T92" fmla="*/ 132 w 253"/>
                <a:gd name="T93" fmla="*/ 155 h 180"/>
                <a:gd name="T94" fmla="*/ 123 w 253"/>
                <a:gd name="T95" fmla="*/ 169 h 180"/>
                <a:gd name="T96" fmla="*/ 109 w 253"/>
                <a:gd name="T97" fmla="*/ 180 h 180"/>
                <a:gd name="T98" fmla="*/ 94 w 253"/>
                <a:gd name="T99" fmla="*/ 156 h 180"/>
                <a:gd name="T100" fmla="*/ 73 w 253"/>
                <a:gd name="T101" fmla="*/ 137 h 180"/>
                <a:gd name="T102" fmla="*/ 52 w 253"/>
                <a:gd name="T103" fmla="*/ 141 h 180"/>
                <a:gd name="T104" fmla="*/ 43 w 253"/>
                <a:gd name="T105" fmla="*/ 137 h 180"/>
                <a:gd name="T106" fmla="*/ 40 w 253"/>
                <a:gd name="T107" fmla="*/ 0 h 180"/>
                <a:gd name="T108" fmla="*/ 46 w 253"/>
                <a:gd name="T109" fmla="*/ 13 h 180"/>
                <a:gd name="T110" fmla="*/ 36 w 253"/>
                <a:gd name="T111" fmla="*/ 1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3" h="180">
                  <a:moveTo>
                    <a:pt x="52" y="17"/>
                  </a:moveTo>
                  <a:lnTo>
                    <a:pt x="54" y="23"/>
                  </a:lnTo>
                  <a:lnTo>
                    <a:pt x="59" y="25"/>
                  </a:lnTo>
                  <a:lnTo>
                    <a:pt x="54" y="33"/>
                  </a:lnTo>
                  <a:lnTo>
                    <a:pt x="58" y="42"/>
                  </a:lnTo>
                  <a:lnTo>
                    <a:pt x="53" y="45"/>
                  </a:lnTo>
                  <a:lnTo>
                    <a:pt x="47" y="35"/>
                  </a:lnTo>
                  <a:lnTo>
                    <a:pt x="43" y="36"/>
                  </a:lnTo>
                  <a:lnTo>
                    <a:pt x="44" y="32"/>
                  </a:lnTo>
                  <a:lnTo>
                    <a:pt x="40" y="29"/>
                  </a:lnTo>
                  <a:lnTo>
                    <a:pt x="37" y="31"/>
                  </a:lnTo>
                  <a:lnTo>
                    <a:pt x="36" y="28"/>
                  </a:lnTo>
                  <a:lnTo>
                    <a:pt x="42" y="26"/>
                  </a:lnTo>
                  <a:lnTo>
                    <a:pt x="41" y="23"/>
                  </a:lnTo>
                  <a:lnTo>
                    <a:pt x="43" y="21"/>
                  </a:lnTo>
                  <a:lnTo>
                    <a:pt x="43" y="25"/>
                  </a:lnTo>
                  <a:lnTo>
                    <a:pt x="46" y="27"/>
                  </a:lnTo>
                  <a:lnTo>
                    <a:pt x="47" y="19"/>
                  </a:lnTo>
                  <a:lnTo>
                    <a:pt x="52" y="17"/>
                  </a:lnTo>
                  <a:close/>
                  <a:moveTo>
                    <a:pt x="36" y="141"/>
                  </a:moveTo>
                  <a:lnTo>
                    <a:pt x="31" y="138"/>
                  </a:lnTo>
                  <a:lnTo>
                    <a:pt x="31" y="138"/>
                  </a:lnTo>
                  <a:lnTo>
                    <a:pt x="29" y="136"/>
                  </a:lnTo>
                  <a:lnTo>
                    <a:pt x="36" y="131"/>
                  </a:lnTo>
                  <a:lnTo>
                    <a:pt x="25" y="105"/>
                  </a:lnTo>
                  <a:lnTo>
                    <a:pt x="22" y="102"/>
                  </a:lnTo>
                  <a:lnTo>
                    <a:pt x="21" y="104"/>
                  </a:lnTo>
                  <a:lnTo>
                    <a:pt x="14" y="105"/>
                  </a:lnTo>
                  <a:lnTo>
                    <a:pt x="12" y="112"/>
                  </a:lnTo>
                  <a:lnTo>
                    <a:pt x="8" y="111"/>
                  </a:lnTo>
                  <a:lnTo>
                    <a:pt x="5" y="114"/>
                  </a:lnTo>
                  <a:lnTo>
                    <a:pt x="0" y="103"/>
                  </a:lnTo>
                  <a:lnTo>
                    <a:pt x="2" y="93"/>
                  </a:lnTo>
                  <a:lnTo>
                    <a:pt x="5" y="90"/>
                  </a:lnTo>
                  <a:lnTo>
                    <a:pt x="2" y="85"/>
                  </a:lnTo>
                  <a:lnTo>
                    <a:pt x="3" y="71"/>
                  </a:lnTo>
                  <a:lnTo>
                    <a:pt x="7" y="65"/>
                  </a:lnTo>
                  <a:lnTo>
                    <a:pt x="5" y="59"/>
                  </a:lnTo>
                  <a:lnTo>
                    <a:pt x="1" y="57"/>
                  </a:lnTo>
                  <a:lnTo>
                    <a:pt x="7" y="42"/>
                  </a:lnTo>
                  <a:lnTo>
                    <a:pt x="5" y="39"/>
                  </a:lnTo>
                  <a:lnTo>
                    <a:pt x="7" y="26"/>
                  </a:lnTo>
                  <a:lnTo>
                    <a:pt x="14" y="15"/>
                  </a:lnTo>
                  <a:lnTo>
                    <a:pt x="23" y="15"/>
                  </a:lnTo>
                  <a:lnTo>
                    <a:pt x="29" y="7"/>
                  </a:lnTo>
                  <a:lnTo>
                    <a:pt x="38" y="13"/>
                  </a:lnTo>
                  <a:lnTo>
                    <a:pt x="36" y="41"/>
                  </a:lnTo>
                  <a:lnTo>
                    <a:pt x="39" y="39"/>
                  </a:lnTo>
                  <a:lnTo>
                    <a:pt x="45" y="42"/>
                  </a:lnTo>
                  <a:lnTo>
                    <a:pt x="46" y="43"/>
                  </a:lnTo>
                  <a:lnTo>
                    <a:pt x="50" y="45"/>
                  </a:lnTo>
                  <a:lnTo>
                    <a:pt x="49" y="49"/>
                  </a:lnTo>
                  <a:lnTo>
                    <a:pt x="55" y="52"/>
                  </a:lnTo>
                  <a:lnTo>
                    <a:pt x="59" y="57"/>
                  </a:lnTo>
                  <a:lnTo>
                    <a:pt x="60" y="52"/>
                  </a:lnTo>
                  <a:lnTo>
                    <a:pt x="64" y="54"/>
                  </a:lnTo>
                  <a:lnTo>
                    <a:pt x="65" y="55"/>
                  </a:lnTo>
                  <a:lnTo>
                    <a:pt x="70" y="55"/>
                  </a:lnTo>
                  <a:lnTo>
                    <a:pt x="70" y="59"/>
                  </a:lnTo>
                  <a:lnTo>
                    <a:pt x="73" y="57"/>
                  </a:lnTo>
                  <a:lnTo>
                    <a:pt x="78" y="62"/>
                  </a:lnTo>
                  <a:lnTo>
                    <a:pt x="77" y="65"/>
                  </a:lnTo>
                  <a:lnTo>
                    <a:pt x="77" y="67"/>
                  </a:lnTo>
                  <a:lnTo>
                    <a:pt x="74" y="71"/>
                  </a:lnTo>
                  <a:lnTo>
                    <a:pt x="79" y="77"/>
                  </a:lnTo>
                  <a:lnTo>
                    <a:pt x="76" y="77"/>
                  </a:lnTo>
                  <a:lnTo>
                    <a:pt x="75" y="79"/>
                  </a:lnTo>
                  <a:lnTo>
                    <a:pt x="86" y="86"/>
                  </a:lnTo>
                  <a:lnTo>
                    <a:pt x="103" y="87"/>
                  </a:lnTo>
                  <a:lnTo>
                    <a:pt x="124" y="80"/>
                  </a:lnTo>
                  <a:lnTo>
                    <a:pt x="125" y="82"/>
                  </a:lnTo>
                  <a:lnTo>
                    <a:pt x="146" y="59"/>
                  </a:lnTo>
                  <a:lnTo>
                    <a:pt x="144" y="48"/>
                  </a:lnTo>
                  <a:lnTo>
                    <a:pt x="144" y="48"/>
                  </a:lnTo>
                  <a:lnTo>
                    <a:pt x="162" y="48"/>
                  </a:lnTo>
                  <a:lnTo>
                    <a:pt x="165" y="42"/>
                  </a:lnTo>
                  <a:lnTo>
                    <a:pt x="165" y="42"/>
                  </a:lnTo>
                  <a:lnTo>
                    <a:pt x="195" y="53"/>
                  </a:lnTo>
                  <a:lnTo>
                    <a:pt x="220" y="50"/>
                  </a:lnTo>
                  <a:lnTo>
                    <a:pt x="220" y="50"/>
                  </a:lnTo>
                  <a:lnTo>
                    <a:pt x="236" y="56"/>
                  </a:lnTo>
                  <a:lnTo>
                    <a:pt x="245" y="71"/>
                  </a:lnTo>
                  <a:lnTo>
                    <a:pt x="245" y="71"/>
                  </a:lnTo>
                  <a:lnTo>
                    <a:pt x="253" y="100"/>
                  </a:lnTo>
                  <a:lnTo>
                    <a:pt x="239" y="135"/>
                  </a:lnTo>
                  <a:lnTo>
                    <a:pt x="232" y="141"/>
                  </a:lnTo>
                  <a:lnTo>
                    <a:pt x="215" y="128"/>
                  </a:lnTo>
                  <a:lnTo>
                    <a:pt x="187" y="132"/>
                  </a:lnTo>
                  <a:lnTo>
                    <a:pt x="187" y="132"/>
                  </a:lnTo>
                  <a:lnTo>
                    <a:pt x="181" y="120"/>
                  </a:lnTo>
                  <a:lnTo>
                    <a:pt x="172" y="146"/>
                  </a:lnTo>
                  <a:lnTo>
                    <a:pt x="158" y="155"/>
                  </a:lnTo>
                  <a:lnTo>
                    <a:pt x="139" y="147"/>
                  </a:lnTo>
                  <a:lnTo>
                    <a:pt x="132" y="155"/>
                  </a:lnTo>
                  <a:lnTo>
                    <a:pt x="130" y="163"/>
                  </a:lnTo>
                  <a:lnTo>
                    <a:pt x="123" y="169"/>
                  </a:lnTo>
                  <a:lnTo>
                    <a:pt x="124" y="173"/>
                  </a:lnTo>
                  <a:lnTo>
                    <a:pt x="109" y="180"/>
                  </a:lnTo>
                  <a:lnTo>
                    <a:pt x="109" y="180"/>
                  </a:lnTo>
                  <a:lnTo>
                    <a:pt x="94" y="156"/>
                  </a:lnTo>
                  <a:lnTo>
                    <a:pt x="86" y="134"/>
                  </a:lnTo>
                  <a:lnTo>
                    <a:pt x="73" y="137"/>
                  </a:lnTo>
                  <a:lnTo>
                    <a:pt x="60" y="129"/>
                  </a:lnTo>
                  <a:lnTo>
                    <a:pt x="52" y="141"/>
                  </a:lnTo>
                  <a:lnTo>
                    <a:pt x="45" y="141"/>
                  </a:lnTo>
                  <a:lnTo>
                    <a:pt x="43" y="137"/>
                  </a:lnTo>
                  <a:lnTo>
                    <a:pt x="36" y="141"/>
                  </a:lnTo>
                  <a:close/>
                  <a:moveTo>
                    <a:pt x="40" y="0"/>
                  </a:moveTo>
                  <a:lnTo>
                    <a:pt x="46" y="7"/>
                  </a:lnTo>
                  <a:lnTo>
                    <a:pt x="46" y="13"/>
                  </a:lnTo>
                  <a:lnTo>
                    <a:pt x="35" y="9"/>
                  </a:lnTo>
                  <a:lnTo>
                    <a:pt x="36" y="1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0" name="Freeform 71">
              <a:extLst>
                <a:ext uri="{FF2B5EF4-FFF2-40B4-BE49-F238E27FC236}">
                  <a16:creationId xmlns:a16="http://schemas.microsoft.com/office/drawing/2014/main" id="{4F98FA84-03DF-4846-8541-69EA12F23F7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90377" y="2393276"/>
              <a:ext cx="533400" cy="719138"/>
            </a:xfrm>
            <a:custGeom>
              <a:avLst/>
              <a:gdLst>
                <a:gd name="T0" fmla="*/ 120 w 336"/>
                <a:gd name="T1" fmla="*/ 295 h 453"/>
                <a:gd name="T2" fmla="*/ 112 w 336"/>
                <a:gd name="T3" fmla="*/ 281 h 453"/>
                <a:gd name="T4" fmla="*/ 177 w 336"/>
                <a:gd name="T5" fmla="*/ 254 h 453"/>
                <a:gd name="T6" fmla="*/ 158 w 336"/>
                <a:gd name="T7" fmla="*/ 224 h 453"/>
                <a:gd name="T8" fmla="*/ 128 w 336"/>
                <a:gd name="T9" fmla="*/ 202 h 453"/>
                <a:gd name="T10" fmla="*/ 237 w 336"/>
                <a:gd name="T11" fmla="*/ 111 h 453"/>
                <a:gd name="T12" fmla="*/ 206 w 336"/>
                <a:gd name="T13" fmla="*/ 90 h 453"/>
                <a:gd name="T14" fmla="*/ 215 w 336"/>
                <a:gd name="T15" fmla="*/ 103 h 453"/>
                <a:gd name="T16" fmla="*/ 170 w 336"/>
                <a:gd name="T17" fmla="*/ 74 h 453"/>
                <a:gd name="T18" fmla="*/ 174 w 336"/>
                <a:gd name="T19" fmla="*/ 83 h 453"/>
                <a:gd name="T20" fmla="*/ 159 w 336"/>
                <a:gd name="T21" fmla="*/ 36 h 453"/>
                <a:gd name="T22" fmla="*/ 175 w 336"/>
                <a:gd name="T23" fmla="*/ 46 h 453"/>
                <a:gd name="T24" fmla="*/ 163 w 336"/>
                <a:gd name="T25" fmla="*/ 57 h 453"/>
                <a:gd name="T26" fmla="*/ 161 w 336"/>
                <a:gd name="T27" fmla="*/ 83 h 453"/>
                <a:gd name="T28" fmla="*/ 152 w 336"/>
                <a:gd name="T29" fmla="*/ 130 h 453"/>
                <a:gd name="T30" fmla="*/ 151 w 336"/>
                <a:gd name="T31" fmla="*/ 111 h 453"/>
                <a:gd name="T32" fmla="*/ 128 w 336"/>
                <a:gd name="T33" fmla="*/ 63 h 453"/>
                <a:gd name="T34" fmla="*/ 129 w 336"/>
                <a:gd name="T35" fmla="*/ 46 h 453"/>
                <a:gd name="T36" fmla="*/ 153 w 336"/>
                <a:gd name="T37" fmla="*/ 37 h 453"/>
                <a:gd name="T38" fmla="*/ 35 w 336"/>
                <a:gd name="T39" fmla="*/ 20 h 453"/>
                <a:gd name="T40" fmla="*/ 39 w 336"/>
                <a:gd name="T41" fmla="*/ 0 h 453"/>
                <a:gd name="T42" fmla="*/ 59 w 336"/>
                <a:gd name="T43" fmla="*/ 35 h 453"/>
                <a:gd name="T44" fmla="*/ 108 w 336"/>
                <a:gd name="T45" fmla="*/ 115 h 453"/>
                <a:gd name="T46" fmla="*/ 80 w 336"/>
                <a:gd name="T47" fmla="*/ 124 h 453"/>
                <a:gd name="T48" fmla="*/ 112 w 336"/>
                <a:gd name="T49" fmla="*/ 223 h 453"/>
                <a:gd name="T50" fmla="*/ 153 w 336"/>
                <a:gd name="T51" fmla="*/ 271 h 453"/>
                <a:gd name="T52" fmla="*/ 208 w 336"/>
                <a:gd name="T53" fmla="*/ 277 h 453"/>
                <a:gd name="T54" fmla="*/ 233 w 336"/>
                <a:gd name="T55" fmla="*/ 268 h 453"/>
                <a:gd name="T56" fmla="*/ 200 w 336"/>
                <a:gd name="T57" fmla="*/ 237 h 453"/>
                <a:gd name="T58" fmla="*/ 216 w 336"/>
                <a:gd name="T59" fmla="*/ 225 h 453"/>
                <a:gd name="T60" fmla="*/ 221 w 336"/>
                <a:gd name="T61" fmla="*/ 231 h 453"/>
                <a:gd name="T62" fmla="*/ 230 w 336"/>
                <a:gd name="T63" fmla="*/ 251 h 453"/>
                <a:gd name="T64" fmla="*/ 336 w 336"/>
                <a:gd name="T65" fmla="*/ 266 h 453"/>
                <a:gd name="T66" fmla="*/ 278 w 336"/>
                <a:gd name="T67" fmla="*/ 286 h 453"/>
                <a:gd name="T68" fmla="*/ 275 w 336"/>
                <a:gd name="T69" fmla="*/ 311 h 453"/>
                <a:gd name="T70" fmla="*/ 274 w 336"/>
                <a:gd name="T71" fmla="*/ 343 h 453"/>
                <a:gd name="T72" fmla="*/ 302 w 336"/>
                <a:gd name="T73" fmla="*/ 375 h 453"/>
                <a:gd name="T74" fmla="*/ 311 w 336"/>
                <a:gd name="T75" fmla="*/ 406 h 453"/>
                <a:gd name="T76" fmla="*/ 294 w 336"/>
                <a:gd name="T77" fmla="*/ 453 h 453"/>
                <a:gd name="T78" fmla="*/ 277 w 336"/>
                <a:gd name="T79" fmla="*/ 421 h 453"/>
                <a:gd name="T80" fmla="*/ 236 w 336"/>
                <a:gd name="T81" fmla="*/ 366 h 453"/>
                <a:gd name="T82" fmla="*/ 222 w 336"/>
                <a:gd name="T83" fmla="*/ 361 h 453"/>
                <a:gd name="T84" fmla="*/ 197 w 336"/>
                <a:gd name="T85" fmla="*/ 331 h 453"/>
                <a:gd name="T86" fmla="*/ 177 w 336"/>
                <a:gd name="T87" fmla="*/ 318 h 453"/>
                <a:gd name="T88" fmla="*/ 141 w 336"/>
                <a:gd name="T89" fmla="*/ 299 h 453"/>
                <a:gd name="T90" fmla="*/ 123 w 336"/>
                <a:gd name="T91" fmla="*/ 288 h 453"/>
                <a:gd name="T92" fmla="*/ 99 w 336"/>
                <a:gd name="T93" fmla="*/ 277 h 453"/>
                <a:gd name="T94" fmla="*/ 79 w 336"/>
                <a:gd name="T95" fmla="*/ 290 h 453"/>
                <a:gd name="T96" fmla="*/ 28 w 336"/>
                <a:gd name="T97" fmla="*/ 297 h 453"/>
                <a:gd name="T98" fmla="*/ 5 w 336"/>
                <a:gd name="T99" fmla="*/ 277 h 453"/>
                <a:gd name="T100" fmla="*/ 62 w 336"/>
                <a:gd name="T101" fmla="*/ 236 h 453"/>
                <a:gd name="T102" fmla="*/ 77 w 336"/>
                <a:gd name="T103" fmla="*/ 181 h 453"/>
                <a:gd name="T104" fmla="*/ 25 w 336"/>
                <a:gd name="T105" fmla="*/ 96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6" h="453">
                  <a:moveTo>
                    <a:pt x="112" y="281"/>
                  </a:moveTo>
                  <a:lnTo>
                    <a:pt x="120" y="282"/>
                  </a:lnTo>
                  <a:lnTo>
                    <a:pt x="119" y="289"/>
                  </a:lnTo>
                  <a:lnTo>
                    <a:pt x="122" y="292"/>
                  </a:lnTo>
                  <a:lnTo>
                    <a:pt x="120" y="295"/>
                  </a:lnTo>
                  <a:lnTo>
                    <a:pt x="117" y="295"/>
                  </a:lnTo>
                  <a:lnTo>
                    <a:pt x="112" y="294"/>
                  </a:lnTo>
                  <a:lnTo>
                    <a:pt x="109" y="292"/>
                  </a:lnTo>
                  <a:lnTo>
                    <a:pt x="109" y="286"/>
                  </a:lnTo>
                  <a:lnTo>
                    <a:pt x="112" y="281"/>
                  </a:lnTo>
                  <a:close/>
                  <a:moveTo>
                    <a:pt x="158" y="224"/>
                  </a:moveTo>
                  <a:lnTo>
                    <a:pt x="193" y="249"/>
                  </a:lnTo>
                  <a:lnTo>
                    <a:pt x="206" y="267"/>
                  </a:lnTo>
                  <a:lnTo>
                    <a:pt x="199" y="268"/>
                  </a:lnTo>
                  <a:lnTo>
                    <a:pt x="177" y="254"/>
                  </a:lnTo>
                  <a:lnTo>
                    <a:pt x="173" y="249"/>
                  </a:lnTo>
                  <a:lnTo>
                    <a:pt x="161" y="244"/>
                  </a:lnTo>
                  <a:lnTo>
                    <a:pt x="146" y="226"/>
                  </a:lnTo>
                  <a:lnTo>
                    <a:pt x="149" y="216"/>
                  </a:lnTo>
                  <a:lnTo>
                    <a:pt x="158" y="224"/>
                  </a:lnTo>
                  <a:close/>
                  <a:moveTo>
                    <a:pt x="128" y="202"/>
                  </a:moveTo>
                  <a:lnTo>
                    <a:pt x="133" y="202"/>
                  </a:lnTo>
                  <a:lnTo>
                    <a:pt x="126" y="214"/>
                  </a:lnTo>
                  <a:lnTo>
                    <a:pt x="123" y="204"/>
                  </a:lnTo>
                  <a:lnTo>
                    <a:pt x="128" y="202"/>
                  </a:lnTo>
                  <a:close/>
                  <a:moveTo>
                    <a:pt x="253" y="107"/>
                  </a:moveTo>
                  <a:lnTo>
                    <a:pt x="259" y="113"/>
                  </a:lnTo>
                  <a:lnTo>
                    <a:pt x="256" y="116"/>
                  </a:lnTo>
                  <a:lnTo>
                    <a:pt x="231" y="119"/>
                  </a:lnTo>
                  <a:lnTo>
                    <a:pt x="237" y="111"/>
                  </a:lnTo>
                  <a:lnTo>
                    <a:pt x="253" y="107"/>
                  </a:lnTo>
                  <a:close/>
                  <a:moveTo>
                    <a:pt x="193" y="85"/>
                  </a:moveTo>
                  <a:lnTo>
                    <a:pt x="204" y="82"/>
                  </a:lnTo>
                  <a:lnTo>
                    <a:pt x="207" y="85"/>
                  </a:lnTo>
                  <a:lnTo>
                    <a:pt x="206" y="90"/>
                  </a:lnTo>
                  <a:lnTo>
                    <a:pt x="216" y="95"/>
                  </a:lnTo>
                  <a:lnTo>
                    <a:pt x="221" y="94"/>
                  </a:lnTo>
                  <a:lnTo>
                    <a:pt x="221" y="108"/>
                  </a:lnTo>
                  <a:lnTo>
                    <a:pt x="217" y="110"/>
                  </a:lnTo>
                  <a:lnTo>
                    <a:pt x="215" y="103"/>
                  </a:lnTo>
                  <a:lnTo>
                    <a:pt x="188" y="91"/>
                  </a:lnTo>
                  <a:lnTo>
                    <a:pt x="185" y="83"/>
                  </a:lnTo>
                  <a:lnTo>
                    <a:pt x="190" y="85"/>
                  </a:lnTo>
                  <a:lnTo>
                    <a:pt x="193" y="85"/>
                  </a:lnTo>
                  <a:close/>
                  <a:moveTo>
                    <a:pt x="170" y="74"/>
                  </a:moveTo>
                  <a:lnTo>
                    <a:pt x="171" y="77"/>
                  </a:lnTo>
                  <a:lnTo>
                    <a:pt x="178" y="77"/>
                  </a:lnTo>
                  <a:lnTo>
                    <a:pt x="183" y="83"/>
                  </a:lnTo>
                  <a:lnTo>
                    <a:pt x="178" y="80"/>
                  </a:lnTo>
                  <a:lnTo>
                    <a:pt x="174" y="83"/>
                  </a:lnTo>
                  <a:lnTo>
                    <a:pt x="170" y="81"/>
                  </a:lnTo>
                  <a:lnTo>
                    <a:pt x="167" y="75"/>
                  </a:lnTo>
                  <a:lnTo>
                    <a:pt x="170" y="74"/>
                  </a:lnTo>
                  <a:close/>
                  <a:moveTo>
                    <a:pt x="154" y="35"/>
                  </a:moveTo>
                  <a:lnTo>
                    <a:pt x="159" y="36"/>
                  </a:lnTo>
                  <a:lnTo>
                    <a:pt x="158" y="39"/>
                  </a:lnTo>
                  <a:lnTo>
                    <a:pt x="164" y="37"/>
                  </a:lnTo>
                  <a:lnTo>
                    <a:pt x="169" y="40"/>
                  </a:lnTo>
                  <a:lnTo>
                    <a:pt x="167" y="46"/>
                  </a:lnTo>
                  <a:lnTo>
                    <a:pt x="175" y="46"/>
                  </a:lnTo>
                  <a:lnTo>
                    <a:pt x="177" y="55"/>
                  </a:lnTo>
                  <a:lnTo>
                    <a:pt x="176" y="58"/>
                  </a:lnTo>
                  <a:lnTo>
                    <a:pt x="172" y="49"/>
                  </a:lnTo>
                  <a:lnTo>
                    <a:pt x="167" y="50"/>
                  </a:lnTo>
                  <a:lnTo>
                    <a:pt x="163" y="57"/>
                  </a:lnTo>
                  <a:lnTo>
                    <a:pt x="169" y="55"/>
                  </a:lnTo>
                  <a:lnTo>
                    <a:pt x="170" y="65"/>
                  </a:lnTo>
                  <a:lnTo>
                    <a:pt x="161" y="69"/>
                  </a:lnTo>
                  <a:lnTo>
                    <a:pt x="158" y="68"/>
                  </a:lnTo>
                  <a:lnTo>
                    <a:pt x="161" y="83"/>
                  </a:lnTo>
                  <a:lnTo>
                    <a:pt x="167" y="84"/>
                  </a:lnTo>
                  <a:lnTo>
                    <a:pt x="170" y="89"/>
                  </a:lnTo>
                  <a:lnTo>
                    <a:pt x="172" y="110"/>
                  </a:lnTo>
                  <a:lnTo>
                    <a:pt x="166" y="121"/>
                  </a:lnTo>
                  <a:lnTo>
                    <a:pt x="152" y="130"/>
                  </a:lnTo>
                  <a:lnTo>
                    <a:pt x="146" y="127"/>
                  </a:lnTo>
                  <a:lnTo>
                    <a:pt x="144" y="119"/>
                  </a:lnTo>
                  <a:lnTo>
                    <a:pt x="144" y="109"/>
                  </a:lnTo>
                  <a:lnTo>
                    <a:pt x="147" y="113"/>
                  </a:lnTo>
                  <a:lnTo>
                    <a:pt x="151" y="111"/>
                  </a:lnTo>
                  <a:lnTo>
                    <a:pt x="145" y="91"/>
                  </a:lnTo>
                  <a:lnTo>
                    <a:pt x="138" y="84"/>
                  </a:lnTo>
                  <a:lnTo>
                    <a:pt x="129" y="58"/>
                  </a:lnTo>
                  <a:lnTo>
                    <a:pt x="126" y="57"/>
                  </a:lnTo>
                  <a:lnTo>
                    <a:pt x="128" y="63"/>
                  </a:lnTo>
                  <a:lnTo>
                    <a:pt x="126" y="61"/>
                  </a:lnTo>
                  <a:lnTo>
                    <a:pt x="123" y="64"/>
                  </a:lnTo>
                  <a:lnTo>
                    <a:pt x="122" y="61"/>
                  </a:lnTo>
                  <a:lnTo>
                    <a:pt x="126" y="47"/>
                  </a:lnTo>
                  <a:lnTo>
                    <a:pt x="129" y="46"/>
                  </a:lnTo>
                  <a:lnTo>
                    <a:pt x="129" y="39"/>
                  </a:lnTo>
                  <a:lnTo>
                    <a:pt x="134" y="38"/>
                  </a:lnTo>
                  <a:lnTo>
                    <a:pt x="136" y="43"/>
                  </a:lnTo>
                  <a:lnTo>
                    <a:pt x="150" y="35"/>
                  </a:lnTo>
                  <a:lnTo>
                    <a:pt x="153" y="37"/>
                  </a:lnTo>
                  <a:lnTo>
                    <a:pt x="154" y="35"/>
                  </a:lnTo>
                  <a:close/>
                  <a:moveTo>
                    <a:pt x="23" y="48"/>
                  </a:moveTo>
                  <a:lnTo>
                    <a:pt x="25" y="43"/>
                  </a:lnTo>
                  <a:lnTo>
                    <a:pt x="23" y="37"/>
                  </a:lnTo>
                  <a:lnTo>
                    <a:pt x="35" y="20"/>
                  </a:lnTo>
                  <a:lnTo>
                    <a:pt x="35" y="13"/>
                  </a:lnTo>
                  <a:lnTo>
                    <a:pt x="31" y="9"/>
                  </a:lnTo>
                  <a:lnTo>
                    <a:pt x="36" y="8"/>
                  </a:lnTo>
                  <a:lnTo>
                    <a:pt x="36" y="3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45" y="4"/>
                  </a:lnTo>
                  <a:lnTo>
                    <a:pt x="48" y="3"/>
                  </a:lnTo>
                  <a:lnTo>
                    <a:pt x="53" y="7"/>
                  </a:lnTo>
                  <a:lnTo>
                    <a:pt x="59" y="35"/>
                  </a:lnTo>
                  <a:lnTo>
                    <a:pt x="71" y="55"/>
                  </a:lnTo>
                  <a:lnTo>
                    <a:pt x="74" y="72"/>
                  </a:lnTo>
                  <a:lnTo>
                    <a:pt x="82" y="80"/>
                  </a:lnTo>
                  <a:lnTo>
                    <a:pt x="79" y="86"/>
                  </a:lnTo>
                  <a:lnTo>
                    <a:pt x="108" y="115"/>
                  </a:lnTo>
                  <a:lnTo>
                    <a:pt x="100" y="113"/>
                  </a:lnTo>
                  <a:lnTo>
                    <a:pt x="97" y="114"/>
                  </a:lnTo>
                  <a:lnTo>
                    <a:pt x="86" y="121"/>
                  </a:lnTo>
                  <a:lnTo>
                    <a:pt x="83" y="117"/>
                  </a:lnTo>
                  <a:lnTo>
                    <a:pt x="80" y="124"/>
                  </a:lnTo>
                  <a:lnTo>
                    <a:pt x="91" y="181"/>
                  </a:lnTo>
                  <a:lnTo>
                    <a:pt x="106" y="196"/>
                  </a:lnTo>
                  <a:lnTo>
                    <a:pt x="106" y="208"/>
                  </a:lnTo>
                  <a:lnTo>
                    <a:pt x="113" y="214"/>
                  </a:lnTo>
                  <a:lnTo>
                    <a:pt x="112" y="223"/>
                  </a:lnTo>
                  <a:lnTo>
                    <a:pt x="106" y="229"/>
                  </a:lnTo>
                  <a:lnTo>
                    <a:pt x="108" y="233"/>
                  </a:lnTo>
                  <a:lnTo>
                    <a:pt x="116" y="242"/>
                  </a:lnTo>
                  <a:lnTo>
                    <a:pt x="114" y="240"/>
                  </a:lnTo>
                  <a:lnTo>
                    <a:pt x="153" y="271"/>
                  </a:lnTo>
                  <a:lnTo>
                    <a:pt x="186" y="286"/>
                  </a:lnTo>
                  <a:lnTo>
                    <a:pt x="206" y="287"/>
                  </a:lnTo>
                  <a:lnTo>
                    <a:pt x="215" y="292"/>
                  </a:lnTo>
                  <a:lnTo>
                    <a:pt x="217" y="281"/>
                  </a:lnTo>
                  <a:lnTo>
                    <a:pt x="208" y="277"/>
                  </a:lnTo>
                  <a:lnTo>
                    <a:pt x="204" y="270"/>
                  </a:lnTo>
                  <a:lnTo>
                    <a:pt x="230" y="278"/>
                  </a:lnTo>
                  <a:lnTo>
                    <a:pt x="231" y="274"/>
                  </a:lnTo>
                  <a:lnTo>
                    <a:pt x="228" y="271"/>
                  </a:lnTo>
                  <a:lnTo>
                    <a:pt x="233" y="268"/>
                  </a:lnTo>
                  <a:lnTo>
                    <a:pt x="235" y="264"/>
                  </a:lnTo>
                  <a:lnTo>
                    <a:pt x="227" y="265"/>
                  </a:lnTo>
                  <a:lnTo>
                    <a:pt x="227" y="260"/>
                  </a:lnTo>
                  <a:lnTo>
                    <a:pt x="206" y="248"/>
                  </a:lnTo>
                  <a:lnTo>
                    <a:pt x="200" y="237"/>
                  </a:lnTo>
                  <a:lnTo>
                    <a:pt x="201" y="234"/>
                  </a:lnTo>
                  <a:lnTo>
                    <a:pt x="205" y="238"/>
                  </a:lnTo>
                  <a:lnTo>
                    <a:pt x="204" y="233"/>
                  </a:lnTo>
                  <a:lnTo>
                    <a:pt x="211" y="227"/>
                  </a:lnTo>
                  <a:lnTo>
                    <a:pt x="216" y="225"/>
                  </a:lnTo>
                  <a:lnTo>
                    <a:pt x="218" y="230"/>
                  </a:lnTo>
                  <a:lnTo>
                    <a:pt x="219" y="215"/>
                  </a:lnTo>
                  <a:lnTo>
                    <a:pt x="224" y="214"/>
                  </a:lnTo>
                  <a:lnTo>
                    <a:pt x="224" y="216"/>
                  </a:lnTo>
                  <a:lnTo>
                    <a:pt x="221" y="231"/>
                  </a:lnTo>
                  <a:lnTo>
                    <a:pt x="224" y="233"/>
                  </a:lnTo>
                  <a:lnTo>
                    <a:pt x="223" y="241"/>
                  </a:lnTo>
                  <a:lnTo>
                    <a:pt x="227" y="242"/>
                  </a:lnTo>
                  <a:lnTo>
                    <a:pt x="232" y="238"/>
                  </a:lnTo>
                  <a:lnTo>
                    <a:pt x="230" y="251"/>
                  </a:lnTo>
                  <a:lnTo>
                    <a:pt x="230" y="251"/>
                  </a:lnTo>
                  <a:lnTo>
                    <a:pt x="230" y="254"/>
                  </a:lnTo>
                  <a:lnTo>
                    <a:pt x="244" y="254"/>
                  </a:lnTo>
                  <a:lnTo>
                    <a:pt x="261" y="236"/>
                  </a:lnTo>
                  <a:lnTo>
                    <a:pt x="336" y="266"/>
                  </a:lnTo>
                  <a:lnTo>
                    <a:pt x="336" y="266"/>
                  </a:lnTo>
                  <a:lnTo>
                    <a:pt x="283" y="280"/>
                  </a:lnTo>
                  <a:lnTo>
                    <a:pt x="283" y="280"/>
                  </a:lnTo>
                  <a:lnTo>
                    <a:pt x="279" y="277"/>
                  </a:lnTo>
                  <a:lnTo>
                    <a:pt x="278" y="286"/>
                  </a:lnTo>
                  <a:lnTo>
                    <a:pt x="262" y="285"/>
                  </a:lnTo>
                  <a:lnTo>
                    <a:pt x="255" y="279"/>
                  </a:lnTo>
                  <a:lnTo>
                    <a:pt x="270" y="302"/>
                  </a:lnTo>
                  <a:lnTo>
                    <a:pt x="278" y="309"/>
                  </a:lnTo>
                  <a:lnTo>
                    <a:pt x="275" y="311"/>
                  </a:lnTo>
                  <a:lnTo>
                    <a:pt x="275" y="319"/>
                  </a:lnTo>
                  <a:lnTo>
                    <a:pt x="278" y="328"/>
                  </a:lnTo>
                  <a:lnTo>
                    <a:pt x="271" y="328"/>
                  </a:lnTo>
                  <a:lnTo>
                    <a:pt x="268" y="332"/>
                  </a:lnTo>
                  <a:lnTo>
                    <a:pt x="274" y="343"/>
                  </a:lnTo>
                  <a:lnTo>
                    <a:pt x="272" y="346"/>
                  </a:lnTo>
                  <a:lnTo>
                    <a:pt x="282" y="357"/>
                  </a:lnTo>
                  <a:lnTo>
                    <a:pt x="282" y="361"/>
                  </a:lnTo>
                  <a:lnTo>
                    <a:pt x="302" y="372"/>
                  </a:lnTo>
                  <a:lnTo>
                    <a:pt x="302" y="375"/>
                  </a:lnTo>
                  <a:lnTo>
                    <a:pt x="298" y="376"/>
                  </a:lnTo>
                  <a:lnTo>
                    <a:pt x="291" y="366"/>
                  </a:lnTo>
                  <a:lnTo>
                    <a:pt x="287" y="366"/>
                  </a:lnTo>
                  <a:lnTo>
                    <a:pt x="305" y="391"/>
                  </a:lnTo>
                  <a:lnTo>
                    <a:pt x="311" y="406"/>
                  </a:lnTo>
                  <a:lnTo>
                    <a:pt x="311" y="429"/>
                  </a:lnTo>
                  <a:lnTo>
                    <a:pt x="314" y="430"/>
                  </a:lnTo>
                  <a:lnTo>
                    <a:pt x="317" y="440"/>
                  </a:lnTo>
                  <a:lnTo>
                    <a:pt x="307" y="443"/>
                  </a:lnTo>
                  <a:lnTo>
                    <a:pt x="294" y="453"/>
                  </a:lnTo>
                  <a:lnTo>
                    <a:pt x="287" y="450"/>
                  </a:lnTo>
                  <a:lnTo>
                    <a:pt x="274" y="436"/>
                  </a:lnTo>
                  <a:lnTo>
                    <a:pt x="278" y="427"/>
                  </a:lnTo>
                  <a:lnTo>
                    <a:pt x="275" y="424"/>
                  </a:lnTo>
                  <a:lnTo>
                    <a:pt x="277" y="421"/>
                  </a:lnTo>
                  <a:lnTo>
                    <a:pt x="277" y="412"/>
                  </a:lnTo>
                  <a:lnTo>
                    <a:pt x="271" y="399"/>
                  </a:lnTo>
                  <a:lnTo>
                    <a:pt x="254" y="382"/>
                  </a:lnTo>
                  <a:lnTo>
                    <a:pt x="251" y="374"/>
                  </a:lnTo>
                  <a:lnTo>
                    <a:pt x="236" y="366"/>
                  </a:lnTo>
                  <a:lnTo>
                    <a:pt x="238" y="362"/>
                  </a:lnTo>
                  <a:lnTo>
                    <a:pt x="234" y="359"/>
                  </a:lnTo>
                  <a:lnTo>
                    <a:pt x="227" y="359"/>
                  </a:lnTo>
                  <a:lnTo>
                    <a:pt x="225" y="363"/>
                  </a:lnTo>
                  <a:lnTo>
                    <a:pt x="222" y="361"/>
                  </a:lnTo>
                  <a:lnTo>
                    <a:pt x="224" y="358"/>
                  </a:lnTo>
                  <a:lnTo>
                    <a:pt x="222" y="355"/>
                  </a:lnTo>
                  <a:lnTo>
                    <a:pt x="210" y="357"/>
                  </a:lnTo>
                  <a:lnTo>
                    <a:pt x="209" y="349"/>
                  </a:lnTo>
                  <a:lnTo>
                    <a:pt x="197" y="331"/>
                  </a:lnTo>
                  <a:lnTo>
                    <a:pt x="195" y="330"/>
                  </a:lnTo>
                  <a:lnTo>
                    <a:pt x="195" y="325"/>
                  </a:lnTo>
                  <a:lnTo>
                    <a:pt x="186" y="316"/>
                  </a:lnTo>
                  <a:lnTo>
                    <a:pt x="181" y="315"/>
                  </a:lnTo>
                  <a:lnTo>
                    <a:pt x="177" y="318"/>
                  </a:lnTo>
                  <a:lnTo>
                    <a:pt x="170" y="314"/>
                  </a:lnTo>
                  <a:lnTo>
                    <a:pt x="171" y="312"/>
                  </a:lnTo>
                  <a:lnTo>
                    <a:pt x="161" y="312"/>
                  </a:lnTo>
                  <a:lnTo>
                    <a:pt x="159" y="304"/>
                  </a:lnTo>
                  <a:lnTo>
                    <a:pt x="141" y="299"/>
                  </a:lnTo>
                  <a:lnTo>
                    <a:pt x="138" y="292"/>
                  </a:lnTo>
                  <a:lnTo>
                    <a:pt x="134" y="294"/>
                  </a:lnTo>
                  <a:lnTo>
                    <a:pt x="129" y="290"/>
                  </a:lnTo>
                  <a:lnTo>
                    <a:pt x="127" y="292"/>
                  </a:lnTo>
                  <a:lnTo>
                    <a:pt x="123" y="288"/>
                  </a:lnTo>
                  <a:lnTo>
                    <a:pt x="126" y="282"/>
                  </a:lnTo>
                  <a:lnTo>
                    <a:pt x="123" y="280"/>
                  </a:lnTo>
                  <a:lnTo>
                    <a:pt x="118" y="282"/>
                  </a:lnTo>
                  <a:lnTo>
                    <a:pt x="111" y="275"/>
                  </a:lnTo>
                  <a:lnTo>
                    <a:pt x="99" y="277"/>
                  </a:lnTo>
                  <a:lnTo>
                    <a:pt x="98" y="280"/>
                  </a:lnTo>
                  <a:lnTo>
                    <a:pt x="102" y="286"/>
                  </a:lnTo>
                  <a:lnTo>
                    <a:pt x="84" y="289"/>
                  </a:lnTo>
                  <a:lnTo>
                    <a:pt x="82" y="293"/>
                  </a:lnTo>
                  <a:lnTo>
                    <a:pt x="79" y="290"/>
                  </a:lnTo>
                  <a:lnTo>
                    <a:pt x="56" y="301"/>
                  </a:lnTo>
                  <a:lnTo>
                    <a:pt x="48" y="309"/>
                  </a:lnTo>
                  <a:lnTo>
                    <a:pt x="48" y="309"/>
                  </a:lnTo>
                  <a:lnTo>
                    <a:pt x="32" y="302"/>
                  </a:lnTo>
                  <a:lnTo>
                    <a:pt x="28" y="297"/>
                  </a:lnTo>
                  <a:lnTo>
                    <a:pt x="8" y="296"/>
                  </a:lnTo>
                  <a:lnTo>
                    <a:pt x="0" y="285"/>
                  </a:lnTo>
                  <a:lnTo>
                    <a:pt x="2" y="282"/>
                  </a:lnTo>
                  <a:lnTo>
                    <a:pt x="6" y="282"/>
                  </a:lnTo>
                  <a:lnTo>
                    <a:pt x="5" y="277"/>
                  </a:lnTo>
                  <a:lnTo>
                    <a:pt x="5" y="277"/>
                  </a:lnTo>
                  <a:lnTo>
                    <a:pt x="20" y="271"/>
                  </a:lnTo>
                  <a:lnTo>
                    <a:pt x="42" y="254"/>
                  </a:lnTo>
                  <a:lnTo>
                    <a:pt x="55" y="252"/>
                  </a:lnTo>
                  <a:lnTo>
                    <a:pt x="62" y="236"/>
                  </a:lnTo>
                  <a:lnTo>
                    <a:pt x="68" y="231"/>
                  </a:lnTo>
                  <a:lnTo>
                    <a:pt x="71" y="231"/>
                  </a:lnTo>
                  <a:lnTo>
                    <a:pt x="85" y="211"/>
                  </a:lnTo>
                  <a:lnTo>
                    <a:pt x="83" y="182"/>
                  </a:lnTo>
                  <a:lnTo>
                    <a:pt x="77" y="181"/>
                  </a:lnTo>
                  <a:lnTo>
                    <a:pt x="73" y="176"/>
                  </a:lnTo>
                  <a:lnTo>
                    <a:pt x="70" y="178"/>
                  </a:lnTo>
                  <a:lnTo>
                    <a:pt x="51" y="141"/>
                  </a:lnTo>
                  <a:lnTo>
                    <a:pt x="51" y="141"/>
                  </a:lnTo>
                  <a:lnTo>
                    <a:pt x="25" y="96"/>
                  </a:lnTo>
                  <a:lnTo>
                    <a:pt x="24" y="71"/>
                  </a:lnTo>
                  <a:lnTo>
                    <a:pt x="24" y="71"/>
                  </a:lnTo>
                  <a:lnTo>
                    <a:pt x="23" y="48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1" name="Freeform 72">
              <a:extLst>
                <a:ext uri="{FF2B5EF4-FFF2-40B4-BE49-F238E27FC236}">
                  <a16:creationId xmlns:a16="http://schemas.microsoft.com/office/drawing/2014/main" id="{FDAD9ACF-DE32-B640-A97E-4A28F0C3607A}"/>
                </a:ext>
              </a:extLst>
            </p:cNvPr>
            <p:cNvSpPr>
              <a:spLocks/>
            </p:cNvSpPr>
            <p:nvPr/>
          </p:nvSpPr>
          <p:spPr bwMode="auto">
            <a:xfrm>
              <a:off x="8911015" y="1888451"/>
              <a:ext cx="285750" cy="257175"/>
            </a:xfrm>
            <a:custGeom>
              <a:avLst/>
              <a:gdLst>
                <a:gd name="T0" fmla="*/ 24 w 180"/>
                <a:gd name="T1" fmla="*/ 0 h 162"/>
                <a:gd name="T2" fmla="*/ 56 w 180"/>
                <a:gd name="T3" fmla="*/ 3 h 162"/>
                <a:gd name="T4" fmla="*/ 99 w 180"/>
                <a:gd name="T5" fmla="*/ 56 h 162"/>
                <a:gd name="T6" fmla="*/ 170 w 180"/>
                <a:gd name="T7" fmla="*/ 24 h 162"/>
                <a:gd name="T8" fmla="*/ 180 w 180"/>
                <a:gd name="T9" fmla="*/ 25 h 162"/>
                <a:gd name="T10" fmla="*/ 180 w 180"/>
                <a:gd name="T11" fmla="*/ 25 h 162"/>
                <a:gd name="T12" fmla="*/ 166 w 180"/>
                <a:gd name="T13" fmla="*/ 34 h 162"/>
                <a:gd name="T14" fmla="*/ 116 w 180"/>
                <a:gd name="T15" fmla="*/ 92 h 162"/>
                <a:gd name="T16" fmla="*/ 37 w 180"/>
                <a:gd name="T17" fmla="*/ 162 h 162"/>
                <a:gd name="T18" fmla="*/ 37 w 180"/>
                <a:gd name="T19" fmla="*/ 162 h 162"/>
                <a:gd name="T20" fmla="*/ 6 w 180"/>
                <a:gd name="T21" fmla="*/ 134 h 162"/>
                <a:gd name="T22" fmla="*/ 0 w 180"/>
                <a:gd name="T23" fmla="*/ 81 h 162"/>
                <a:gd name="T24" fmla="*/ 31 w 180"/>
                <a:gd name="T25" fmla="*/ 67 h 162"/>
                <a:gd name="T26" fmla="*/ 33 w 180"/>
                <a:gd name="T27" fmla="*/ 47 h 162"/>
                <a:gd name="T28" fmla="*/ 18 w 180"/>
                <a:gd name="T29" fmla="*/ 42 h 162"/>
                <a:gd name="T30" fmla="*/ 24 w 180"/>
                <a:gd name="T31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0" h="162">
                  <a:moveTo>
                    <a:pt x="24" y="0"/>
                  </a:moveTo>
                  <a:lnTo>
                    <a:pt x="56" y="3"/>
                  </a:lnTo>
                  <a:lnTo>
                    <a:pt x="99" y="56"/>
                  </a:lnTo>
                  <a:lnTo>
                    <a:pt x="170" y="24"/>
                  </a:lnTo>
                  <a:lnTo>
                    <a:pt x="180" y="25"/>
                  </a:lnTo>
                  <a:lnTo>
                    <a:pt x="180" y="25"/>
                  </a:lnTo>
                  <a:lnTo>
                    <a:pt x="166" y="34"/>
                  </a:lnTo>
                  <a:lnTo>
                    <a:pt x="116" y="92"/>
                  </a:lnTo>
                  <a:lnTo>
                    <a:pt x="37" y="162"/>
                  </a:lnTo>
                  <a:lnTo>
                    <a:pt x="37" y="162"/>
                  </a:lnTo>
                  <a:lnTo>
                    <a:pt x="6" y="134"/>
                  </a:lnTo>
                  <a:lnTo>
                    <a:pt x="0" y="81"/>
                  </a:lnTo>
                  <a:lnTo>
                    <a:pt x="31" y="67"/>
                  </a:lnTo>
                  <a:lnTo>
                    <a:pt x="33" y="47"/>
                  </a:lnTo>
                  <a:lnTo>
                    <a:pt x="18" y="4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2" name="Freeform 73">
              <a:extLst>
                <a:ext uri="{FF2B5EF4-FFF2-40B4-BE49-F238E27FC236}">
                  <a16:creationId xmlns:a16="http://schemas.microsoft.com/office/drawing/2014/main" id="{BB1B9075-59DF-7645-A669-05F707C9FB0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41165" y="2507576"/>
              <a:ext cx="130175" cy="211138"/>
            </a:xfrm>
            <a:custGeom>
              <a:avLst/>
              <a:gdLst>
                <a:gd name="T0" fmla="*/ 33 w 82"/>
                <a:gd name="T1" fmla="*/ 132 h 133"/>
                <a:gd name="T2" fmla="*/ 29 w 82"/>
                <a:gd name="T3" fmla="*/ 103 h 133"/>
                <a:gd name="T4" fmla="*/ 38 w 82"/>
                <a:gd name="T5" fmla="*/ 122 h 133"/>
                <a:gd name="T6" fmla="*/ 37 w 82"/>
                <a:gd name="T7" fmla="*/ 84 h 133"/>
                <a:gd name="T8" fmla="*/ 37 w 82"/>
                <a:gd name="T9" fmla="*/ 84 h 133"/>
                <a:gd name="T10" fmla="*/ 37 w 82"/>
                <a:gd name="T11" fmla="*/ 84 h 133"/>
                <a:gd name="T12" fmla="*/ 36 w 82"/>
                <a:gd name="T13" fmla="*/ 84 h 133"/>
                <a:gd name="T14" fmla="*/ 36 w 82"/>
                <a:gd name="T15" fmla="*/ 85 h 133"/>
                <a:gd name="T16" fmla="*/ 36 w 82"/>
                <a:gd name="T17" fmla="*/ 84 h 133"/>
                <a:gd name="T18" fmla="*/ 36 w 82"/>
                <a:gd name="T19" fmla="*/ 83 h 133"/>
                <a:gd name="T20" fmla="*/ 36 w 82"/>
                <a:gd name="T21" fmla="*/ 83 h 133"/>
                <a:gd name="T22" fmla="*/ 36 w 82"/>
                <a:gd name="T23" fmla="*/ 83 h 133"/>
                <a:gd name="T24" fmla="*/ 55 w 82"/>
                <a:gd name="T25" fmla="*/ 0 h 133"/>
                <a:gd name="T26" fmla="*/ 82 w 82"/>
                <a:gd name="T27" fmla="*/ 69 h 133"/>
                <a:gd name="T28" fmla="*/ 70 w 82"/>
                <a:gd name="T29" fmla="*/ 73 h 133"/>
                <a:gd name="T30" fmla="*/ 58 w 82"/>
                <a:gd name="T31" fmla="*/ 95 h 133"/>
                <a:gd name="T32" fmla="*/ 59 w 82"/>
                <a:gd name="T33" fmla="*/ 116 h 133"/>
                <a:gd name="T34" fmla="*/ 47 w 82"/>
                <a:gd name="T35" fmla="*/ 133 h 133"/>
                <a:gd name="T36" fmla="*/ 53 w 82"/>
                <a:gd name="T37" fmla="*/ 106 h 133"/>
                <a:gd name="T38" fmla="*/ 46 w 82"/>
                <a:gd name="T39" fmla="*/ 90 h 133"/>
                <a:gd name="T40" fmla="*/ 40 w 82"/>
                <a:gd name="T41" fmla="*/ 84 h 133"/>
                <a:gd name="T42" fmla="*/ 30 w 82"/>
                <a:gd name="T43" fmla="*/ 92 h 133"/>
                <a:gd name="T44" fmla="*/ 27 w 82"/>
                <a:gd name="T45" fmla="*/ 106 h 133"/>
                <a:gd name="T46" fmla="*/ 10 w 82"/>
                <a:gd name="T47" fmla="*/ 79 h 133"/>
                <a:gd name="T48" fmla="*/ 3 w 82"/>
                <a:gd name="T49" fmla="*/ 80 h 133"/>
                <a:gd name="T50" fmla="*/ 4 w 82"/>
                <a:gd name="T51" fmla="*/ 66 h 133"/>
                <a:gd name="T52" fmla="*/ 7 w 82"/>
                <a:gd name="T53" fmla="*/ 56 h 133"/>
                <a:gd name="T54" fmla="*/ 2 w 82"/>
                <a:gd name="T55" fmla="*/ 47 h 133"/>
                <a:gd name="T56" fmla="*/ 5 w 82"/>
                <a:gd name="T57" fmla="*/ 33 h 133"/>
                <a:gd name="T58" fmla="*/ 4 w 82"/>
                <a:gd name="T59" fmla="*/ 29 h 133"/>
                <a:gd name="T60" fmla="*/ 19 w 82"/>
                <a:gd name="T61" fmla="*/ 14 h 133"/>
                <a:gd name="T62" fmla="*/ 55 w 82"/>
                <a:gd name="T63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2" h="133">
                  <a:moveTo>
                    <a:pt x="33" y="124"/>
                  </a:moveTo>
                  <a:lnTo>
                    <a:pt x="33" y="132"/>
                  </a:lnTo>
                  <a:lnTo>
                    <a:pt x="27" y="118"/>
                  </a:lnTo>
                  <a:lnTo>
                    <a:pt x="29" y="103"/>
                  </a:lnTo>
                  <a:lnTo>
                    <a:pt x="33" y="119"/>
                  </a:lnTo>
                  <a:lnTo>
                    <a:pt x="38" y="122"/>
                  </a:lnTo>
                  <a:lnTo>
                    <a:pt x="33" y="124"/>
                  </a:lnTo>
                  <a:close/>
                  <a:moveTo>
                    <a:pt x="37" y="84"/>
                  </a:moveTo>
                  <a:lnTo>
                    <a:pt x="37" y="84"/>
                  </a:lnTo>
                  <a:lnTo>
                    <a:pt x="37" y="84"/>
                  </a:lnTo>
                  <a:lnTo>
                    <a:pt x="37" y="84"/>
                  </a:lnTo>
                  <a:lnTo>
                    <a:pt x="37" y="84"/>
                  </a:lnTo>
                  <a:lnTo>
                    <a:pt x="37" y="84"/>
                  </a:lnTo>
                  <a:close/>
                  <a:moveTo>
                    <a:pt x="36" y="84"/>
                  </a:moveTo>
                  <a:lnTo>
                    <a:pt x="36" y="85"/>
                  </a:lnTo>
                  <a:lnTo>
                    <a:pt x="36" y="85"/>
                  </a:lnTo>
                  <a:lnTo>
                    <a:pt x="36" y="84"/>
                  </a:lnTo>
                  <a:lnTo>
                    <a:pt x="36" y="84"/>
                  </a:lnTo>
                  <a:lnTo>
                    <a:pt x="36" y="84"/>
                  </a:lnTo>
                  <a:close/>
                  <a:moveTo>
                    <a:pt x="36" y="83"/>
                  </a:moveTo>
                  <a:lnTo>
                    <a:pt x="36" y="83"/>
                  </a:lnTo>
                  <a:lnTo>
                    <a:pt x="36" y="83"/>
                  </a:lnTo>
                  <a:lnTo>
                    <a:pt x="36" y="83"/>
                  </a:lnTo>
                  <a:lnTo>
                    <a:pt x="36" y="83"/>
                  </a:lnTo>
                  <a:lnTo>
                    <a:pt x="36" y="83"/>
                  </a:lnTo>
                  <a:close/>
                  <a:moveTo>
                    <a:pt x="55" y="0"/>
                  </a:moveTo>
                  <a:lnTo>
                    <a:pt x="56" y="24"/>
                  </a:lnTo>
                  <a:lnTo>
                    <a:pt x="82" y="69"/>
                  </a:lnTo>
                  <a:lnTo>
                    <a:pt x="82" y="69"/>
                  </a:lnTo>
                  <a:lnTo>
                    <a:pt x="70" y="73"/>
                  </a:lnTo>
                  <a:lnTo>
                    <a:pt x="61" y="82"/>
                  </a:lnTo>
                  <a:lnTo>
                    <a:pt x="58" y="95"/>
                  </a:lnTo>
                  <a:lnTo>
                    <a:pt x="61" y="109"/>
                  </a:lnTo>
                  <a:lnTo>
                    <a:pt x="59" y="116"/>
                  </a:lnTo>
                  <a:lnTo>
                    <a:pt x="64" y="121"/>
                  </a:lnTo>
                  <a:lnTo>
                    <a:pt x="47" y="133"/>
                  </a:lnTo>
                  <a:lnTo>
                    <a:pt x="46" y="124"/>
                  </a:lnTo>
                  <a:lnTo>
                    <a:pt x="53" y="106"/>
                  </a:lnTo>
                  <a:lnTo>
                    <a:pt x="50" y="95"/>
                  </a:lnTo>
                  <a:lnTo>
                    <a:pt x="46" y="90"/>
                  </a:lnTo>
                  <a:lnTo>
                    <a:pt x="41" y="90"/>
                  </a:lnTo>
                  <a:lnTo>
                    <a:pt x="40" y="84"/>
                  </a:lnTo>
                  <a:lnTo>
                    <a:pt x="35" y="82"/>
                  </a:lnTo>
                  <a:lnTo>
                    <a:pt x="30" y="92"/>
                  </a:lnTo>
                  <a:lnTo>
                    <a:pt x="27" y="92"/>
                  </a:lnTo>
                  <a:lnTo>
                    <a:pt x="27" y="106"/>
                  </a:lnTo>
                  <a:lnTo>
                    <a:pt x="15" y="84"/>
                  </a:lnTo>
                  <a:lnTo>
                    <a:pt x="10" y="79"/>
                  </a:lnTo>
                  <a:lnTo>
                    <a:pt x="3" y="80"/>
                  </a:lnTo>
                  <a:lnTo>
                    <a:pt x="3" y="80"/>
                  </a:lnTo>
                  <a:lnTo>
                    <a:pt x="0" y="71"/>
                  </a:lnTo>
                  <a:lnTo>
                    <a:pt x="4" y="66"/>
                  </a:lnTo>
                  <a:lnTo>
                    <a:pt x="2" y="58"/>
                  </a:lnTo>
                  <a:lnTo>
                    <a:pt x="7" y="56"/>
                  </a:lnTo>
                  <a:lnTo>
                    <a:pt x="9" y="51"/>
                  </a:lnTo>
                  <a:lnTo>
                    <a:pt x="2" y="47"/>
                  </a:lnTo>
                  <a:lnTo>
                    <a:pt x="8" y="33"/>
                  </a:lnTo>
                  <a:lnTo>
                    <a:pt x="5" y="33"/>
                  </a:lnTo>
                  <a:lnTo>
                    <a:pt x="4" y="29"/>
                  </a:lnTo>
                  <a:lnTo>
                    <a:pt x="4" y="29"/>
                  </a:lnTo>
                  <a:lnTo>
                    <a:pt x="18" y="19"/>
                  </a:lnTo>
                  <a:lnTo>
                    <a:pt x="19" y="14"/>
                  </a:lnTo>
                  <a:lnTo>
                    <a:pt x="36" y="11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3" name="Freeform 74">
              <a:extLst>
                <a:ext uri="{FF2B5EF4-FFF2-40B4-BE49-F238E27FC236}">
                  <a16:creationId xmlns:a16="http://schemas.microsoft.com/office/drawing/2014/main" id="{09C87559-DE5E-B249-A9D5-3E73A784978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042777" y="3182263"/>
              <a:ext cx="349250" cy="323850"/>
            </a:xfrm>
            <a:custGeom>
              <a:avLst/>
              <a:gdLst>
                <a:gd name="T0" fmla="*/ 61 w 220"/>
                <a:gd name="T1" fmla="*/ 197 h 204"/>
                <a:gd name="T2" fmla="*/ 50 w 220"/>
                <a:gd name="T3" fmla="*/ 198 h 204"/>
                <a:gd name="T4" fmla="*/ 55 w 220"/>
                <a:gd name="T5" fmla="*/ 190 h 204"/>
                <a:gd name="T6" fmla="*/ 210 w 220"/>
                <a:gd name="T7" fmla="*/ 106 h 204"/>
                <a:gd name="T8" fmla="*/ 216 w 220"/>
                <a:gd name="T9" fmla="*/ 139 h 204"/>
                <a:gd name="T10" fmla="*/ 206 w 220"/>
                <a:gd name="T11" fmla="*/ 153 h 204"/>
                <a:gd name="T12" fmla="*/ 190 w 220"/>
                <a:gd name="T13" fmla="*/ 143 h 204"/>
                <a:gd name="T14" fmla="*/ 166 w 220"/>
                <a:gd name="T15" fmla="*/ 124 h 204"/>
                <a:gd name="T16" fmla="*/ 161 w 220"/>
                <a:gd name="T17" fmla="*/ 112 h 204"/>
                <a:gd name="T18" fmla="*/ 186 w 220"/>
                <a:gd name="T19" fmla="*/ 101 h 204"/>
                <a:gd name="T20" fmla="*/ 133 w 220"/>
                <a:gd name="T21" fmla="*/ 76 h 204"/>
                <a:gd name="T22" fmla="*/ 140 w 220"/>
                <a:gd name="T23" fmla="*/ 93 h 204"/>
                <a:gd name="T24" fmla="*/ 134 w 220"/>
                <a:gd name="T25" fmla="*/ 107 h 204"/>
                <a:gd name="T26" fmla="*/ 123 w 220"/>
                <a:gd name="T27" fmla="*/ 95 h 204"/>
                <a:gd name="T28" fmla="*/ 122 w 220"/>
                <a:gd name="T29" fmla="*/ 86 h 204"/>
                <a:gd name="T30" fmla="*/ 130 w 220"/>
                <a:gd name="T31" fmla="*/ 75 h 204"/>
                <a:gd name="T32" fmla="*/ 102 w 220"/>
                <a:gd name="T33" fmla="*/ 67 h 204"/>
                <a:gd name="T34" fmla="*/ 97 w 220"/>
                <a:gd name="T35" fmla="*/ 72 h 204"/>
                <a:gd name="T36" fmla="*/ 99 w 220"/>
                <a:gd name="T37" fmla="*/ 84 h 204"/>
                <a:gd name="T38" fmla="*/ 93 w 220"/>
                <a:gd name="T39" fmla="*/ 102 h 204"/>
                <a:gd name="T40" fmla="*/ 78 w 220"/>
                <a:gd name="T41" fmla="*/ 161 h 204"/>
                <a:gd name="T42" fmla="*/ 81 w 220"/>
                <a:gd name="T43" fmla="*/ 168 h 204"/>
                <a:gd name="T44" fmla="*/ 82 w 220"/>
                <a:gd name="T45" fmla="*/ 174 h 204"/>
                <a:gd name="T46" fmla="*/ 74 w 220"/>
                <a:gd name="T47" fmla="*/ 178 h 204"/>
                <a:gd name="T48" fmla="*/ 65 w 220"/>
                <a:gd name="T49" fmla="*/ 181 h 204"/>
                <a:gd name="T50" fmla="*/ 62 w 220"/>
                <a:gd name="T51" fmla="*/ 177 h 204"/>
                <a:gd name="T52" fmla="*/ 62 w 220"/>
                <a:gd name="T53" fmla="*/ 159 h 204"/>
                <a:gd name="T54" fmla="*/ 67 w 220"/>
                <a:gd name="T55" fmla="*/ 170 h 204"/>
                <a:gd name="T56" fmla="*/ 65 w 220"/>
                <a:gd name="T57" fmla="*/ 154 h 204"/>
                <a:gd name="T58" fmla="*/ 62 w 220"/>
                <a:gd name="T59" fmla="*/ 151 h 204"/>
                <a:gd name="T60" fmla="*/ 57 w 220"/>
                <a:gd name="T61" fmla="*/ 147 h 204"/>
                <a:gd name="T62" fmla="*/ 52 w 220"/>
                <a:gd name="T63" fmla="*/ 142 h 204"/>
                <a:gd name="T64" fmla="*/ 53 w 220"/>
                <a:gd name="T65" fmla="*/ 136 h 204"/>
                <a:gd name="T66" fmla="*/ 66 w 220"/>
                <a:gd name="T67" fmla="*/ 122 h 204"/>
                <a:gd name="T68" fmla="*/ 72 w 220"/>
                <a:gd name="T69" fmla="*/ 103 h 204"/>
                <a:gd name="T70" fmla="*/ 69 w 220"/>
                <a:gd name="T71" fmla="*/ 80 h 204"/>
                <a:gd name="T72" fmla="*/ 85 w 220"/>
                <a:gd name="T73" fmla="*/ 75 h 204"/>
                <a:gd name="T74" fmla="*/ 94 w 220"/>
                <a:gd name="T75" fmla="*/ 63 h 204"/>
                <a:gd name="T76" fmla="*/ 82 w 220"/>
                <a:gd name="T77" fmla="*/ 40 h 204"/>
                <a:gd name="T78" fmla="*/ 76 w 220"/>
                <a:gd name="T79" fmla="*/ 35 h 204"/>
                <a:gd name="T80" fmla="*/ 5 w 220"/>
                <a:gd name="T81" fmla="*/ 3 h 204"/>
                <a:gd name="T82" fmla="*/ 7 w 220"/>
                <a:gd name="T83" fmla="*/ 15 h 204"/>
                <a:gd name="T84" fmla="*/ 5 w 220"/>
                <a:gd name="T85" fmla="*/ 3 h 204"/>
                <a:gd name="T86" fmla="*/ 91 w 220"/>
                <a:gd name="T87" fmla="*/ 2 h 204"/>
                <a:gd name="T88" fmla="*/ 82 w 220"/>
                <a:gd name="T89" fmla="*/ 13 h 204"/>
                <a:gd name="T90" fmla="*/ 76 w 220"/>
                <a:gd name="T91" fmla="*/ 3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0" h="204">
                  <a:moveTo>
                    <a:pt x="55" y="190"/>
                  </a:moveTo>
                  <a:lnTo>
                    <a:pt x="61" y="197"/>
                  </a:lnTo>
                  <a:lnTo>
                    <a:pt x="59" y="204"/>
                  </a:lnTo>
                  <a:lnTo>
                    <a:pt x="50" y="198"/>
                  </a:lnTo>
                  <a:lnTo>
                    <a:pt x="50" y="193"/>
                  </a:lnTo>
                  <a:lnTo>
                    <a:pt x="55" y="190"/>
                  </a:lnTo>
                  <a:close/>
                  <a:moveTo>
                    <a:pt x="186" y="101"/>
                  </a:moveTo>
                  <a:lnTo>
                    <a:pt x="210" y="106"/>
                  </a:lnTo>
                  <a:lnTo>
                    <a:pt x="220" y="124"/>
                  </a:lnTo>
                  <a:lnTo>
                    <a:pt x="216" y="139"/>
                  </a:lnTo>
                  <a:lnTo>
                    <a:pt x="206" y="150"/>
                  </a:lnTo>
                  <a:lnTo>
                    <a:pt x="206" y="153"/>
                  </a:lnTo>
                  <a:lnTo>
                    <a:pt x="201" y="147"/>
                  </a:lnTo>
                  <a:lnTo>
                    <a:pt x="190" y="143"/>
                  </a:lnTo>
                  <a:lnTo>
                    <a:pt x="186" y="132"/>
                  </a:lnTo>
                  <a:lnTo>
                    <a:pt x="166" y="124"/>
                  </a:lnTo>
                  <a:lnTo>
                    <a:pt x="160" y="117"/>
                  </a:lnTo>
                  <a:lnTo>
                    <a:pt x="161" y="112"/>
                  </a:lnTo>
                  <a:lnTo>
                    <a:pt x="169" y="105"/>
                  </a:lnTo>
                  <a:lnTo>
                    <a:pt x="186" y="101"/>
                  </a:lnTo>
                  <a:close/>
                  <a:moveTo>
                    <a:pt x="130" y="75"/>
                  </a:moveTo>
                  <a:lnTo>
                    <a:pt x="133" y="76"/>
                  </a:lnTo>
                  <a:lnTo>
                    <a:pt x="135" y="89"/>
                  </a:lnTo>
                  <a:lnTo>
                    <a:pt x="140" y="93"/>
                  </a:lnTo>
                  <a:lnTo>
                    <a:pt x="140" y="101"/>
                  </a:lnTo>
                  <a:lnTo>
                    <a:pt x="134" y="107"/>
                  </a:lnTo>
                  <a:lnTo>
                    <a:pt x="128" y="104"/>
                  </a:lnTo>
                  <a:lnTo>
                    <a:pt x="123" y="95"/>
                  </a:lnTo>
                  <a:lnTo>
                    <a:pt x="126" y="92"/>
                  </a:lnTo>
                  <a:lnTo>
                    <a:pt x="122" y="86"/>
                  </a:lnTo>
                  <a:lnTo>
                    <a:pt x="126" y="85"/>
                  </a:lnTo>
                  <a:lnTo>
                    <a:pt x="130" y="75"/>
                  </a:lnTo>
                  <a:close/>
                  <a:moveTo>
                    <a:pt x="94" y="63"/>
                  </a:moveTo>
                  <a:lnTo>
                    <a:pt x="102" y="67"/>
                  </a:lnTo>
                  <a:lnTo>
                    <a:pt x="104" y="73"/>
                  </a:lnTo>
                  <a:lnTo>
                    <a:pt x="97" y="72"/>
                  </a:lnTo>
                  <a:lnTo>
                    <a:pt x="95" y="76"/>
                  </a:lnTo>
                  <a:lnTo>
                    <a:pt x="99" y="84"/>
                  </a:lnTo>
                  <a:lnTo>
                    <a:pt x="99" y="94"/>
                  </a:lnTo>
                  <a:lnTo>
                    <a:pt x="93" y="102"/>
                  </a:lnTo>
                  <a:lnTo>
                    <a:pt x="88" y="143"/>
                  </a:lnTo>
                  <a:lnTo>
                    <a:pt x="78" y="161"/>
                  </a:lnTo>
                  <a:lnTo>
                    <a:pt x="78" y="170"/>
                  </a:lnTo>
                  <a:lnTo>
                    <a:pt x="81" y="168"/>
                  </a:lnTo>
                  <a:lnTo>
                    <a:pt x="84" y="172"/>
                  </a:lnTo>
                  <a:lnTo>
                    <a:pt x="82" y="174"/>
                  </a:lnTo>
                  <a:lnTo>
                    <a:pt x="79" y="172"/>
                  </a:lnTo>
                  <a:lnTo>
                    <a:pt x="74" y="178"/>
                  </a:lnTo>
                  <a:lnTo>
                    <a:pt x="72" y="190"/>
                  </a:lnTo>
                  <a:lnTo>
                    <a:pt x="65" y="181"/>
                  </a:lnTo>
                  <a:lnTo>
                    <a:pt x="67" y="176"/>
                  </a:lnTo>
                  <a:lnTo>
                    <a:pt x="62" y="177"/>
                  </a:lnTo>
                  <a:lnTo>
                    <a:pt x="60" y="170"/>
                  </a:lnTo>
                  <a:lnTo>
                    <a:pt x="62" y="159"/>
                  </a:lnTo>
                  <a:lnTo>
                    <a:pt x="64" y="168"/>
                  </a:lnTo>
                  <a:lnTo>
                    <a:pt x="67" y="170"/>
                  </a:lnTo>
                  <a:lnTo>
                    <a:pt x="73" y="161"/>
                  </a:lnTo>
                  <a:lnTo>
                    <a:pt x="65" y="154"/>
                  </a:lnTo>
                  <a:lnTo>
                    <a:pt x="62" y="155"/>
                  </a:lnTo>
                  <a:lnTo>
                    <a:pt x="62" y="151"/>
                  </a:lnTo>
                  <a:lnTo>
                    <a:pt x="58" y="150"/>
                  </a:lnTo>
                  <a:lnTo>
                    <a:pt x="57" y="147"/>
                  </a:lnTo>
                  <a:lnTo>
                    <a:pt x="53" y="149"/>
                  </a:lnTo>
                  <a:lnTo>
                    <a:pt x="52" y="142"/>
                  </a:lnTo>
                  <a:lnTo>
                    <a:pt x="56" y="138"/>
                  </a:lnTo>
                  <a:lnTo>
                    <a:pt x="53" y="136"/>
                  </a:lnTo>
                  <a:lnTo>
                    <a:pt x="56" y="126"/>
                  </a:lnTo>
                  <a:lnTo>
                    <a:pt x="66" y="122"/>
                  </a:lnTo>
                  <a:lnTo>
                    <a:pt x="70" y="115"/>
                  </a:lnTo>
                  <a:lnTo>
                    <a:pt x="72" y="103"/>
                  </a:lnTo>
                  <a:lnTo>
                    <a:pt x="68" y="86"/>
                  </a:lnTo>
                  <a:lnTo>
                    <a:pt x="69" y="80"/>
                  </a:lnTo>
                  <a:lnTo>
                    <a:pt x="78" y="75"/>
                  </a:lnTo>
                  <a:lnTo>
                    <a:pt x="85" y="75"/>
                  </a:lnTo>
                  <a:lnTo>
                    <a:pt x="94" y="68"/>
                  </a:lnTo>
                  <a:lnTo>
                    <a:pt x="94" y="63"/>
                  </a:lnTo>
                  <a:close/>
                  <a:moveTo>
                    <a:pt x="88" y="28"/>
                  </a:moveTo>
                  <a:lnTo>
                    <a:pt x="82" y="40"/>
                  </a:lnTo>
                  <a:lnTo>
                    <a:pt x="76" y="39"/>
                  </a:lnTo>
                  <a:lnTo>
                    <a:pt x="76" y="35"/>
                  </a:lnTo>
                  <a:lnTo>
                    <a:pt x="88" y="28"/>
                  </a:lnTo>
                  <a:close/>
                  <a:moveTo>
                    <a:pt x="5" y="3"/>
                  </a:moveTo>
                  <a:lnTo>
                    <a:pt x="12" y="8"/>
                  </a:lnTo>
                  <a:lnTo>
                    <a:pt x="7" y="15"/>
                  </a:lnTo>
                  <a:lnTo>
                    <a:pt x="0" y="8"/>
                  </a:lnTo>
                  <a:lnTo>
                    <a:pt x="5" y="3"/>
                  </a:lnTo>
                  <a:close/>
                  <a:moveTo>
                    <a:pt x="86" y="0"/>
                  </a:moveTo>
                  <a:lnTo>
                    <a:pt x="91" y="2"/>
                  </a:lnTo>
                  <a:lnTo>
                    <a:pt x="88" y="10"/>
                  </a:lnTo>
                  <a:lnTo>
                    <a:pt x="82" y="13"/>
                  </a:lnTo>
                  <a:lnTo>
                    <a:pt x="80" y="6"/>
                  </a:lnTo>
                  <a:lnTo>
                    <a:pt x="76" y="3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4" name="Freeform 75">
              <a:extLst>
                <a:ext uri="{FF2B5EF4-FFF2-40B4-BE49-F238E27FC236}">
                  <a16:creationId xmlns:a16="http://schemas.microsoft.com/office/drawing/2014/main" id="{57902CAA-E000-5041-8B73-673ADBB0A70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887327" y="3401338"/>
              <a:ext cx="396875" cy="434975"/>
            </a:xfrm>
            <a:custGeom>
              <a:avLst/>
              <a:gdLst>
                <a:gd name="T0" fmla="*/ 156 w 250"/>
                <a:gd name="T1" fmla="*/ 144 h 274"/>
                <a:gd name="T2" fmla="*/ 157 w 250"/>
                <a:gd name="T3" fmla="*/ 150 h 274"/>
                <a:gd name="T4" fmla="*/ 149 w 250"/>
                <a:gd name="T5" fmla="*/ 146 h 274"/>
                <a:gd name="T6" fmla="*/ 148 w 250"/>
                <a:gd name="T7" fmla="*/ 141 h 274"/>
                <a:gd name="T8" fmla="*/ 132 w 250"/>
                <a:gd name="T9" fmla="*/ 140 h 274"/>
                <a:gd name="T10" fmla="*/ 134 w 250"/>
                <a:gd name="T11" fmla="*/ 146 h 274"/>
                <a:gd name="T12" fmla="*/ 140 w 250"/>
                <a:gd name="T13" fmla="*/ 161 h 274"/>
                <a:gd name="T14" fmla="*/ 148 w 250"/>
                <a:gd name="T15" fmla="*/ 166 h 274"/>
                <a:gd name="T16" fmla="*/ 139 w 250"/>
                <a:gd name="T17" fmla="*/ 173 h 274"/>
                <a:gd name="T18" fmla="*/ 132 w 250"/>
                <a:gd name="T19" fmla="*/ 159 h 274"/>
                <a:gd name="T20" fmla="*/ 130 w 250"/>
                <a:gd name="T21" fmla="*/ 150 h 274"/>
                <a:gd name="T22" fmla="*/ 123 w 250"/>
                <a:gd name="T23" fmla="*/ 147 h 274"/>
                <a:gd name="T24" fmla="*/ 126 w 250"/>
                <a:gd name="T25" fmla="*/ 136 h 274"/>
                <a:gd name="T26" fmla="*/ 131 w 250"/>
                <a:gd name="T27" fmla="*/ 130 h 274"/>
                <a:gd name="T28" fmla="*/ 129 w 250"/>
                <a:gd name="T29" fmla="*/ 137 h 274"/>
                <a:gd name="T30" fmla="*/ 107 w 250"/>
                <a:gd name="T31" fmla="*/ 94 h 274"/>
                <a:gd name="T32" fmla="*/ 105 w 250"/>
                <a:gd name="T33" fmla="*/ 93 h 274"/>
                <a:gd name="T34" fmla="*/ 69 w 250"/>
                <a:gd name="T35" fmla="*/ 98 h 274"/>
                <a:gd name="T36" fmla="*/ 59 w 250"/>
                <a:gd name="T37" fmla="*/ 91 h 274"/>
                <a:gd name="T38" fmla="*/ 42 w 250"/>
                <a:gd name="T39" fmla="*/ 87 h 274"/>
                <a:gd name="T40" fmla="*/ 29 w 250"/>
                <a:gd name="T41" fmla="*/ 89 h 274"/>
                <a:gd name="T42" fmla="*/ 62 w 250"/>
                <a:gd name="T43" fmla="*/ 78 h 274"/>
                <a:gd name="T44" fmla="*/ 55 w 250"/>
                <a:gd name="T45" fmla="*/ 77 h 274"/>
                <a:gd name="T46" fmla="*/ 19 w 250"/>
                <a:gd name="T47" fmla="*/ 55 h 274"/>
                <a:gd name="T48" fmla="*/ 7 w 250"/>
                <a:gd name="T49" fmla="*/ 67 h 274"/>
                <a:gd name="T50" fmla="*/ 16 w 250"/>
                <a:gd name="T51" fmla="*/ 55 h 274"/>
                <a:gd name="T52" fmla="*/ 73 w 250"/>
                <a:gd name="T53" fmla="*/ 0 h 274"/>
                <a:gd name="T54" fmla="*/ 150 w 250"/>
                <a:gd name="T55" fmla="*/ 26 h 274"/>
                <a:gd name="T56" fmla="*/ 163 w 250"/>
                <a:gd name="T57" fmla="*/ 18 h 274"/>
                <a:gd name="T58" fmla="*/ 217 w 250"/>
                <a:gd name="T59" fmla="*/ 11 h 274"/>
                <a:gd name="T60" fmla="*/ 208 w 250"/>
                <a:gd name="T61" fmla="*/ 38 h 274"/>
                <a:gd name="T62" fmla="*/ 242 w 250"/>
                <a:gd name="T63" fmla="*/ 106 h 274"/>
                <a:gd name="T64" fmla="*/ 229 w 250"/>
                <a:gd name="T65" fmla="*/ 162 h 274"/>
                <a:gd name="T66" fmla="*/ 250 w 250"/>
                <a:gd name="T67" fmla="*/ 205 h 274"/>
                <a:gd name="T68" fmla="*/ 239 w 250"/>
                <a:gd name="T69" fmla="*/ 267 h 274"/>
                <a:gd name="T70" fmla="*/ 226 w 250"/>
                <a:gd name="T71" fmla="*/ 252 h 274"/>
                <a:gd name="T72" fmla="*/ 186 w 250"/>
                <a:gd name="T73" fmla="*/ 234 h 274"/>
                <a:gd name="T74" fmla="*/ 184 w 250"/>
                <a:gd name="T75" fmla="*/ 215 h 274"/>
                <a:gd name="T76" fmla="*/ 175 w 250"/>
                <a:gd name="T77" fmla="*/ 193 h 274"/>
                <a:gd name="T78" fmla="*/ 164 w 250"/>
                <a:gd name="T79" fmla="*/ 185 h 274"/>
                <a:gd name="T80" fmla="*/ 160 w 250"/>
                <a:gd name="T81" fmla="*/ 191 h 274"/>
                <a:gd name="T82" fmla="*/ 146 w 250"/>
                <a:gd name="T83" fmla="*/ 185 h 274"/>
                <a:gd name="T84" fmla="*/ 153 w 250"/>
                <a:gd name="T85" fmla="*/ 171 h 274"/>
                <a:gd name="T86" fmla="*/ 162 w 250"/>
                <a:gd name="T87" fmla="*/ 171 h 274"/>
                <a:gd name="T88" fmla="*/ 172 w 250"/>
                <a:gd name="T89" fmla="*/ 168 h 274"/>
                <a:gd name="T90" fmla="*/ 181 w 250"/>
                <a:gd name="T91" fmla="*/ 157 h 274"/>
                <a:gd name="T92" fmla="*/ 193 w 250"/>
                <a:gd name="T93" fmla="*/ 131 h 274"/>
                <a:gd name="T94" fmla="*/ 164 w 250"/>
                <a:gd name="T95" fmla="*/ 130 h 274"/>
                <a:gd name="T96" fmla="*/ 153 w 250"/>
                <a:gd name="T97" fmla="*/ 119 h 274"/>
                <a:gd name="T98" fmla="*/ 136 w 250"/>
                <a:gd name="T99" fmla="*/ 100 h 274"/>
                <a:gd name="T100" fmla="*/ 132 w 250"/>
                <a:gd name="T101" fmla="*/ 93 h 274"/>
                <a:gd name="T102" fmla="*/ 130 w 250"/>
                <a:gd name="T103" fmla="*/ 92 h 274"/>
                <a:gd name="T104" fmla="*/ 122 w 250"/>
                <a:gd name="T105" fmla="*/ 85 h 274"/>
                <a:gd name="T106" fmla="*/ 117 w 250"/>
                <a:gd name="T107" fmla="*/ 73 h 274"/>
                <a:gd name="T108" fmla="*/ 97 w 250"/>
                <a:gd name="T109" fmla="*/ 59 h 274"/>
                <a:gd name="T110" fmla="*/ 65 w 250"/>
                <a:gd name="T111" fmla="*/ 4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0" h="274">
                  <a:moveTo>
                    <a:pt x="148" y="141"/>
                  </a:moveTo>
                  <a:lnTo>
                    <a:pt x="154" y="141"/>
                  </a:lnTo>
                  <a:lnTo>
                    <a:pt x="156" y="144"/>
                  </a:lnTo>
                  <a:lnTo>
                    <a:pt x="160" y="144"/>
                  </a:lnTo>
                  <a:lnTo>
                    <a:pt x="161" y="147"/>
                  </a:lnTo>
                  <a:lnTo>
                    <a:pt x="157" y="150"/>
                  </a:lnTo>
                  <a:lnTo>
                    <a:pt x="158" y="156"/>
                  </a:lnTo>
                  <a:lnTo>
                    <a:pt x="149" y="154"/>
                  </a:lnTo>
                  <a:lnTo>
                    <a:pt x="149" y="146"/>
                  </a:lnTo>
                  <a:lnTo>
                    <a:pt x="146" y="143"/>
                  </a:lnTo>
                  <a:lnTo>
                    <a:pt x="146" y="137"/>
                  </a:lnTo>
                  <a:lnTo>
                    <a:pt x="148" y="141"/>
                  </a:lnTo>
                  <a:close/>
                  <a:moveTo>
                    <a:pt x="126" y="133"/>
                  </a:moveTo>
                  <a:lnTo>
                    <a:pt x="128" y="139"/>
                  </a:lnTo>
                  <a:lnTo>
                    <a:pt x="132" y="140"/>
                  </a:lnTo>
                  <a:lnTo>
                    <a:pt x="132" y="144"/>
                  </a:lnTo>
                  <a:lnTo>
                    <a:pt x="137" y="142"/>
                  </a:lnTo>
                  <a:lnTo>
                    <a:pt x="134" y="146"/>
                  </a:lnTo>
                  <a:lnTo>
                    <a:pt x="143" y="151"/>
                  </a:lnTo>
                  <a:lnTo>
                    <a:pt x="138" y="157"/>
                  </a:lnTo>
                  <a:lnTo>
                    <a:pt x="140" y="161"/>
                  </a:lnTo>
                  <a:lnTo>
                    <a:pt x="142" y="159"/>
                  </a:lnTo>
                  <a:lnTo>
                    <a:pt x="152" y="161"/>
                  </a:lnTo>
                  <a:lnTo>
                    <a:pt x="148" y="166"/>
                  </a:lnTo>
                  <a:lnTo>
                    <a:pt x="149" y="173"/>
                  </a:lnTo>
                  <a:lnTo>
                    <a:pt x="146" y="176"/>
                  </a:lnTo>
                  <a:lnTo>
                    <a:pt x="139" y="173"/>
                  </a:lnTo>
                  <a:lnTo>
                    <a:pt x="142" y="168"/>
                  </a:lnTo>
                  <a:lnTo>
                    <a:pt x="134" y="167"/>
                  </a:lnTo>
                  <a:lnTo>
                    <a:pt x="132" y="159"/>
                  </a:lnTo>
                  <a:lnTo>
                    <a:pt x="137" y="162"/>
                  </a:lnTo>
                  <a:lnTo>
                    <a:pt x="138" y="159"/>
                  </a:lnTo>
                  <a:lnTo>
                    <a:pt x="130" y="150"/>
                  </a:lnTo>
                  <a:lnTo>
                    <a:pt x="127" y="153"/>
                  </a:lnTo>
                  <a:lnTo>
                    <a:pt x="126" y="144"/>
                  </a:lnTo>
                  <a:lnTo>
                    <a:pt x="123" y="147"/>
                  </a:lnTo>
                  <a:lnTo>
                    <a:pt x="125" y="141"/>
                  </a:lnTo>
                  <a:lnTo>
                    <a:pt x="123" y="138"/>
                  </a:lnTo>
                  <a:lnTo>
                    <a:pt x="126" y="136"/>
                  </a:lnTo>
                  <a:lnTo>
                    <a:pt x="123" y="133"/>
                  </a:lnTo>
                  <a:lnTo>
                    <a:pt x="126" y="133"/>
                  </a:lnTo>
                  <a:close/>
                  <a:moveTo>
                    <a:pt x="131" y="130"/>
                  </a:moveTo>
                  <a:lnTo>
                    <a:pt x="137" y="133"/>
                  </a:lnTo>
                  <a:lnTo>
                    <a:pt x="133" y="139"/>
                  </a:lnTo>
                  <a:lnTo>
                    <a:pt x="129" y="137"/>
                  </a:lnTo>
                  <a:lnTo>
                    <a:pt x="131" y="130"/>
                  </a:lnTo>
                  <a:close/>
                  <a:moveTo>
                    <a:pt x="107" y="91"/>
                  </a:moveTo>
                  <a:lnTo>
                    <a:pt x="107" y="94"/>
                  </a:lnTo>
                  <a:lnTo>
                    <a:pt x="111" y="93"/>
                  </a:lnTo>
                  <a:lnTo>
                    <a:pt x="110" y="98"/>
                  </a:lnTo>
                  <a:lnTo>
                    <a:pt x="105" y="93"/>
                  </a:lnTo>
                  <a:lnTo>
                    <a:pt x="107" y="91"/>
                  </a:lnTo>
                  <a:close/>
                  <a:moveTo>
                    <a:pt x="65" y="90"/>
                  </a:moveTo>
                  <a:lnTo>
                    <a:pt x="69" y="98"/>
                  </a:lnTo>
                  <a:lnTo>
                    <a:pt x="65" y="100"/>
                  </a:lnTo>
                  <a:lnTo>
                    <a:pt x="58" y="98"/>
                  </a:lnTo>
                  <a:lnTo>
                    <a:pt x="59" y="91"/>
                  </a:lnTo>
                  <a:lnTo>
                    <a:pt x="65" y="90"/>
                  </a:lnTo>
                  <a:close/>
                  <a:moveTo>
                    <a:pt x="40" y="82"/>
                  </a:moveTo>
                  <a:lnTo>
                    <a:pt x="42" y="87"/>
                  </a:lnTo>
                  <a:lnTo>
                    <a:pt x="36" y="95"/>
                  </a:lnTo>
                  <a:lnTo>
                    <a:pt x="28" y="96"/>
                  </a:lnTo>
                  <a:lnTo>
                    <a:pt x="29" y="89"/>
                  </a:lnTo>
                  <a:lnTo>
                    <a:pt x="40" y="82"/>
                  </a:lnTo>
                  <a:close/>
                  <a:moveTo>
                    <a:pt x="59" y="76"/>
                  </a:moveTo>
                  <a:lnTo>
                    <a:pt x="62" y="78"/>
                  </a:lnTo>
                  <a:lnTo>
                    <a:pt x="60" y="84"/>
                  </a:lnTo>
                  <a:lnTo>
                    <a:pt x="55" y="81"/>
                  </a:lnTo>
                  <a:lnTo>
                    <a:pt x="55" y="77"/>
                  </a:lnTo>
                  <a:lnTo>
                    <a:pt x="59" y="76"/>
                  </a:lnTo>
                  <a:close/>
                  <a:moveTo>
                    <a:pt x="16" y="55"/>
                  </a:moveTo>
                  <a:lnTo>
                    <a:pt x="19" y="55"/>
                  </a:lnTo>
                  <a:lnTo>
                    <a:pt x="19" y="61"/>
                  </a:lnTo>
                  <a:lnTo>
                    <a:pt x="15" y="59"/>
                  </a:lnTo>
                  <a:lnTo>
                    <a:pt x="7" y="67"/>
                  </a:lnTo>
                  <a:lnTo>
                    <a:pt x="0" y="64"/>
                  </a:lnTo>
                  <a:lnTo>
                    <a:pt x="4" y="57"/>
                  </a:lnTo>
                  <a:lnTo>
                    <a:pt x="16" y="55"/>
                  </a:lnTo>
                  <a:close/>
                  <a:moveTo>
                    <a:pt x="45" y="12"/>
                  </a:moveTo>
                  <a:lnTo>
                    <a:pt x="61" y="12"/>
                  </a:lnTo>
                  <a:lnTo>
                    <a:pt x="73" y="0"/>
                  </a:lnTo>
                  <a:lnTo>
                    <a:pt x="106" y="20"/>
                  </a:lnTo>
                  <a:lnTo>
                    <a:pt x="123" y="10"/>
                  </a:lnTo>
                  <a:lnTo>
                    <a:pt x="150" y="26"/>
                  </a:lnTo>
                  <a:lnTo>
                    <a:pt x="148" y="35"/>
                  </a:lnTo>
                  <a:lnTo>
                    <a:pt x="153" y="43"/>
                  </a:lnTo>
                  <a:lnTo>
                    <a:pt x="163" y="18"/>
                  </a:lnTo>
                  <a:lnTo>
                    <a:pt x="178" y="23"/>
                  </a:lnTo>
                  <a:lnTo>
                    <a:pt x="207" y="12"/>
                  </a:lnTo>
                  <a:lnTo>
                    <a:pt x="217" y="11"/>
                  </a:lnTo>
                  <a:lnTo>
                    <a:pt x="217" y="11"/>
                  </a:lnTo>
                  <a:lnTo>
                    <a:pt x="215" y="32"/>
                  </a:lnTo>
                  <a:lnTo>
                    <a:pt x="208" y="38"/>
                  </a:lnTo>
                  <a:lnTo>
                    <a:pt x="209" y="75"/>
                  </a:lnTo>
                  <a:lnTo>
                    <a:pt x="229" y="75"/>
                  </a:lnTo>
                  <a:lnTo>
                    <a:pt x="242" y="106"/>
                  </a:lnTo>
                  <a:lnTo>
                    <a:pt x="245" y="144"/>
                  </a:lnTo>
                  <a:lnTo>
                    <a:pt x="232" y="154"/>
                  </a:lnTo>
                  <a:lnTo>
                    <a:pt x="229" y="162"/>
                  </a:lnTo>
                  <a:lnTo>
                    <a:pt x="234" y="196"/>
                  </a:lnTo>
                  <a:lnTo>
                    <a:pt x="246" y="199"/>
                  </a:lnTo>
                  <a:lnTo>
                    <a:pt x="250" y="205"/>
                  </a:lnTo>
                  <a:lnTo>
                    <a:pt x="238" y="223"/>
                  </a:lnTo>
                  <a:lnTo>
                    <a:pt x="239" y="267"/>
                  </a:lnTo>
                  <a:lnTo>
                    <a:pt x="239" y="267"/>
                  </a:lnTo>
                  <a:lnTo>
                    <a:pt x="235" y="274"/>
                  </a:lnTo>
                  <a:lnTo>
                    <a:pt x="229" y="271"/>
                  </a:lnTo>
                  <a:lnTo>
                    <a:pt x="226" y="252"/>
                  </a:lnTo>
                  <a:lnTo>
                    <a:pt x="216" y="232"/>
                  </a:lnTo>
                  <a:lnTo>
                    <a:pt x="199" y="230"/>
                  </a:lnTo>
                  <a:lnTo>
                    <a:pt x="186" y="234"/>
                  </a:lnTo>
                  <a:lnTo>
                    <a:pt x="179" y="231"/>
                  </a:lnTo>
                  <a:lnTo>
                    <a:pt x="178" y="222"/>
                  </a:lnTo>
                  <a:lnTo>
                    <a:pt x="184" y="215"/>
                  </a:lnTo>
                  <a:lnTo>
                    <a:pt x="181" y="200"/>
                  </a:lnTo>
                  <a:lnTo>
                    <a:pt x="176" y="198"/>
                  </a:lnTo>
                  <a:lnTo>
                    <a:pt x="175" y="193"/>
                  </a:lnTo>
                  <a:lnTo>
                    <a:pt x="172" y="194"/>
                  </a:lnTo>
                  <a:lnTo>
                    <a:pt x="163" y="190"/>
                  </a:lnTo>
                  <a:lnTo>
                    <a:pt x="164" y="185"/>
                  </a:lnTo>
                  <a:lnTo>
                    <a:pt x="164" y="184"/>
                  </a:lnTo>
                  <a:lnTo>
                    <a:pt x="160" y="181"/>
                  </a:lnTo>
                  <a:lnTo>
                    <a:pt x="160" y="191"/>
                  </a:lnTo>
                  <a:lnTo>
                    <a:pt x="158" y="189"/>
                  </a:lnTo>
                  <a:lnTo>
                    <a:pt x="149" y="191"/>
                  </a:lnTo>
                  <a:lnTo>
                    <a:pt x="146" y="185"/>
                  </a:lnTo>
                  <a:lnTo>
                    <a:pt x="148" y="183"/>
                  </a:lnTo>
                  <a:lnTo>
                    <a:pt x="148" y="181"/>
                  </a:lnTo>
                  <a:lnTo>
                    <a:pt x="153" y="171"/>
                  </a:lnTo>
                  <a:lnTo>
                    <a:pt x="156" y="176"/>
                  </a:lnTo>
                  <a:lnTo>
                    <a:pt x="161" y="174"/>
                  </a:lnTo>
                  <a:lnTo>
                    <a:pt x="162" y="171"/>
                  </a:lnTo>
                  <a:lnTo>
                    <a:pt x="158" y="170"/>
                  </a:lnTo>
                  <a:lnTo>
                    <a:pt x="158" y="166"/>
                  </a:lnTo>
                  <a:lnTo>
                    <a:pt x="172" y="168"/>
                  </a:lnTo>
                  <a:lnTo>
                    <a:pt x="177" y="165"/>
                  </a:lnTo>
                  <a:lnTo>
                    <a:pt x="175" y="162"/>
                  </a:lnTo>
                  <a:lnTo>
                    <a:pt x="181" y="157"/>
                  </a:lnTo>
                  <a:lnTo>
                    <a:pt x="178" y="145"/>
                  </a:lnTo>
                  <a:lnTo>
                    <a:pt x="190" y="136"/>
                  </a:lnTo>
                  <a:lnTo>
                    <a:pt x="193" y="131"/>
                  </a:lnTo>
                  <a:lnTo>
                    <a:pt x="192" y="126"/>
                  </a:lnTo>
                  <a:lnTo>
                    <a:pt x="184" y="122"/>
                  </a:lnTo>
                  <a:lnTo>
                    <a:pt x="164" y="130"/>
                  </a:lnTo>
                  <a:lnTo>
                    <a:pt x="159" y="127"/>
                  </a:lnTo>
                  <a:lnTo>
                    <a:pt x="158" y="122"/>
                  </a:lnTo>
                  <a:lnTo>
                    <a:pt x="153" y="119"/>
                  </a:lnTo>
                  <a:lnTo>
                    <a:pt x="153" y="115"/>
                  </a:lnTo>
                  <a:lnTo>
                    <a:pt x="135" y="104"/>
                  </a:lnTo>
                  <a:lnTo>
                    <a:pt x="136" y="100"/>
                  </a:lnTo>
                  <a:lnTo>
                    <a:pt x="140" y="98"/>
                  </a:lnTo>
                  <a:lnTo>
                    <a:pt x="139" y="95"/>
                  </a:lnTo>
                  <a:lnTo>
                    <a:pt x="132" y="93"/>
                  </a:lnTo>
                  <a:lnTo>
                    <a:pt x="134" y="96"/>
                  </a:lnTo>
                  <a:lnTo>
                    <a:pt x="127" y="96"/>
                  </a:lnTo>
                  <a:lnTo>
                    <a:pt x="130" y="92"/>
                  </a:lnTo>
                  <a:lnTo>
                    <a:pt x="129" y="90"/>
                  </a:lnTo>
                  <a:lnTo>
                    <a:pt x="134" y="87"/>
                  </a:lnTo>
                  <a:lnTo>
                    <a:pt x="122" y="85"/>
                  </a:lnTo>
                  <a:lnTo>
                    <a:pt x="120" y="79"/>
                  </a:lnTo>
                  <a:lnTo>
                    <a:pt x="121" y="78"/>
                  </a:lnTo>
                  <a:lnTo>
                    <a:pt x="117" y="73"/>
                  </a:lnTo>
                  <a:lnTo>
                    <a:pt x="117" y="72"/>
                  </a:lnTo>
                  <a:lnTo>
                    <a:pt x="106" y="62"/>
                  </a:lnTo>
                  <a:lnTo>
                    <a:pt x="97" y="59"/>
                  </a:lnTo>
                  <a:lnTo>
                    <a:pt x="82" y="60"/>
                  </a:lnTo>
                  <a:lnTo>
                    <a:pt x="65" y="43"/>
                  </a:lnTo>
                  <a:lnTo>
                    <a:pt x="65" y="40"/>
                  </a:lnTo>
                  <a:lnTo>
                    <a:pt x="52" y="31"/>
                  </a:lnTo>
                  <a:lnTo>
                    <a:pt x="45" y="12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5" name="Freeform 76">
              <a:extLst>
                <a:ext uri="{FF2B5EF4-FFF2-40B4-BE49-F238E27FC236}">
                  <a16:creationId xmlns:a16="http://schemas.microsoft.com/office/drawing/2014/main" id="{A5EB3268-0E70-7140-9AD8-D58804BEEE2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58765" y="5411113"/>
              <a:ext cx="404813" cy="390525"/>
            </a:xfrm>
            <a:custGeom>
              <a:avLst/>
              <a:gdLst>
                <a:gd name="T0" fmla="*/ 231 w 255"/>
                <a:gd name="T1" fmla="*/ 235 h 246"/>
                <a:gd name="T2" fmla="*/ 227 w 255"/>
                <a:gd name="T3" fmla="*/ 244 h 246"/>
                <a:gd name="T4" fmla="*/ 214 w 255"/>
                <a:gd name="T5" fmla="*/ 241 h 246"/>
                <a:gd name="T6" fmla="*/ 219 w 255"/>
                <a:gd name="T7" fmla="*/ 232 h 246"/>
                <a:gd name="T8" fmla="*/ 243 w 255"/>
                <a:gd name="T9" fmla="*/ 218 h 246"/>
                <a:gd name="T10" fmla="*/ 246 w 255"/>
                <a:gd name="T11" fmla="*/ 234 h 246"/>
                <a:gd name="T12" fmla="*/ 237 w 255"/>
                <a:gd name="T13" fmla="*/ 231 h 246"/>
                <a:gd name="T14" fmla="*/ 237 w 255"/>
                <a:gd name="T15" fmla="*/ 224 h 246"/>
                <a:gd name="T16" fmla="*/ 240 w 255"/>
                <a:gd name="T17" fmla="*/ 221 h 246"/>
                <a:gd name="T18" fmla="*/ 8 w 255"/>
                <a:gd name="T19" fmla="*/ 64 h 246"/>
                <a:gd name="T20" fmla="*/ 49 w 255"/>
                <a:gd name="T21" fmla="*/ 87 h 246"/>
                <a:gd name="T22" fmla="*/ 95 w 255"/>
                <a:gd name="T23" fmla="*/ 108 h 246"/>
                <a:gd name="T24" fmla="*/ 150 w 255"/>
                <a:gd name="T25" fmla="*/ 97 h 246"/>
                <a:gd name="T26" fmla="*/ 161 w 255"/>
                <a:gd name="T27" fmla="*/ 120 h 246"/>
                <a:gd name="T28" fmla="*/ 160 w 255"/>
                <a:gd name="T29" fmla="*/ 128 h 246"/>
                <a:gd name="T30" fmla="*/ 158 w 255"/>
                <a:gd name="T31" fmla="*/ 137 h 246"/>
                <a:gd name="T32" fmla="*/ 123 w 255"/>
                <a:gd name="T33" fmla="*/ 140 h 246"/>
                <a:gd name="T34" fmla="*/ 61 w 255"/>
                <a:gd name="T35" fmla="*/ 113 h 246"/>
                <a:gd name="T36" fmla="*/ 48 w 255"/>
                <a:gd name="T37" fmla="*/ 106 h 246"/>
                <a:gd name="T38" fmla="*/ 15 w 255"/>
                <a:gd name="T39" fmla="*/ 91 h 246"/>
                <a:gd name="T40" fmla="*/ 0 w 255"/>
                <a:gd name="T41" fmla="*/ 84 h 246"/>
                <a:gd name="T42" fmla="*/ 176 w 255"/>
                <a:gd name="T43" fmla="*/ 8 h 246"/>
                <a:gd name="T44" fmla="*/ 208 w 255"/>
                <a:gd name="T45" fmla="*/ 10 h 246"/>
                <a:gd name="T46" fmla="*/ 231 w 255"/>
                <a:gd name="T47" fmla="*/ 4 h 246"/>
                <a:gd name="T48" fmla="*/ 245 w 255"/>
                <a:gd name="T49" fmla="*/ 36 h 246"/>
                <a:gd name="T50" fmla="*/ 248 w 255"/>
                <a:gd name="T51" fmla="*/ 59 h 246"/>
                <a:gd name="T52" fmla="*/ 255 w 255"/>
                <a:gd name="T53" fmla="*/ 87 h 246"/>
                <a:gd name="T54" fmla="*/ 243 w 255"/>
                <a:gd name="T55" fmla="*/ 129 h 246"/>
                <a:gd name="T56" fmla="*/ 240 w 255"/>
                <a:gd name="T57" fmla="*/ 145 h 246"/>
                <a:gd name="T58" fmla="*/ 224 w 255"/>
                <a:gd name="T59" fmla="*/ 184 h 246"/>
                <a:gd name="T60" fmla="*/ 208 w 255"/>
                <a:gd name="T61" fmla="*/ 203 h 246"/>
                <a:gd name="T62" fmla="*/ 202 w 255"/>
                <a:gd name="T63" fmla="*/ 200 h 246"/>
                <a:gd name="T64" fmla="*/ 201 w 255"/>
                <a:gd name="T65" fmla="*/ 176 h 246"/>
                <a:gd name="T66" fmla="*/ 186 w 255"/>
                <a:gd name="T67" fmla="*/ 160 h 246"/>
                <a:gd name="T68" fmla="*/ 180 w 255"/>
                <a:gd name="T69" fmla="*/ 156 h 246"/>
                <a:gd name="T70" fmla="*/ 178 w 255"/>
                <a:gd name="T71" fmla="*/ 145 h 246"/>
                <a:gd name="T72" fmla="*/ 187 w 255"/>
                <a:gd name="T73" fmla="*/ 140 h 246"/>
                <a:gd name="T74" fmla="*/ 198 w 255"/>
                <a:gd name="T75" fmla="*/ 128 h 246"/>
                <a:gd name="T76" fmla="*/ 202 w 255"/>
                <a:gd name="T77" fmla="*/ 114 h 246"/>
                <a:gd name="T78" fmla="*/ 191 w 255"/>
                <a:gd name="T79" fmla="*/ 89 h 246"/>
                <a:gd name="T80" fmla="*/ 190 w 255"/>
                <a:gd name="T81" fmla="*/ 73 h 246"/>
                <a:gd name="T82" fmla="*/ 197 w 255"/>
                <a:gd name="T83" fmla="*/ 51 h 246"/>
                <a:gd name="T84" fmla="*/ 164 w 255"/>
                <a:gd name="T85" fmla="*/ 19 h 246"/>
                <a:gd name="T86" fmla="*/ 173 w 255"/>
                <a:gd name="T87" fmla="*/ 1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55" h="246">
                  <a:moveTo>
                    <a:pt x="225" y="231"/>
                  </a:moveTo>
                  <a:lnTo>
                    <a:pt x="231" y="235"/>
                  </a:lnTo>
                  <a:lnTo>
                    <a:pt x="230" y="246"/>
                  </a:lnTo>
                  <a:lnTo>
                    <a:pt x="227" y="244"/>
                  </a:lnTo>
                  <a:lnTo>
                    <a:pt x="214" y="246"/>
                  </a:lnTo>
                  <a:lnTo>
                    <a:pt x="214" y="241"/>
                  </a:lnTo>
                  <a:lnTo>
                    <a:pt x="210" y="241"/>
                  </a:lnTo>
                  <a:lnTo>
                    <a:pt x="219" y="232"/>
                  </a:lnTo>
                  <a:lnTo>
                    <a:pt x="225" y="231"/>
                  </a:lnTo>
                  <a:close/>
                  <a:moveTo>
                    <a:pt x="243" y="218"/>
                  </a:moveTo>
                  <a:lnTo>
                    <a:pt x="247" y="224"/>
                  </a:lnTo>
                  <a:lnTo>
                    <a:pt x="246" y="234"/>
                  </a:lnTo>
                  <a:lnTo>
                    <a:pt x="240" y="241"/>
                  </a:lnTo>
                  <a:lnTo>
                    <a:pt x="237" y="231"/>
                  </a:lnTo>
                  <a:lnTo>
                    <a:pt x="241" y="227"/>
                  </a:lnTo>
                  <a:lnTo>
                    <a:pt x="237" y="224"/>
                  </a:lnTo>
                  <a:lnTo>
                    <a:pt x="243" y="224"/>
                  </a:lnTo>
                  <a:lnTo>
                    <a:pt x="240" y="221"/>
                  </a:lnTo>
                  <a:lnTo>
                    <a:pt x="243" y="218"/>
                  </a:lnTo>
                  <a:close/>
                  <a:moveTo>
                    <a:pt x="8" y="64"/>
                  </a:moveTo>
                  <a:lnTo>
                    <a:pt x="40" y="78"/>
                  </a:lnTo>
                  <a:lnTo>
                    <a:pt x="49" y="87"/>
                  </a:lnTo>
                  <a:lnTo>
                    <a:pt x="66" y="92"/>
                  </a:lnTo>
                  <a:lnTo>
                    <a:pt x="95" y="108"/>
                  </a:lnTo>
                  <a:lnTo>
                    <a:pt x="142" y="109"/>
                  </a:lnTo>
                  <a:lnTo>
                    <a:pt x="150" y="97"/>
                  </a:lnTo>
                  <a:lnTo>
                    <a:pt x="150" y="118"/>
                  </a:lnTo>
                  <a:lnTo>
                    <a:pt x="161" y="120"/>
                  </a:lnTo>
                  <a:lnTo>
                    <a:pt x="161" y="120"/>
                  </a:lnTo>
                  <a:lnTo>
                    <a:pt x="160" y="128"/>
                  </a:lnTo>
                  <a:lnTo>
                    <a:pt x="156" y="133"/>
                  </a:lnTo>
                  <a:lnTo>
                    <a:pt x="158" y="137"/>
                  </a:lnTo>
                  <a:lnTo>
                    <a:pt x="155" y="140"/>
                  </a:lnTo>
                  <a:lnTo>
                    <a:pt x="123" y="140"/>
                  </a:lnTo>
                  <a:lnTo>
                    <a:pt x="101" y="134"/>
                  </a:lnTo>
                  <a:lnTo>
                    <a:pt x="61" y="113"/>
                  </a:lnTo>
                  <a:lnTo>
                    <a:pt x="54" y="113"/>
                  </a:lnTo>
                  <a:lnTo>
                    <a:pt x="48" y="106"/>
                  </a:lnTo>
                  <a:lnTo>
                    <a:pt x="35" y="105"/>
                  </a:lnTo>
                  <a:lnTo>
                    <a:pt x="15" y="91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8" y="64"/>
                  </a:lnTo>
                  <a:close/>
                  <a:moveTo>
                    <a:pt x="176" y="8"/>
                  </a:moveTo>
                  <a:lnTo>
                    <a:pt x="193" y="17"/>
                  </a:lnTo>
                  <a:lnTo>
                    <a:pt x="208" y="10"/>
                  </a:lnTo>
                  <a:lnTo>
                    <a:pt x="215" y="0"/>
                  </a:lnTo>
                  <a:lnTo>
                    <a:pt x="231" y="4"/>
                  </a:lnTo>
                  <a:lnTo>
                    <a:pt x="243" y="25"/>
                  </a:lnTo>
                  <a:lnTo>
                    <a:pt x="245" y="36"/>
                  </a:lnTo>
                  <a:lnTo>
                    <a:pt x="238" y="44"/>
                  </a:lnTo>
                  <a:lnTo>
                    <a:pt x="248" y="59"/>
                  </a:lnTo>
                  <a:lnTo>
                    <a:pt x="249" y="80"/>
                  </a:lnTo>
                  <a:lnTo>
                    <a:pt x="255" y="87"/>
                  </a:lnTo>
                  <a:lnTo>
                    <a:pt x="254" y="97"/>
                  </a:lnTo>
                  <a:lnTo>
                    <a:pt x="243" y="129"/>
                  </a:lnTo>
                  <a:lnTo>
                    <a:pt x="244" y="142"/>
                  </a:lnTo>
                  <a:lnTo>
                    <a:pt x="240" y="145"/>
                  </a:lnTo>
                  <a:lnTo>
                    <a:pt x="240" y="151"/>
                  </a:lnTo>
                  <a:lnTo>
                    <a:pt x="224" y="184"/>
                  </a:lnTo>
                  <a:lnTo>
                    <a:pt x="205" y="198"/>
                  </a:lnTo>
                  <a:lnTo>
                    <a:pt x="208" y="203"/>
                  </a:lnTo>
                  <a:lnTo>
                    <a:pt x="208" y="203"/>
                  </a:lnTo>
                  <a:lnTo>
                    <a:pt x="202" y="200"/>
                  </a:lnTo>
                  <a:lnTo>
                    <a:pt x="205" y="189"/>
                  </a:lnTo>
                  <a:lnTo>
                    <a:pt x="201" y="176"/>
                  </a:lnTo>
                  <a:lnTo>
                    <a:pt x="191" y="171"/>
                  </a:lnTo>
                  <a:lnTo>
                    <a:pt x="186" y="160"/>
                  </a:lnTo>
                  <a:lnTo>
                    <a:pt x="179" y="158"/>
                  </a:lnTo>
                  <a:lnTo>
                    <a:pt x="180" y="156"/>
                  </a:lnTo>
                  <a:lnTo>
                    <a:pt x="176" y="152"/>
                  </a:lnTo>
                  <a:lnTo>
                    <a:pt x="178" y="145"/>
                  </a:lnTo>
                  <a:lnTo>
                    <a:pt x="184" y="147"/>
                  </a:lnTo>
                  <a:lnTo>
                    <a:pt x="187" y="140"/>
                  </a:lnTo>
                  <a:lnTo>
                    <a:pt x="185" y="134"/>
                  </a:lnTo>
                  <a:lnTo>
                    <a:pt x="198" y="128"/>
                  </a:lnTo>
                  <a:lnTo>
                    <a:pt x="196" y="124"/>
                  </a:lnTo>
                  <a:lnTo>
                    <a:pt x="202" y="114"/>
                  </a:lnTo>
                  <a:lnTo>
                    <a:pt x="198" y="92"/>
                  </a:lnTo>
                  <a:lnTo>
                    <a:pt x="191" y="89"/>
                  </a:lnTo>
                  <a:lnTo>
                    <a:pt x="191" y="89"/>
                  </a:lnTo>
                  <a:lnTo>
                    <a:pt x="190" y="73"/>
                  </a:lnTo>
                  <a:lnTo>
                    <a:pt x="198" y="58"/>
                  </a:lnTo>
                  <a:lnTo>
                    <a:pt x="197" y="51"/>
                  </a:lnTo>
                  <a:lnTo>
                    <a:pt x="156" y="36"/>
                  </a:lnTo>
                  <a:lnTo>
                    <a:pt x="164" y="19"/>
                  </a:lnTo>
                  <a:lnTo>
                    <a:pt x="170" y="19"/>
                  </a:lnTo>
                  <a:lnTo>
                    <a:pt x="173" y="10"/>
                  </a:lnTo>
                  <a:lnTo>
                    <a:pt x="176" y="8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2" name="Freeform 77">
              <a:extLst>
                <a:ext uri="{FF2B5EF4-FFF2-40B4-BE49-F238E27FC236}">
                  <a16:creationId xmlns:a16="http://schemas.microsoft.com/office/drawing/2014/main" id="{FF8DF91C-3EB2-C543-9454-58BE45DA2A82}"/>
                </a:ext>
              </a:extLst>
            </p:cNvPr>
            <p:cNvSpPr>
              <a:spLocks/>
            </p:cNvSpPr>
            <p:nvPr/>
          </p:nvSpPr>
          <p:spPr bwMode="auto">
            <a:xfrm>
              <a:off x="9649202" y="4452263"/>
              <a:ext cx="85725" cy="71438"/>
            </a:xfrm>
            <a:custGeom>
              <a:avLst/>
              <a:gdLst>
                <a:gd name="T0" fmla="*/ 33 w 54"/>
                <a:gd name="T1" fmla="*/ 0 h 45"/>
                <a:gd name="T2" fmla="*/ 39 w 54"/>
                <a:gd name="T3" fmla="*/ 2 h 45"/>
                <a:gd name="T4" fmla="*/ 45 w 54"/>
                <a:gd name="T5" fmla="*/ 14 h 45"/>
                <a:gd name="T6" fmla="*/ 50 w 54"/>
                <a:gd name="T7" fmla="*/ 17 h 45"/>
                <a:gd name="T8" fmla="*/ 44 w 54"/>
                <a:gd name="T9" fmla="*/ 24 h 45"/>
                <a:gd name="T10" fmla="*/ 54 w 54"/>
                <a:gd name="T11" fmla="*/ 34 h 45"/>
                <a:gd name="T12" fmla="*/ 50 w 54"/>
                <a:gd name="T13" fmla="*/ 39 h 45"/>
                <a:gd name="T14" fmla="*/ 41 w 54"/>
                <a:gd name="T15" fmla="*/ 38 h 45"/>
                <a:gd name="T16" fmla="*/ 37 w 54"/>
                <a:gd name="T17" fmla="*/ 43 h 45"/>
                <a:gd name="T18" fmla="*/ 30 w 54"/>
                <a:gd name="T19" fmla="*/ 45 h 45"/>
                <a:gd name="T20" fmla="*/ 23 w 54"/>
                <a:gd name="T21" fmla="*/ 43 h 45"/>
                <a:gd name="T22" fmla="*/ 0 w 54"/>
                <a:gd name="T23" fmla="*/ 23 h 45"/>
                <a:gd name="T24" fmla="*/ 4 w 54"/>
                <a:gd name="T25" fmla="*/ 17 h 45"/>
                <a:gd name="T26" fmla="*/ 10 w 54"/>
                <a:gd name="T27" fmla="*/ 19 h 45"/>
                <a:gd name="T28" fmla="*/ 24 w 54"/>
                <a:gd name="T29" fmla="*/ 17 h 45"/>
                <a:gd name="T30" fmla="*/ 30 w 54"/>
                <a:gd name="T31" fmla="*/ 11 h 45"/>
                <a:gd name="T32" fmla="*/ 33 w 54"/>
                <a:gd name="T3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5">
                  <a:moveTo>
                    <a:pt x="33" y="0"/>
                  </a:moveTo>
                  <a:lnTo>
                    <a:pt x="39" y="2"/>
                  </a:lnTo>
                  <a:lnTo>
                    <a:pt x="45" y="14"/>
                  </a:lnTo>
                  <a:lnTo>
                    <a:pt x="50" y="17"/>
                  </a:lnTo>
                  <a:lnTo>
                    <a:pt x="44" y="24"/>
                  </a:lnTo>
                  <a:lnTo>
                    <a:pt x="54" y="34"/>
                  </a:lnTo>
                  <a:lnTo>
                    <a:pt x="50" y="39"/>
                  </a:lnTo>
                  <a:lnTo>
                    <a:pt x="41" y="38"/>
                  </a:lnTo>
                  <a:lnTo>
                    <a:pt x="37" y="43"/>
                  </a:lnTo>
                  <a:lnTo>
                    <a:pt x="30" y="45"/>
                  </a:lnTo>
                  <a:lnTo>
                    <a:pt x="23" y="43"/>
                  </a:lnTo>
                  <a:lnTo>
                    <a:pt x="0" y="23"/>
                  </a:lnTo>
                  <a:lnTo>
                    <a:pt x="4" y="17"/>
                  </a:lnTo>
                  <a:lnTo>
                    <a:pt x="10" y="19"/>
                  </a:lnTo>
                  <a:lnTo>
                    <a:pt x="24" y="17"/>
                  </a:lnTo>
                  <a:lnTo>
                    <a:pt x="30" y="11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55" name="Freeform 78">
              <a:extLst>
                <a:ext uri="{FF2B5EF4-FFF2-40B4-BE49-F238E27FC236}">
                  <a16:creationId xmlns:a16="http://schemas.microsoft.com/office/drawing/2014/main" id="{5B5B774A-8C38-5E48-B40C-C00319F230C4}"/>
                </a:ext>
              </a:extLst>
            </p:cNvPr>
            <p:cNvSpPr>
              <a:spLocks/>
            </p:cNvSpPr>
            <p:nvPr/>
          </p:nvSpPr>
          <p:spPr bwMode="auto">
            <a:xfrm>
              <a:off x="9660315" y="3128288"/>
              <a:ext cx="244475" cy="203200"/>
            </a:xfrm>
            <a:custGeom>
              <a:avLst/>
              <a:gdLst>
                <a:gd name="T0" fmla="*/ 105 w 154"/>
                <a:gd name="T1" fmla="*/ 2 h 128"/>
                <a:gd name="T2" fmla="*/ 125 w 154"/>
                <a:gd name="T3" fmla="*/ 19 h 128"/>
                <a:gd name="T4" fmla="*/ 135 w 154"/>
                <a:gd name="T5" fmla="*/ 13 h 128"/>
                <a:gd name="T6" fmla="*/ 152 w 154"/>
                <a:gd name="T7" fmla="*/ 11 h 128"/>
                <a:gd name="T8" fmla="*/ 153 w 154"/>
                <a:gd name="T9" fmla="*/ 19 h 128"/>
                <a:gd name="T10" fmla="*/ 154 w 154"/>
                <a:gd name="T11" fmla="*/ 22 h 128"/>
                <a:gd name="T12" fmla="*/ 147 w 154"/>
                <a:gd name="T13" fmla="*/ 20 h 128"/>
                <a:gd name="T14" fmla="*/ 142 w 154"/>
                <a:gd name="T15" fmla="*/ 41 h 128"/>
                <a:gd name="T16" fmla="*/ 139 w 154"/>
                <a:gd name="T17" fmla="*/ 50 h 128"/>
                <a:gd name="T18" fmla="*/ 145 w 154"/>
                <a:gd name="T19" fmla="*/ 68 h 128"/>
                <a:gd name="T20" fmla="*/ 141 w 154"/>
                <a:gd name="T21" fmla="*/ 98 h 128"/>
                <a:gd name="T22" fmla="*/ 135 w 154"/>
                <a:gd name="T23" fmla="*/ 115 h 128"/>
                <a:gd name="T24" fmla="*/ 133 w 154"/>
                <a:gd name="T25" fmla="*/ 121 h 128"/>
                <a:gd name="T26" fmla="*/ 109 w 154"/>
                <a:gd name="T27" fmla="*/ 126 h 128"/>
                <a:gd name="T28" fmla="*/ 98 w 154"/>
                <a:gd name="T29" fmla="*/ 108 h 128"/>
                <a:gd name="T30" fmla="*/ 92 w 154"/>
                <a:gd name="T31" fmla="*/ 106 h 128"/>
                <a:gd name="T32" fmla="*/ 75 w 154"/>
                <a:gd name="T33" fmla="*/ 64 h 128"/>
                <a:gd name="T34" fmla="*/ 82 w 154"/>
                <a:gd name="T35" fmla="*/ 57 h 128"/>
                <a:gd name="T36" fmla="*/ 97 w 154"/>
                <a:gd name="T37" fmla="*/ 60 h 128"/>
                <a:gd name="T38" fmla="*/ 108 w 154"/>
                <a:gd name="T39" fmla="*/ 53 h 128"/>
                <a:gd name="T40" fmla="*/ 115 w 154"/>
                <a:gd name="T41" fmla="*/ 54 h 128"/>
                <a:gd name="T42" fmla="*/ 116 w 154"/>
                <a:gd name="T43" fmla="*/ 32 h 128"/>
                <a:gd name="T44" fmla="*/ 98 w 154"/>
                <a:gd name="T45" fmla="*/ 36 h 128"/>
                <a:gd name="T46" fmla="*/ 87 w 154"/>
                <a:gd name="T47" fmla="*/ 31 h 128"/>
                <a:gd name="T48" fmla="*/ 86 w 154"/>
                <a:gd name="T49" fmla="*/ 40 h 128"/>
                <a:gd name="T50" fmla="*/ 80 w 154"/>
                <a:gd name="T51" fmla="*/ 48 h 128"/>
                <a:gd name="T52" fmla="*/ 75 w 154"/>
                <a:gd name="T53" fmla="*/ 54 h 128"/>
                <a:gd name="T54" fmla="*/ 67 w 154"/>
                <a:gd name="T55" fmla="*/ 57 h 128"/>
                <a:gd name="T56" fmla="*/ 60 w 154"/>
                <a:gd name="T57" fmla="*/ 56 h 128"/>
                <a:gd name="T58" fmla="*/ 52 w 154"/>
                <a:gd name="T59" fmla="*/ 54 h 128"/>
                <a:gd name="T60" fmla="*/ 54 w 154"/>
                <a:gd name="T61" fmla="*/ 49 h 128"/>
                <a:gd name="T62" fmla="*/ 48 w 154"/>
                <a:gd name="T63" fmla="*/ 53 h 128"/>
                <a:gd name="T64" fmla="*/ 40 w 154"/>
                <a:gd name="T65" fmla="*/ 46 h 128"/>
                <a:gd name="T66" fmla="*/ 43 w 154"/>
                <a:gd name="T67" fmla="*/ 45 h 128"/>
                <a:gd name="T68" fmla="*/ 35 w 154"/>
                <a:gd name="T69" fmla="*/ 49 h 128"/>
                <a:gd name="T70" fmla="*/ 36 w 154"/>
                <a:gd name="T71" fmla="*/ 55 h 128"/>
                <a:gd name="T72" fmla="*/ 16 w 154"/>
                <a:gd name="T73" fmla="*/ 39 h 128"/>
                <a:gd name="T74" fmla="*/ 10 w 154"/>
                <a:gd name="T75" fmla="*/ 40 h 128"/>
                <a:gd name="T76" fmla="*/ 0 w 154"/>
                <a:gd name="T77" fmla="*/ 28 h 128"/>
                <a:gd name="T78" fmla="*/ 32 w 154"/>
                <a:gd name="T79" fmla="*/ 24 h 128"/>
                <a:gd name="T80" fmla="*/ 54 w 154"/>
                <a:gd name="T81" fmla="*/ 21 h 128"/>
                <a:gd name="T82" fmla="*/ 81 w 154"/>
                <a:gd name="T83" fmla="*/ 17 h 128"/>
                <a:gd name="T84" fmla="*/ 98 w 154"/>
                <a:gd name="T85" fmla="*/ 0 h 128"/>
                <a:gd name="T86" fmla="*/ 101 w 154"/>
                <a:gd name="T87" fmla="*/ 3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" h="128">
                  <a:moveTo>
                    <a:pt x="101" y="3"/>
                  </a:moveTo>
                  <a:lnTo>
                    <a:pt x="105" y="2"/>
                  </a:lnTo>
                  <a:lnTo>
                    <a:pt x="116" y="15"/>
                  </a:lnTo>
                  <a:lnTo>
                    <a:pt x="125" y="19"/>
                  </a:lnTo>
                  <a:lnTo>
                    <a:pt x="130" y="25"/>
                  </a:lnTo>
                  <a:lnTo>
                    <a:pt x="135" y="13"/>
                  </a:lnTo>
                  <a:lnTo>
                    <a:pt x="140" y="10"/>
                  </a:lnTo>
                  <a:lnTo>
                    <a:pt x="152" y="11"/>
                  </a:lnTo>
                  <a:lnTo>
                    <a:pt x="153" y="14"/>
                  </a:lnTo>
                  <a:lnTo>
                    <a:pt x="153" y="19"/>
                  </a:lnTo>
                  <a:lnTo>
                    <a:pt x="152" y="19"/>
                  </a:lnTo>
                  <a:lnTo>
                    <a:pt x="154" y="22"/>
                  </a:lnTo>
                  <a:lnTo>
                    <a:pt x="149" y="25"/>
                  </a:lnTo>
                  <a:lnTo>
                    <a:pt x="147" y="20"/>
                  </a:lnTo>
                  <a:lnTo>
                    <a:pt x="145" y="22"/>
                  </a:lnTo>
                  <a:lnTo>
                    <a:pt x="142" y="41"/>
                  </a:lnTo>
                  <a:lnTo>
                    <a:pt x="136" y="46"/>
                  </a:lnTo>
                  <a:lnTo>
                    <a:pt x="139" y="50"/>
                  </a:lnTo>
                  <a:lnTo>
                    <a:pt x="143" y="49"/>
                  </a:lnTo>
                  <a:lnTo>
                    <a:pt x="145" y="68"/>
                  </a:lnTo>
                  <a:lnTo>
                    <a:pt x="139" y="85"/>
                  </a:lnTo>
                  <a:lnTo>
                    <a:pt x="141" y="98"/>
                  </a:lnTo>
                  <a:lnTo>
                    <a:pt x="132" y="106"/>
                  </a:lnTo>
                  <a:lnTo>
                    <a:pt x="135" y="115"/>
                  </a:lnTo>
                  <a:lnTo>
                    <a:pt x="130" y="117"/>
                  </a:lnTo>
                  <a:lnTo>
                    <a:pt x="133" y="121"/>
                  </a:lnTo>
                  <a:lnTo>
                    <a:pt x="129" y="128"/>
                  </a:lnTo>
                  <a:lnTo>
                    <a:pt x="109" y="126"/>
                  </a:lnTo>
                  <a:lnTo>
                    <a:pt x="98" y="114"/>
                  </a:lnTo>
                  <a:lnTo>
                    <a:pt x="98" y="108"/>
                  </a:lnTo>
                  <a:lnTo>
                    <a:pt x="94" y="110"/>
                  </a:lnTo>
                  <a:lnTo>
                    <a:pt x="92" y="106"/>
                  </a:lnTo>
                  <a:lnTo>
                    <a:pt x="84" y="102"/>
                  </a:lnTo>
                  <a:lnTo>
                    <a:pt x="75" y="64"/>
                  </a:lnTo>
                  <a:lnTo>
                    <a:pt x="76" y="62"/>
                  </a:lnTo>
                  <a:lnTo>
                    <a:pt x="82" y="57"/>
                  </a:lnTo>
                  <a:lnTo>
                    <a:pt x="81" y="54"/>
                  </a:lnTo>
                  <a:lnTo>
                    <a:pt x="97" y="60"/>
                  </a:lnTo>
                  <a:lnTo>
                    <a:pt x="100" y="54"/>
                  </a:lnTo>
                  <a:lnTo>
                    <a:pt x="108" y="53"/>
                  </a:lnTo>
                  <a:lnTo>
                    <a:pt x="110" y="56"/>
                  </a:lnTo>
                  <a:lnTo>
                    <a:pt x="115" y="54"/>
                  </a:lnTo>
                  <a:lnTo>
                    <a:pt x="121" y="42"/>
                  </a:lnTo>
                  <a:lnTo>
                    <a:pt x="116" y="32"/>
                  </a:lnTo>
                  <a:lnTo>
                    <a:pt x="104" y="36"/>
                  </a:lnTo>
                  <a:lnTo>
                    <a:pt x="98" y="36"/>
                  </a:lnTo>
                  <a:lnTo>
                    <a:pt x="94" y="31"/>
                  </a:lnTo>
                  <a:lnTo>
                    <a:pt x="87" y="31"/>
                  </a:lnTo>
                  <a:lnTo>
                    <a:pt x="86" y="37"/>
                  </a:lnTo>
                  <a:lnTo>
                    <a:pt x="86" y="40"/>
                  </a:lnTo>
                  <a:lnTo>
                    <a:pt x="81" y="43"/>
                  </a:lnTo>
                  <a:lnTo>
                    <a:pt x="80" y="48"/>
                  </a:lnTo>
                  <a:lnTo>
                    <a:pt x="76" y="47"/>
                  </a:lnTo>
                  <a:lnTo>
                    <a:pt x="75" y="54"/>
                  </a:lnTo>
                  <a:lnTo>
                    <a:pt x="72" y="51"/>
                  </a:lnTo>
                  <a:lnTo>
                    <a:pt x="67" y="57"/>
                  </a:lnTo>
                  <a:lnTo>
                    <a:pt x="60" y="51"/>
                  </a:lnTo>
                  <a:lnTo>
                    <a:pt x="60" y="56"/>
                  </a:lnTo>
                  <a:lnTo>
                    <a:pt x="54" y="60"/>
                  </a:lnTo>
                  <a:lnTo>
                    <a:pt x="52" y="54"/>
                  </a:lnTo>
                  <a:lnTo>
                    <a:pt x="56" y="52"/>
                  </a:lnTo>
                  <a:lnTo>
                    <a:pt x="54" y="49"/>
                  </a:lnTo>
                  <a:lnTo>
                    <a:pt x="49" y="52"/>
                  </a:lnTo>
                  <a:lnTo>
                    <a:pt x="48" y="53"/>
                  </a:lnTo>
                  <a:lnTo>
                    <a:pt x="45" y="56"/>
                  </a:lnTo>
                  <a:lnTo>
                    <a:pt x="40" y="46"/>
                  </a:lnTo>
                  <a:lnTo>
                    <a:pt x="43" y="48"/>
                  </a:lnTo>
                  <a:lnTo>
                    <a:pt x="43" y="45"/>
                  </a:lnTo>
                  <a:lnTo>
                    <a:pt x="43" y="43"/>
                  </a:lnTo>
                  <a:lnTo>
                    <a:pt x="35" y="49"/>
                  </a:lnTo>
                  <a:lnTo>
                    <a:pt x="38" y="51"/>
                  </a:lnTo>
                  <a:lnTo>
                    <a:pt x="36" y="55"/>
                  </a:lnTo>
                  <a:lnTo>
                    <a:pt x="23" y="47"/>
                  </a:lnTo>
                  <a:lnTo>
                    <a:pt x="16" y="39"/>
                  </a:lnTo>
                  <a:lnTo>
                    <a:pt x="11" y="37"/>
                  </a:lnTo>
                  <a:lnTo>
                    <a:pt x="10" y="40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0" y="19"/>
                  </a:lnTo>
                  <a:lnTo>
                    <a:pt x="32" y="24"/>
                  </a:lnTo>
                  <a:lnTo>
                    <a:pt x="40" y="20"/>
                  </a:lnTo>
                  <a:lnTo>
                    <a:pt x="54" y="21"/>
                  </a:lnTo>
                  <a:lnTo>
                    <a:pt x="61" y="29"/>
                  </a:lnTo>
                  <a:lnTo>
                    <a:pt x="81" y="17"/>
                  </a:lnTo>
                  <a:lnTo>
                    <a:pt x="91" y="17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101" y="3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56" name="Freeform 79">
              <a:extLst>
                <a:ext uri="{FF2B5EF4-FFF2-40B4-BE49-F238E27FC236}">
                  <a16:creationId xmlns:a16="http://schemas.microsoft.com/office/drawing/2014/main" id="{45DC6C4C-3D12-5A47-BB4B-D63AA3F4BCEA}"/>
                </a:ext>
              </a:extLst>
            </p:cNvPr>
            <p:cNvSpPr>
              <a:spLocks/>
            </p:cNvSpPr>
            <p:nvPr/>
          </p:nvSpPr>
          <p:spPr bwMode="auto">
            <a:xfrm>
              <a:off x="9933365" y="5355551"/>
              <a:ext cx="339725" cy="246063"/>
            </a:xfrm>
            <a:custGeom>
              <a:avLst/>
              <a:gdLst>
                <a:gd name="T0" fmla="*/ 24 w 214"/>
                <a:gd name="T1" fmla="*/ 99 h 155"/>
                <a:gd name="T2" fmla="*/ 8 w 214"/>
                <a:gd name="T3" fmla="*/ 93 h 155"/>
                <a:gd name="T4" fmla="*/ 0 w 214"/>
                <a:gd name="T5" fmla="*/ 74 h 155"/>
                <a:gd name="T6" fmla="*/ 56 w 214"/>
                <a:gd name="T7" fmla="*/ 73 h 155"/>
                <a:gd name="T8" fmla="*/ 68 w 214"/>
                <a:gd name="T9" fmla="*/ 77 h 155"/>
                <a:gd name="T10" fmla="*/ 79 w 214"/>
                <a:gd name="T11" fmla="*/ 59 h 155"/>
                <a:gd name="T12" fmla="*/ 78 w 214"/>
                <a:gd name="T13" fmla="*/ 49 h 155"/>
                <a:gd name="T14" fmla="*/ 74 w 214"/>
                <a:gd name="T15" fmla="*/ 46 h 155"/>
                <a:gd name="T16" fmla="*/ 74 w 214"/>
                <a:gd name="T17" fmla="*/ 39 h 155"/>
                <a:gd name="T18" fmla="*/ 71 w 214"/>
                <a:gd name="T19" fmla="*/ 39 h 155"/>
                <a:gd name="T20" fmla="*/ 70 w 214"/>
                <a:gd name="T21" fmla="*/ 34 h 155"/>
                <a:gd name="T22" fmla="*/ 78 w 214"/>
                <a:gd name="T23" fmla="*/ 11 h 155"/>
                <a:gd name="T24" fmla="*/ 81 w 214"/>
                <a:gd name="T25" fmla="*/ 9 h 155"/>
                <a:gd name="T26" fmla="*/ 85 w 214"/>
                <a:gd name="T27" fmla="*/ 16 h 155"/>
                <a:gd name="T28" fmla="*/ 101 w 214"/>
                <a:gd name="T29" fmla="*/ 0 h 155"/>
                <a:gd name="T30" fmla="*/ 120 w 214"/>
                <a:gd name="T31" fmla="*/ 30 h 155"/>
                <a:gd name="T32" fmla="*/ 198 w 214"/>
                <a:gd name="T33" fmla="*/ 29 h 155"/>
                <a:gd name="T34" fmla="*/ 198 w 214"/>
                <a:gd name="T35" fmla="*/ 29 h 155"/>
                <a:gd name="T36" fmla="*/ 198 w 214"/>
                <a:gd name="T37" fmla="*/ 35 h 155"/>
                <a:gd name="T38" fmla="*/ 192 w 214"/>
                <a:gd name="T39" fmla="*/ 43 h 155"/>
                <a:gd name="T40" fmla="*/ 192 w 214"/>
                <a:gd name="T41" fmla="*/ 43 h 155"/>
                <a:gd name="T42" fmla="*/ 189 w 214"/>
                <a:gd name="T43" fmla="*/ 45 h 155"/>
                <a:gd name="T44" fmla="*/ 186 w 214"/>
                <a:gd name="T45" fmla="*/ 54 h 155"/>
                <a:gd name="T46" fmla="*/ 180 w 214"/>
                <a:gd name="T47" fmla="*/ 54 h 155"/>
                <a:gd name="T48" fmla="*/ 172 w 214"/>
                <a:gd name="T49" fmla="*/ 71 h 155"/>
                <a:gd name="T50" fmla="*/ 213 w 214"/>
                <a:gd name="T51" fmla="*/ 86 h 155"/>
                <a:gd name="T52" fmla="*/ 214 w 214"/>
                <a:gd name="T53" fmla="*/ 93 h 155"/>
                <a:gd name="T54" fmla="*/ 206 w 214"/>
                <a:gd name="T55" fmla="*/ 108 h 155"/>
                <a:gd name="T56" fmla="*/ 207 w 214"/>
                <a:gd name="T57" fmla="*/ 123 h 155"/>
                <a:gd name="T58" fmla="*/ 207 w 214"/>
                <a:gd name="T59" fmla="*/ 123 h 155"/>
                <a:gd name="T60" fmla="*/ 190 w 214"/>
                <a:gd name="T61" fmla="*/ 122 h 155"/>
                <a:gd name="T62" fmla="*/ 186 w 214"/>
                <a:gd name="T63" fmla="*/ 140 h 155"/>
                <a:gd name="T64" fmla="*/ 177 w 214"/>
                <a:gd name="T65" fmla="*/ 155 h 155"/>
                <a:gd name="T66" fmla="*/ 177 w 214"/>
                <a:gd name="T67" fmla="*/ 155 h 155"/>
                <a:gd name="T68" fmla="*/ 166 w 214"/>
                <a:gd name="T69" fmla="*/ 153 h 155"/>
                <a:gd name="T70" fmla="*/ 166 w 214"/>
                <a:gd name="T71" fmla="*/ 132 h 155"/>
                <a:gd name="T72" fmla="*/ 158 w 214"/>
                <a:gd name="T73" fmla="*/ 144 h 155"/>
                <a:gd name="T74" fmla="*/ 111 w 214"/>
                <a:gd name="T75" fmla="*/ 143 h 155"/>
                <a:gd name="T76" fmla="*/ 82 w 214"/>
                <a:gd name="T77" fmla="*/ 127 h 155"/>
                <a:gd name="T78" fmla="*/ 65 w 214"/>
                <a:gd name="T79" fmla="*/ 122 h 155"/>
                <a:gd name="T80" fmla="*/ 56 w 214"/>
                <a:gd name="T81" fmla="*/ 113 h 155"/>
                <a:gd name="T82" fmla="*/ 24 w 214"/>
                <a:gd name="T83" fmla="*/ 99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4" h="155">
                  <a:moveTo>
                    <a:pt x="24" y="99"/>
                  </a:moveTo>
                  <a:lnTo>
                    <a:pt x="8" y="93"/>
                  </a:lnTo>
                  <a:lnTo>
                    <a:pt x="0" y="74"/>
                  </a:lnTo>
                  <a:lnTo>
                    <a:pt x="56" y="73"/>
                  </a:lnTo>
                  <a:lnTo>
                    <a:pt x="68" y="77"/>
                  </a:lnTo>
                  <a:lnTo>
                    <a:pt x="79" y="59"/>
                  </a:lnTo>
                  <a:lnTo>
                    <a:pt x="78" y="49"/>
                  </a:lnTo>
                  <a:lnTo>
                    <a:pt x="74" y="46"/>
                  </a:lnTo>
                  <a:lnTo>
                    <a:pt x="74" y="39"/>
                  </a:lnTo>
                  <a:lnTo>
                    <a:pt x="71" y="39"/>
                  </a:lnTo>
                  <a:lnTo>
                    <a:pt x="70" y="34"/>
                  </a:lnTo>
                  <a:lnTo>
                    <a:pt x="78" y="11"/>
                  </a:lnTo>
                  <a:lnTo>
                    <a:pt x="81" y="9"/>
                  </a:lnTo>
                  <a:lnTo>
                    <a:pt x="85" y="16"/>
                  </a:lnTo>
                  <a:lnTo>
                    <a:pt x="101" y="0"/>
                  </a:lnTo>
                  <a:lnTo>
                    <a:pt x="120" y="30"/>
                  </a:lnTo>
                  <a:lnTo>
                    <a:pt x="198" y="29"/>
                  </a:lnTo>
                  <a:lnTo>
                    <a:pt x="198" y="29"/>
                  </a:lnTo>
                  <a:lnTo>
                    <a:pt x="198" y="35"/>
                  </a:lnTo>
                  <a:lnTo>
                    <a:pt x="192" y="43"/>
                  </a:lnTo>
                  <a:lnTo>
                    <a:pt x="192" y="43"/>
                  </a:lnTo>
                  <a:lnTo>
                    <a:pt x="189" y="45"/>
                  </a:lnTo>
                  <a:lnTo>
                    <a:pt x="186" y="54"/>
                  </a:lnTo>
                  <a:lnTo>
                    <a:pt x="180" y="54"/>
                  </a:lnTo>
                  <a:lnTo>
                    <a:pt x="172" y="71"/>
                  </a:lnTo>
                  <a:lnTo>
                    <a:pt x="213" y="86"/>
                  </a:lnTo>
                  <a:lnTo>
                    <a:pt x="214" y="93"/>
                  </a:lnTo>
                  <a:lnTo>
                    <a:pt x="206" y="108"/>
                  </a:lnTo>
                  <a:lnTo>
                    <a:pt x="207" y="123"/>
                  </a:lnTo>
                  <a:lnTo>
                    <a:pt x="207" y="123"/>
                  </a:lnTo>
                  <a:lnTo>
                    <a:pt x="190" y="122"/>
                  </a:lnTo>
                  <a:lnTo>
                    <a:pt x="186" y="140"/>
                  </a:lnTo>
                  <a:lnTo>
                    <a:pt x="177" y="155"/>
                  </a:lnTo>
                  <a:lnTo>
                    <a:pt x="177" y="155"/>
                  </a:lnTo>
                  <a:lnTo>
                    <a:pt x="166" y="153"/>
                  </a:lnTo>
                  <a:lnTo>
                    <a:pt x="166" y="132"/>
                  </a:lnTo>
                  <a:lnTo>
                    <a:pt x="158" y="144"/>
                  </a:lnTo>
                  <a:lnTo>
                    <a:pt x="111" y="143"/>
                  </a:lnTo>
                  <a:lnTo>
                    <a:pt x="82" y="127"/>
                  </a:lnTo>
                  <a:lnTo>
                    <a:pt x="65" y="122"/>
                  </a:lnTo>
                  <a:lnTo>
                    <a:pt x="56" y="113"/>
                  </a:lnTo>
                  <a:lnTo>
                    <a:pt x="24" y="99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57" name="Freeform 80">
              <a:extLst>
                <a:ext uri="{FF2B5EF4-FFF2-40B4-BE49-F238E27FC236}">
                  <a16:creationId xmlns:a16="http://schemas.microsoft.com/office/drawing/2014/main" id="{FF45D70C-E49A-5944-8484-424D86E798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6877" y="3996651"/>
              <a:ext cx="184150" cy="244475"/>
            </a:xfrm>
            <a:custGeom>
              <a:avLst/>
              <a:gdLst>
                <a:gd name="T0" fmla="*/ 84 w 116"/>
                <a:gd name="T1" fmla="*/ 0 h 154"/>
                <a:gd name="T2" fmla="*/ 93 w 116"/>
                <a:gd name="T3" fmla="*/ 9 h 154"/>
                <a:gd name="T4" fmla="*/ 88 w 116"/>
                <a:gd name="T5" fmla="*/ 19 h 154"/>
                <a:gd name="T6" fmla="*/ 93 w 116"/>
                <a:gd name="T7" fmla="*/ 32 h 154"/>
                <a:gd name="T8" fmla="*/ 91 w 116"/>
                <a:gd name="T9" fmla="*/ 42 h 154"/>
                <a:gd name="T10" fmla="*/ 98 w 116"/>
                <a:gd name="T11" fmla="*/ 51 h 154"/>
                <a:gd name="T12" fmla="*/ 104 w 116"/>
                <a:gd name="T13" fmla="*/ 49 h 154"/>
                <a:gd name="T14" fmla="*/ 108 w 116"/>
                <a:gd name="T15" fmla="*/ 54 h 154"/>
                <a:gd name="T16" fmla="*/ 110 w 116"/>
                <a:gd name="T17" fmla="*/ 70 h 154"/>
                <a:gd name="T18" fmla="*/ 107 w 116"/>
                <a:gd name="T19" fmla="*/ 78 h 154"/>
                <a:gd name="T20" fmla="*/ 100 w 116"/>
                <a:gd name="T21" fmla="*/ 81 h 154"/>
                <a:gd name="T22" fmla="*/ 81 w 116"/>
                <a:gd name="T23" fmla="*/ 75 h 154"/>
                <a:gd name="T24" fmla="*/ 82 w 116"/>
                <a:gd name="T25" fmla="*/ 98 h 154"/>
                <a:gd name="T26" fmla="*/ 80 w 116"/>
                <a:gd name="T27" fmla="*/ 100 h 154"/>
                <a:gd name="T28" fmla="*/ 87 w 116"/>
                <a:gd name="T29" fmla="*/ 106 h 154"/>
                <a:gd name="T30" fmla="*/ 98 w 116"/>
                <a:gd name="T31" fmla="*/ 107 h 154"/>
                <a:gd name="T32" fmla="*/ 105 w 116"/>
                <a:gd name="T33" fmla="*/ 126 h 154"/>
                <a:gd name="T34" fmla="*/ 112 w 116"/>
                <a:gd name="T35" fmla="*/ 136 h 154"/>
                <a:gd name="T36" fmla="*/ 111 w 116"/>
                <a:gd name="T37" fmla="*/ 142 h 154"/>
                <a:gd name="T38" fmla="*/ 116 w 116"/>
                <a:gd name="T39" fmla="*/ 150 h 154"/>
                <a:gd name="T40" fmla="*/ 115 w 116"/>
                <a:gd name="T41" fmla="*/ 153 h 154"/>
                <a:gd name="T42" fmla="*/ 107 w 116"/>
                <a:gd name="T43" fmla="*/ 154 h 154"/>
                <a:gd name="T44" fmla="*/ 106 w 116"/>
                <a:gd name="T45" fmla="*/ 147 h 154"/>
                <a:gd name="T46" fmla="*/ 100 w 116"/>
                <a:gd name="T47" fmla="*/ 143 h 154"/>
                <a:gd name="T48" fmla="*/ 92 w 116"/>
                <a:gd name="T49" fmla="*/ 127 h 154"/>
                <a:gd name="T50" fmla="*/ 81 w 116"/>
                <a:gd name="T51" fmla="*/ 122 h 154"/>
                <a:gd name="T52" fmla="*/ 78 w 116"/>
                <a:gd name="T53" fmla="*/ 110 h 154"/>
                <a:gd name="T54" fmla="*/ 78 w 116"/>
                <a:gd name="T55" fmla="*/ 96 h 154"/>
                <a:gd name="T56" fmla="*/ 70 w 116"/>
                <a:gd name="T57" fmla="*/ 88 h 154"/>
                <a:gd name="T58" fmla="*/ 57 w 116"/>
                <a:gd name="T59" fmla="*/ 55 h 154"/>
                <a:gd name="T60" fmla="*/ 54 w 116"/>
                <a:gd name="T61" fmla="*/ 52 h 154"/>
                <a:gd name="T62" fmla="*/ 46 w 116"/>
                <a:gd name="T63" fmla="*/ 54 h 154"/>
                <a:gd name="T64" fmla="*/ 49 w 116"/>
                <a:gd name="T65" fmla="*/ 80 h 154"/>
                <a:gd name="T66" fmla="*/ 47 w 116"/>
                <a:gd name="T67" fmla="*/ 89 h 154"/>
                <a:gd name="T68" fmla="*/ 57 w 116"/>
                <a:gd name="T69" fmla="*/ 116 h 154"/>
                <a:gd name="T70" fmla="*/ 58 w 116"/>
                <a:gd name="T71" fmla="*/ 134 h 154"/>
                <a:gd name="T72" fmla="*/ 38 w 116"/>
                <a:gd name="T73" fmla="*/ 118 h 154"/>
                <a:gd name="T74" fmla="*/ 31 w 116"/>
                <a:gd name="T75" fmla="*/ 116 h 154"/>
                <a:gd name="T76" fmla="*/ 28 w 116"/>
                <a:gd name="T77" fmla="*/ 109 h 154"/>
                <a:gd name="T78" fmla="*/ 4 w 116"/>
                <a:gd name="T79" fmla="*/ 106 h 154"/>
                <a:gd name="T80" fmla="*/ 0 w 116"/>
                <a:gd name="T81" fmla="*/ 101 h 154"/>
                <a:gd name="T82" fmla="*/ 0 w 116"/>
                <a:gd name="T83" fmla="*/ 93 h 154"/>
                <a:gd name="T84" fmla="*/ 0 w 116"/>
                <a:gd name="T85" fmla="*/ 93 h 154"/>
                <a:gd name="T86" fmla="*/ 3 w 116"/>
                <a:gd name="T87" fmla="*/ 95 h 154"/>
                <a:gd name="T88" fmla="*/ 19 w 116"/>
                <a:gd name="T89" fmla="*/ 80 h 154"/>
                <a:gd name="T90" fmla="*/ 31 w 116"/>
                <a:gd name="T91" fmla="*/ 78 h 154"/>
                <a:gd name="T92" fmla="*/ 29 w 116"/>
                <a:gd name="T93" fmla="*/ 47 h 154"/>
                <a:gd name="T94" fmla="*/ 39 w 116"/>
                <a:gd name="T95" fmla="*/ 21 h 154"/>
                <a:gd name="T96" fmla="*/ 63 w 116"/>
                <a:gd name="T97" fmla="*/ 21 h 154"/>
                <a:gd name="T98" fmla="*/ 84 w 116"/>
                <a:gd name="T99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6" h="154">
                  <a:moveTo>
                    <a:pt x="84" y="0"/>
                  </a:moveTo>
                  <a:lnTo>
                    <a:pt x="93" y="9"/>
                  </a:lnTo>
                  <a:lnTo>
                    <a:pt x="88" y="19"/>
                  </a:lnTo>
                  <a:lnTo>
                    <a:pt x="93" y="32"/>
                  </a:lnTo>
                  <a:lnTo>
                    <a:pt x="91" y="42"/>
                  </a:lnTo>
                  <a:lnTo>
                    <a:pt x="98" y="51"/>
                  </a:lnTo>
                  <a:lnTo>
                    <a:pt x="104" y="49"/>
                  </a:lnTo>
                  <a:lnTo>
                    <a:pt x="108" y="54"/>
                  </a:lnTo>
                  <a:lnTo>
                    <a:pt x="110" y="70"/>
                  </a:lnTo>
                  <a:lnTo>
                    <a:pt x="107" y="78"/>
                  </a:lnTo>
                  <a:lnTo>
                    <a:pt x="100" y="81"/>
                  </a:lnTo>
                  <a:lnTo>
                    <a:pt x="81" y="75"/>
                  </a:lnTo>
                  <a:lnTo>
                    <a:pt x="82" y="98"/>
                  </a:lnTo>
                  <a:lnTo>
                    <a:pt x="80" y="100"/>
                  </a:lnTo>
                  <a:lnTo>
                    <a:pt x="87" y="106"/>
                  </a:lnTo>
                  <a:lnTo>
                    <a:pt x="98" y="107"/>
                  </a:lnTo>
                  <a:lnTo>
                    <a:pt x="105" y="126"/>
                  </a:lnTo>
                  <a:lnTo>
                    <a:pt x="112" y="136"/>
                  </a:lnTo>
                  <a:lnTo>
                    <a:pt x="111" y="142"/>
                  </a:lnTo>
                  <a:lnTo>
                    <a:pt x="116" y="150"/>
                  </a:lnTo>
                  <a:lnTo>
                    <a:pt x="115" y="153"/>
                  </a:lnTo>
                  <a:lnTo>
                    <a:pt x="107" y="154"/>
                  </a:lnTo>
                  <a:lnTo>
                    <a:pt x="106" y="147"/>
                  </a:lnTo>
                  <a:lnTo>
                    <a:pt x="100" y="143"/>
                  </a:lnTo>
                  <a:lnTo>
                    <a:pt x="92" y="127"/>
                  </a:lnTo>
                  <a:lnTo>
                    <a:pt x="81" y="122"/>
                  </a:lnTo>
                  <a:lnTo>
                    <a:pt x="78" y="110"/>
                  </a:lnTo>
                  <a:lnTo>
                    <a:pt x="78" y="96"/>
                  </a:lnTo>
                  <a:lnTo>
                    <a:pt x="70" y="88"/>
                  </a:lnTo>
                  <a:lnTo>
                    <a:pt x="57" y="55"/>
                  </a:lnTo>
                  <a:lnTo>
                    <a:pt x="54" y="52"/>
                  </a:lnTo>
                  <a:lnTo>
                    <a:pt x="46" y="54"/>
                  </a:lnTo>
                  <a:lnTo>
                    <a:pt x="49" y="80"/>
                  </a:lnTo>
                  <a:lnTo>
                    <a:pt x="47" y="89"/>
                  </a:lnTo>
                  <a:lnTo>
                    <a:pt x="57" y="116"/>
                  </a:lnTo>
                  <a:lnTo>
                    <a:pt x="58" y="134"/>
                  </a:lnTo>
                  <a:lnTo>
                    <a:pt x="38" y="118"/>
                  </a:lnTo>
                  <a:lnTo>
                    <a:pt x="31" y="116"/>
                  </a:lnTo>
                  <a:lnTo>
                    <a:pt x="28" y="109"/>
                  </a:lnTo>
                  <a:lnTo>
                    <a:pt x="4" y="106"/>
                  </a:lnTo>
                  <a:lnTo>
                    <a:pt x="0" y="101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3" y="95"/>
                  </a:lnTo>
                  <a:lnTo>
                    <a:pt x="19" y="80"/>
                  </a:lnTo>
                  <a:lnTo>
                    <a:pt x="31" y="78"/>
                  </a:lnTo>
                  <a:lnTo>
                    <a:pt x="29" y="47"/>
                  </a:lnTo>
                  <a:lnTo>
                    <a:pt x="39" y="21"/>
                  </a:lnTo>
                  <a:lnTo>
                    <a:pt x="63" y="21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58" name="Freeform 81">
              <a:extLst>
                <a:ext uri="{FF2B5EF4-FFF2-40B4-BE49-F238E27FC236}">
                  <a16:creationId xmlns:a16="http://schemas.microsoft.com/office/drawing/2014/main" id="{DEBD9D75-D026-3B44-86E5-891ED912814B}"/>
                </a:ext>
              </a:extLst>
            </p:cNvPr>
            <p:cNvSpPr>
              <a:spLocks/>
            </p:cNvSpPr>
            <p:nvPr/>
          </p:nvSpPr>
          <p:spPr bwMode="auto">
            <a:xfrm>
              <a:off x="9842877" y="5282526"/>
              <a:ext cx="404813" cy="263525"/>
            </a:xfrm>
            <a:custGeom>
              <a:avLst/>
              <a:gdLst>
                <a:gd name="T0" fmla="*/ 53 w 255"/>
                <a:gd name="T1" fmla="*/ 28 h 166"/>
                <a:gd name="T2" fmla="*/ 107 w 255"/>
                <a:gd name="T3" fmla="*/ 35 h 166"/>
                <a:gd name="T4" fmla="*/ 116 w 255"/>
                <a:gd name="T5" fmla="*/ 5 h 166"/>
                <a:gd name="T6" fmla="*/ 138 w 255"/>
                <a:gd name="T7" fmla="*/ 3 h 166"/>
                <a:gd name="T8" fmla="*/ 140 w 255"/>
                <a:gd name="T9" fmla="*/ 22 h 166"/>
                <a:gd name="T10" fmla="*/ 164 w 255"/>
                <a:gd name="T11" fmla="*/ 45 h 166"/>
                <a:gd name="T12" fmla="*/ 187 w 255"/>
                <a:gd name="T13" fmla="*/ 49 h 166"/>
                <a:gd name="T14" fmla="*/ 213 w 255"/>
                <a:gd name="T15" fmla="*/ 36 h 166"/>
                <a:gd name="T16" fmla="*/ 238 w 255"/>
                <a:gd name="T17" fmla="*/ 28 h 166"/>
                <a:gd name="T18" fmla="*/ 241 w 255"/>
                <a:gd name="T19" fmla="*/ 35 h 166"/>
                <a:gd name="T20" fmla="*/ 251 w 255"/>
                <a:gd name="T21" fmla="*/ 56 h 166"/>
                <a:gd name="T22" fmla="*/ 255 w 255"/>
                <a:gd name="T23" fmla="*/ 75 h 166"/>
                <a:gd name="T24" fmla="*/ 158 w 255"/>
                <a:gd name="T25" fmla="*/ 46 h 166"/>
                <a:gd name="T26" fmla="*/ 138 w 255"/>
                <a:gd name="T27" fmla="*/ 55 h 166"/>
                <a:gd name="T28" fmla="*/ 127 w 255"/>
                <a:gd name="T29" fmla="*/ 80 h 166"/>
                <a:gd name="T30" fmla="*/ 131 w 255"/>
                <a:gd name="T31" fmla="*/ 85 h 166"/>
                <a:gd name="T32" fmla="*/ 135 w 255"/>
                <a:gd name="T33" fmla="*/ 95 h 166"/>
                <a:gd name="T34" fmla="*/ 125 w 255"/>
                <a:gd name="T35" fmla="*/ 123 h 166"/>
                <a:gd name="T36" fmla="*/ 57 w 255"/>
                <a:gd name="T37" fmla="*/ 120 h 166"/>
                <a:gd name="T38" fmla="*/ 81 w 255"/>
                <a:gd name="T39" fmla="*/ 145 h 166"/>
                <a:gd name="T40" fmla="*/ 81 w 255"/>
                <a:gd name="T41" fmla="*/ 145 h 166"/>
                <a:gd name="T42" fmla="*/ 73 w 255"/>
                <a:gd name="T43" fmla="*/ 165 h 166"/>
                <a:gd name="T44" fmla="*/ 67 w 255"/>
                <a:gd name="T45" fmla="*/ 166 h 166"/>
                <a:gd name="T46" fmla="*/ 32 w 255"/>
                <a:gd name="T47" fmla="*/ 132 h 166"/>
                <a:gd name="T48" fmla="*/ 14 w 255"/>
                <a:gd name="T49" fmla="*/ 108 h 166"/>
                <a:gd name="T50" fmla="*/ 9 w 255"/>
                <a:gd name="T51" fmla="*/ 109 h 166"/>
                <a:gd name="T52" fmla="*/ 6 w 255"/>
                <a:gd name="T53" fmla="*/ 95 h 166"/>
                <a:gd name="T54" fmla="*/ 1 w 255"/>
                <a:gd name="T55" fmla="*/ 81 h 166"/>
                <a:gd name="T56" fmla="*/ 0 w 255"/>
                <a:gd name="T57" fmla="*/ 78 h 166"/>
                <a:gd name="T58" fmla="*/ 6 w 255"/>
                <a:gd name="T59" fmla="*/ 77 h 166"/>
                <a:gd name="T60" fmla="*/ 4 w 255"/>
                <a:gd name="T61" fmla="*/ 71 h 166"/>
                <a:gd name="T62" fmla="*/ 0 w 255"/>
                <a:gd name="T63" fmla="*/ 36 h 166"/>
                <a:gd name="T64" fmla="*/ 5 w 255"/>
                <a:gd name="T65" fmla="*/ 29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5" h="166">
                  <a:moveTo>
                    <a:pt x="18" y="29"/>
                  </a:moveTo>
                  <a:lnTo>
                    <a:pt x="53" y="28"/>
                  </a:lnTo>
                  <a:lnTo>
                    <a:pt x="57" y="35"/>
                  </a:lnTo>
                  <a:lnTo>
                    <a:pt x="107" y="35"/>
                  </a:lnTo>
                  <a:lnTo>
                    <a:pt x="122" y="19"/>
                  </a:lnTo>
                  <a:lnTo>
                    <a:pt x="116" y="5"/>
                  </a:lnTo>
                  <a:lnTo>
                    <a:pt x="139" y="0"/>
                  </a:lnTo>
                  <a:lnTo>
                    <a:pt x="138" y="3"/>
                  </a:lnTo>
                  <a:lnTo>
                    <a:pt x="146" y="4"/>
                  </a:lnTo>
                  <a:lnTo>
                    <a:pt x="140" y="22"/>
                  </a:lnTo>
                  <a:lnTo>
                    <a:pt x="157" y="22"/>
                  </a:lnTo>
                  <a:lnTo>
                    <a:pt x="164" y="45"/>
                  </a:lnTo>
                  <a:lnTo>
                    <a:pt x="168" y="51"/>
                  </a:lnTo>
                  <a:lnTo>
                    <a:pt x="187" y="49"/>
                  </a:lnTo>
                  <a:lnTo>
                    <a:pt x="213" y="36"/>
                  </a:lnTo>
                  <a:lnTo>
                    <a:pt x="213" y="36"/>
                  </a:lnTo>
                  <a:lnTo>
                    <a:pt x="238" y="28"/>
                  </a:lnTo>
                  <a:lnTo>
                    <a:pt x="238" y="28"/>
                  </a:lnTo>
                  <a:lnTo>
                    <a:pt x="245" y="33"/>
                  </a:lnTo>
                  <a:lnTo>
                    <a:pt x="241" y="35"/>
                  </a:lnTo>
                  <a:lnTo>
                    <a:pt x="241" y="44"/>
                  </a:lnTo>
                  <a:lnTo>
                    <a:pt x="251" y="56"/>
                  </a:lnTo>
                  <a:lnTo>
                    <a:pt x="255" y="75"/>
                  </a:lnTo>
                  <a:lnTo>
                    <a:pt x="255" y="75"/>
                  </a:lnTo>
                  <a:lnTo>
                    <a:pt x="177" y="76"/>
                  </a:lnTo>
                  <a:lnTo>
                    <a:pt x="158" y="46"/>
                  </a:lnTo>
                  <a:lnTo>
                    <a:pt x="142" y="62"/>
                  </a:lnTo>
                  <a:lnTo>
                    <a:pt x="138" y="55"/>
                  </a:lnTo>
                  <a:lnTo>
                    <a:pt x="135" y="57"/>
                  </a:lnTo>
                  <a:lnTo>
                    <a:pt x="127" y="80"/>
                  </a:lnTo>
                  <a:lnTo>
                    <a:pt x="128" y="85"/>
                  </a:lnTo>
                  <a:lnTo>
                    <a:pt x="131" y="85"/>
                  </a:lnTo>
                  <a:lnTo>
                    <a:pt x="131" y="92"/>
                  </a:lnTo>
                  <a:lnTo>
                    <a:pt x="135" y="95"/>
                  </a:lnTo>
                  <a:lnTo>
                    <a:pt x="136" y="105"/>
                  </a:lnTo>
                  <a:lnTo>
                    <a:pt x="125" y="123"/>
                  </a:lnTo>
                  <a:lnTo>
                    <a:pt x="113" y="119"/>
                  </a:lnTo>
                  <a:lnTo>
                    <a:pt x="57" y="120"/>
                  </a:lnTo>
                  <a:lnTo>
                    <a:pt x="65" y="139"/>
                  </a:lnTo>
                  <a:lnTo>
                    <a:pt x="81" y="145"/>
                  </a:lnTo>
                  <a:lnTo>
                    <a:pt x="81" y="145"/>
                  </a:lnTo>
                  <a:lnTo>
                    <a:pt x="81" y="145"/>
                  </a:lnTo>
                  <a:lnTo>
                    <a:pt x="81" y="145"/>
                  </a:lnTo>
                  <a:lnTo>
                    <a:pt x="73" y="165"/>
                  </a:lnTo>
                  <a:lnTo>
                    <a:pt x="73" y="165"/>
                  </a:lnTo>
                  <a:lnTo>
                    <a:pt x="67" y="166"/>
                  </a:lnTo>
                  <a:lnTo>
                    <a:pt x="36" y="146"/>
                  </a:lnTo>
                  <a:lnTo>
                    <a:pt x="32" y="132"/>
                  </a:lnTo>
                  <a:lnTo>
                    <a:pt x="20" y="122"/>
                  </a:lnTo>
                  <a:lnTo>
                    <a:pt x="14" y="108"/>
                  </a:lnTo>
                  <a:lnTo>
                    <a:pt x="11" y="106"/>
                  </a:lnTo>
                  <a:lnTo>
                    <a:pt x="9" y="109"/>
                  </a:lnTo>
                  <a:lnTo>
                    <a:pt x="4" y="100"/>
                  </a:lnTo>
                  <a:lnTo>
                    <a:pt x="6" y="95"/>
                  </a:lnTo>
                  <a:lnTo>
                    <a:pt x="5" y="93"/>
                  </a:lnTo>
                  <a:lnTo>
                    <a:pt x="1" y="81"/>
                  </a:lnTo>
                  <a:lnTo>
                    <a:pt x="3" y="80"/>
                  </a:lnTo>
                  <a:lnTo>
                    <a:pt x="0" y="78"/>
                  </a:lnTo>
                  <a:lnTo>
                    <a:pt x="2" y="75"/>
                  </a:lnTo>
                  <a:lnTo>
                    <a:pt x="6" y="77"/>
                  </a:lnTo>
                  <a:lnTo>
                    <a:pt x="10" y="74"/>
                  </a:lnTo>
                  <a:lnTo>
                    <a:pt x="4" y="71"/>
                  </a:lnTo>
                  <a:lnTo>
                    <a:pt x="8" y="56"/>
                  </a:lnTo>
                  <a:lnTo>
                    <a:pt x="0" y="36"/>
                  </a:lnTo>
                  <a:lnTo>
                    <a:pt x="5" y="29"/>
                  </a:lnTo>
                  <a:lnTo>
                    <a:pt x="5" y="29"/>
                  </a:lnTo>
                  <a:lnTo>
                    <a:pt x="18" y="29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59" name="Freeform 82">
              <a:extLst>
                <a:ext uri="{FF2B5EF4-FFF2-40B4-BE49-F238E27FC236}">
                  <a16:creationId xmlns:a16="http://schemas.microsoft.com/office/drawing/2014/main" id="{2E6052A5-4F3A-1D4E-B3FD-6FF34BDB0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39527" y="5436513"/>
              <a:ext cx="695325" cy="334963"/>
            </a:xfrm>
            <a:custGeom>
              <a:avLst/>
              <a:gdLst>
                <a:gd name="T0" fmla="*/ 190 w 438"/>
                <a:gd name="T1" fmla="*/ 205 h 211"/>
                <a:gd name="T2" fmla="*/ 191 w 438"/>
                <a:gd name="T3" fmla="*/ 197 h 211"/>
                <a:gd name="T4" fmla="*/ 190 w 438"/>
                <a:gd name="T5" fmla="*/ 196 h 211"/>
                <a:gd name="T6" fmla="*/ 189 w 438"/>
                <a:gd name="T7" fmla="*/ 187 h 211"/>
                <a:gd name="T8" fmla="*/ 202 w 438"/>
                <a:gd name="T9" fmla="*/ 204 h 211"/>
                <a:gd name="T10" fmla="*/ 201 w 438"/>
                <a:gd name="T11" fmla="*/ 182 h 211"/>
                <a:gd name="T12" fmla="*/ 248 w 438"/>
                <a:gd name="T13" fmla="*/ 159 h 211"/>
                <a:gd name="T14" fmla="*/ 203 w 438"/>
                <a:gd name="T15" fmla="*/ 165 h 211"/>
                <a:gd name="T16" fmla="*/ 234 w 438"/>
                <a:gd name="T17" fmla="*/ 150 h 211"/>
                <a:gd name="T18" fmla="*/ 234 w 438"/>
                <a:gd name="T19" fmla="*/ 150 h 211"/>
                <a:gd name="T20" fmla="*/ 209 w 438"/>
                <a:gd name="T21" fmla="*/ 149 h 211"/>
                <a:gd name="T22" fmla="*/ 277 w 438"/>
                <a:gd name="T23" fmla="*/ 137 h 211"/>
                <a:gd name="T24" fmla="*/ 265 w 438"/>
                <a:gd name="T25" fmla="*/ 126 h 211"/>
                <a:gd name="T26" fmla="*/ 4 w 438"/>
                <a:gd name="T27" fmla="*/ 118 h 211"/>
                <a:gd name="T28" fmla="*/ 11 w 438"/>
                <a:gd name="T29" fmla="*/ 124 h 211"/>
                <a:gd name="T30" fmla="*/ 17 w 438"/>
                <a:gd name="T31" fmla="*/ 113 h 211"/>
                <a:gd name="T32" fmla="*/ 360 w 438"/>
                <a:gd name="T33" fmla="*/ 99 h 211"/>
                <a:gd name="T34" fmla="*/ 356 w 438"/>
                <a:gd name="T35" fmla="*/ 101 h 211"/>
                <a:gd name="T36" fmla="*/ 41 w 438"/>
                <a:gd name="T37" fmla="*/ 104 h 211"/>
                <a:gd name="T38" fmla="*/ 44 w 438"/>
                <a:gd name="T39" fmla="*/ 103 h 211"/>
                <a:gd name="T40" fmla="*/ 350 w 438"/>
                <a:gd name="T41" fmla="*/ 85 h 211"/>
                <a:gd name="T42" fmla="*/ 326 w 438"/>
                <a:gd name="T43" fmla="*/ 86 h 211"/>
                <a:gd name="T44" fmla="*/ 320 w 438"/>
                <a:gd name="T45" fmla="*/ 81 h 211"/>
                <a:gd name="T46" fmla="*/ 390 w 438"/>
                <a:gd name="T47" fmla="*/ 87 h 211"/>
                <a:gd name="T48" fmla="*/ 378 w 438"/>
                <a:gd name="T49" fmla="*/ 85 h 211"/>
                <a:gd name="T50" fmla="*/ 329 w 438"/>
                <a:gd name="T51" fmla="*/ 83 h 211"/>
                <a:gd name="T52" fmla="*/ 266 w 438"/>
                <a:gd name="T53" fmla="*/ 77 h 211"/>
                <a:gd name="T54" fmla="*/ 312 w 438"/>
                <a:gd name="T55" fmla="*/ 92 h 211"/>
                <a:gd name="T56" fmla="*/ 325 w 438"/>
                <a:gd name="T57" fmla="*/ 103 h 211"/>
                <a:gd name="T58" fmla="*/ 294 w 438"/>
                <a:gd name="T59" fmla="*/ 125 h 211"/>
                <a:gd name="T60" fmla="*/ 286 w 438"/>
                <a:gd name="T61" fmla="*/ 111 h 211"/>
                <a:gd name="T62" fmla="*/ 270 w 438"/>
                <a:gd name="T63" fmla="*/ 106 h 211"/>
                <a:gd name="T64" fmla="*/ 251 w 438"/>
                <a:gd name="T65" fmla="*/ 117 h 211"/>
                <a:gd name="T66" fmla="*/ 207 w 438"/>
                <a:gd name="T67" fmla="*/ 111 h 211"/>
                <a:gd name="T68" fmla="*/ 237 w 438"/>
                <a:gd name="T69" fmla="*/ 75 h 211"/>
                <a:gd name="T70" fmla="*/ 419 w 438"/>
                <a:gd name="T71" fmla="*/ 89 h 211"/>
                <a:gd name="T72" fmla="*/ 401 w 438"/>
                <a:gd name="T73" fmla="*/ 82 h 211"/>
                <a:gd name="T74" fmla="*/ 138 w 438"/>
                <a:gd name="T75" fmla="*/ 66 h 211"/>
                <a:gd name="T76" fmla="*/ 414 w 438"/>
                <a:gd name="T77" fmla="*/ 62 h 211"/>
                <a:gd name="T78" fmla="*/ 414 w 438"/>
                <a:gd name="T79" fmla="*/ 62 h 211"/>
                <a:gd name="T80" fmla="*/ 106 w 438"/>
                <a:gd name="T81" fmla="*/ 60 h 211"/>
                <a:gd name="T82" fmla="*/ 407 w 438"/>
                <a:gd name="T83" fmla="*/ 66 h 211"/>
                <a:gd name="T84" fmla="*/ 231 w 438"/>
                <a:gd name="T85" fmla="*/ 52 h 211"/>
                <a:gd name="T86" fmla="*/ 158 w 438"/>
                <a:gd name="T87" fmla="*/ 25 h 211"/>
                <a:gd name="T88" fmla="*/ 151 w 438"/>
                <a:gd name="T89" fmla="*/ 36 h 211"/>
                <a:gd name="T90" fmla="*/ 206 w 438"/>
                <a:gd name="T91" fmla="*/ 25 h 211"/>
                <a:gd name="T92" fmla="*/ 146 w 438"/>
                <a:gd name="T93" fmla="*/ 9 h 211"/>
                <a:gd name="T94" fmla="*/ 121 w 438"/>
                <a:gd name="T95" fmla="*/ 35 h 211"/>
                <a:gd name="T96" fmla="*/ 170 w 438"/>
                <a:gd name="T97" fmla="*/ 0 h 211"/>
                <a:gd name="T98" fmla="*/ 170 w 438"/>
                <a:gd name="T99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38" h="211">
                  <a:moveTo>
                    <a:pt x="194" y="198"/>
                  </a:moveTo>
                  <a:lnTo>
                    <a:pt x="198" y="205"/>
                  </a:lnTo>
                  <a:lnTo>
                    <a:pt x="192" y="211"/>
                  </a:lnTo>
                  <a:lnTo>
                    <a:pt x="190" y="205"/>
                  </a:lnTo>
                  <a:lnTo>
                    <a:pt x="194" y="198"/>
                  </a:lnTo>
                  <a:close/>
                  <a:moveTo>
                    <a:pt x="190" y="207"/>
                  </a:moveTo>
                  <a:lnTo>
                    <a:pt x="185" y="205"/>
                  </a:lnTo>
                  <a:lnTo>
                    <a:pt x="191" y="197"/>
                  </a:lnTo>
                  <a:lnTo>
                    <a:pt x="190" y="207"/>
                  </a:lnTo>
                  <a:close/>
                  <a:moveTo>
                    <a:pt x="189" y="187"/>
                  </a:moveTo>
                  <a:lnTo>
                    <a:pt x="193" y="190"/>
                  </a:lnTo>
                  <a:lnTo>
                    <a:pt x="190" y="196"/>
                  </a:lnTo>
                  <a:lnTo>
                    <a:pt x="182" y="202"/>
                  </a:lnTo>
                  <a:lnTo>
                    <a:pt x="179" y="195"/>
                  </a:lnTo>
                  <a:lnTo>
                    <a:pt x="183" y="188"/>
                  </a:lnTo>
                  <a:lnTo>
                    <a:pt x="189" y="187"/>
                  </a:lnTo>
                  <a:close/>
                  <a:moveTo>
                    <a:pt x="201" y="182"/>
                  </a:moveTo>
                  <a:lnTo>
                    <a:pt x="213" y="193"/>
                  </a:lnTo>
                  <a:lnTo>
                    <a:pt x="208" y="201"/>
                  </a:lnTo>
                  <a:lnTo>
                    <a:pt x="202" y="204"/>
                  </a:lnTo>
                  <a:lnTo>
                    <a:pt x="193" y="196"/>
                  </a:lnTo>
                  <a:lnTo>
                    <a:pt x="193" y="192"/>
                  </a:lnTo>
                  <a:lnTo>
                    <a:pt x="195" y="185"/>
                  </a:lnTo>
                  <a:lnTo>
                    <a:pt x="201" y="182"/>
                  </a:lnTo>
                  <a:close/>
                  <a:moveTo>
                    <a:pt x="249" y="162"/>
                  </a:moveTo>
                  <a:lnTo>
                    <a:pt x="242" y="167"/>
                  </a:lnTo>
                  <a:lnTo>
                    <a:pt x="236" y="162"/>
                  </a:lnTo>
                  <a:lnTo>
                    <a:pt x="248" y="159"/>
                  </a:lnTo>
                  <a:lnTo>
                    <a:pt x="249" y="162"/>
                  </a:lnTo>
                  <a:close/>
                  <a:moveTo>
                    <a:pt x="205" y="158"/>
                  </a:moveTo>
                  <a:lnTo>
                    <a:pt x="209" y="160"/>
                  </a:lnTo>
                  <a:lnTo>
                    <a:pt x="203" y="165"/>
                  </a:lnTo>
                  <a:lnTo>
                    <a:pt x="190" y="166"/>
                  </a:lnTo>
                  <a:lnTo>
                    <a:pt x="192" y="158"/>
                  </a:lnTo>
                  <a:lnTo>
                    <a:pt x="205" y="158"/>
                  </a:lnTo>
                  <a:close/>
                  <a:moveTo>
                    <a:pt x="234" y="150"/>
                  </a:moveTo>
                  <a:lnTo>
                    <a:pt x="237" y="152"/>
                  </a:lnTo>
                  <a:lnTo>
                    <a:pt x="235" y="155"/>
                  </a:lnTo>
                  <a:lnTo>
                    <a:pt x="232" y="153"/>
                  </a:lnTo>
                  <a:lnTo>
                    <a:pt x="234" y="150"/>
                  </a:lnTo>
                  <a:close/>
                  <a:moveTo>
                    <a:pt x="216" y="146"/>
                  </a:moveTo>
                  <a:lnTo>
                    <a:pt x="219" y="155"/>
                  </a:lnTo>
                  <a:lnTo>
                    <a:pt x="209" y="159"/>
                  </a:lnTo>
                  <a:lnTo>
                    <a:pt x="209" y="149"/>
                  </a:lnTo>
                  <a:lnTo>
                    <a:pt x="216" y="146"/>
                  </a:lnTo>
                  <a:close/>
                  <a:moveTo>
                    <a:pt x="265" y="126"/>
                  </a:moveTo>
                  <a:lnTo>
                    <a:pt x="274" y="130"/>
                  </a:lnTo>
                  <a:lnTo>
                    <a:pt x="277" y="137"/>
                  </a:lnTo>
                  <a:lnTo>
                    <a:pt x="268" y="141"/>
                  </a:lnTo>
                  <a:lnTo>
                    <a:pt x="263" y="139"/>
                  </a:lnTo>
                  <a:lnTo>
                    <a:pt x="261" y="134"/>
                  </a:lnTo>
                  <a:lnTo>
                    <a:pt x="265" y="126"/>
                  </a:lnTo>
                  <a:close/>
                  <a:moveTo>
                    <a:pt x="4" y="118"/>
                  </a:moveTo>
                  <a:lnTo>
                    <a:pt x="9" y="124"/>
                  </a:lnTo>
                  <a:lnTo>
                    <a:pt x="0" y="121"/>
                  </a:lnTo>
                  <a:lnTo>
                    <a:pt x="4" y="118"/>
                  </a:lnTo>
                  <a:close/>
                  <a:moveTo>
                    <a:pt x="11" y="122"/>
                  </a:moveTo>
                  <a:lnTo>
                    <a:pt x="22" y="118"/>
                  </a:lnTo>
                  <a:lnTo>
                    <a:pt x="20" y="122"/>
                  </a:lnTo>
                  <a:lnTo>
                    <a:pt x="11" y="124"/>
                  </a:lnTo>
                  <a:lnTo>
                    <a:pt x="11" y="122"/>
                  </a:lnTo>
                  <a:close/>
                  <a:moveTo>
                    <a:pt x="17" y="107"/>
                  </a:moveTo>
                  <a:lnTo>
                    <a:pt x="17" y="111"/>
                  </a:lnTo>
                  <a:lnTo>
                    <a:pt x="17" y="113"/>
                  </a:lnTo>
                  <a:lnTo>
                    <a:pt x="12" y="111"/>
                  </a:lnTo>
                  <a:lnTo>
                    <a:pt x="14" y="107"/>
                  </a:lnTo>
                  <a:lnTo>
                    <a:pt x="17" y="107"/>
                  </a:lnTo>
                  <a:close/>
                  <a:moveTo>
                    <a:pt x="360" y="99"/>
                  </a:moveTo>
                  <a:lnTo>
                    <a:pt x="362" y="104"/>
                  </a:lnTo>
                  <a:lnTo>
                    <a:pt x="356" y="108"/>
                  </a:lnTo>
                  <a:lnTo>
                    <a:pt x="353" y="103"/>
                  </a:lnTo>
                  <a:lnTo>
                    <a:pt x="356" y="101"/>
                  </a:lnTo>
                  <a:lnTo>
                    <a:pt x="357" y="99"/>
                  </a:lnTo>
                  <a:lnTo>
                    <a:pt x="360" y="99"/>
                  </a:lnTo>
                  <a:close/>
                  <a:moveTo>
                    <a:pt x="44" y="103"/>
                  </a:moveTo>
                  <a:lnTo>
                    <a:pt x="41" y="104"/>
                  </a:lnTo>
                  <a:lnTo>
                    <a:pt x="37" y="99"/>
                  </a:lnTo>
                  <a:lnTo>
                    <a:pt x="39" y="96"/>
                  </a:lnTo>
                  <a:lnTo>
                    <a:pt x="43" y="98"/>
                  </a:lnTo>
                  <a:lnTo>
                    <a:pt x="44" y="103"/>
                  </a:lnTo>
                  <a:close/>
                  <a:moveTo>
                    <a:pt x="353" y="88"/>
                  </a:moveTo>
                  <a:lnTo>
                    <a:pt x="353" y="91"/>
                  </a:lnTo>
                  <a:lnTo>
                    <a:pt x="346" y="95"/>
                  </a:lnTo>
                  <a:lnTo>
                    <a:pt x="350" y="85"/>
                  </a:lnTo>
                  <a:lnTo>
                    <a:pt x="353" y="85"/>
                  </a:lnTo>
                  <a:lnTo>
                    <a:pt x="353" y="88"/>
                  </a:lnTo>
                  <a:close/>
                  <a:moveTo>
                    <a:pt x="323" y="82"/>
                  </a:moveTo>
                  <a:lnTo>
                    <a:pt x="326" y="86"/>
                  </a:lnTo>
                  <a:lnTo>
                    <a:pt x="325" y="90"/>
                  </a:lnTo>
                  <a:lnTo>
                    <a:pt x="317" y="90"/>
                  </a:lnTo>
                  <a:lnTo>
                    <a:pt x="315" y="86"/>
                  </a:lnTo>
                  <a:lnTo>
                    <a:pt x="320" y="81"/>
                  </a:lnTo>
                  <a:lnTo>
                    <a:pt x="323" y="82"/>
                  </a:lnTo>
                  <a:close/>
                  <a:moveTo>
                    <a:pt x="378" y="82"/>
                  </a:moveTo>
                  <a:lnTo>
                    <a:pt x="382" y="86"/>
                  </a:lnTo>
                  <a:lnTo>
                    <a:pt x="390" y="87"/>
                  </a:lnTo>
                  <a:lnTo>
                    <a:pt x="377" y="96"/>
                  </a:lnTo>
                  <a:lnTo>
                    <a:pt x="374" y="95"/>
                  </a:lnTo>
                  <a:lnTo>
                    <a:pt x="381" y="87"/>
                  </a:lnTo>
                  <a:lnTo>
                    <a:pt x="378" y="85"/>
                  </a:lnTo>
                  <a:lnTo>
                    <a:pt x="378" y="82"/>
                  </a:lnTo>
                  <a:close/>
                  <a:moveTo>
                    <a:pt x="331" y="78"/>
                  </a:moveTo>
                  <a:lnTo>
                    <a:pt x="332" y="80"/>
                  </a:lnTo>
                  <a:lnTo>
                    <a:pt x="329" y="83"/>
                  </a:lnTo>
                  <a:lnTo>
                    <a:pt x="329" y="78"/>
                  </a:lnTo>
                  <a:lnTo>
                    <a:pt x="331" y="78"/>
                  </a:lnTo>
                  <a:close/>
                  <a:moveTo>
                    <a:pt x="257" y="74"/>
                  </a:moveTo>
                  <a:lnTo>
                    <a:pt x="266" y="77"/>
                  </a:lnTo>
                  <a:lnTo>
                    <a:pt x="277" y="95"/>
                  </a:lnTo>
                  <a:lnTo>
                    <a:pt x="294" y="89"/>
                  </a:lnTo>
                  <a:lnTo>
                    <a:pt x="301" y="93"/>
                  </a:lnTo>
                  <a:lnTo>
                    <a:pt x="312" y="92"/>
                  </a:lnTo>
                  <a:lnTo>
                    <a:pt x="313" y="92"/>
                  </a:lnTo>
                  <a:lnTo>
                    <a:pt x="318" y="92"/>
                  </a:lnTo>
                  <a:lnTo>
                    <a:pt x="323" y="95"/>
                  </a:lnTo>
                  <a:lnTo>
                    <a:pt x="325" y="103"/>
                  </a:lnTo>
                  <a:lnTo>
                    <a:pt x="317" y="107"/>
                  </a:lnTo>
                  <a:lnTo>
                    <a:pt x="316" y="115"/>
                  </a:lnTo>
                  <a:lnTo>
                    <a:pt x="309" y="112"/>
                  </a:lnTo>
                  <a:lnTo>
                    <a:pt x="294" y="125"/>
                  </a:lnTo>
                  <a:lnTo>
                    <a:pt x="292" y="122"/>
                  </a:lnTo>
                  <a:lnTo>
                    <a:pt x="294" y="121"/>
                  </a:lnTo>
                  <a:lnTo>
                    <a:pt x="284" y="117"/>
                  </a:lnTo>
                  <a:lnTo>
                    <a:pt x="286" y="111"/>
                  </a:lnTo>
                  <a:lnTo>
                    <a:pt x="284" y="107"/>
                  </a:lnTo>
                  <a:lnTo>
                    <a:pt x="275" y="104"/>
                  </a:lnTo>
                  <a:lnTo>
                    <a:pt x="272" y="108"/>
                  </a:lnTo>
                  <a:lnTo>
                    <a:pt x="270" y="106"/>
                  </a:lnTo>
                  <a:lnTo>
                    <a:pt x="268" y="110"/>
                  </a:lnTo>
                  <a:lnTo>
                    <a:pt x="263" y="110"/>
                  </a:lnTo>
                  <a:lnTo>
                    <a:pt x="263" y="113"/>
                  </a:lnTo>
                  <a:lnTo>
                    <a:pt x="251" y="117"/>
                  </a:lnTo>
                  <a:lnTo>
                    <a:pt x="249" y="120"/>
                  </a:lnTo>
                  <a:lnTo>
                    <a:pt x="239" y="109"/>
                  </a:lnTo>
                  <a:lnTo>
                    <a:pt x="220" y="118"/>
                  </a:lnTo>
                  <a:lnTo>
                    <a:pt x="207" y="111"/>
                  </a:lnTo>
                  <a:lnTo>
                    <a:pt x="206" y="104"/>
                  </a:lnTo>
                  <a:lnTo>
                    <a:pt x="216" y="88"/>
                  </a:lnTo>
                  <a:lnTo>
                    <a:pt x="233" y="82"/>
                  </a:lnTo>
                  <a:lnTo>
                    <a:pt x="237" y="75"/>
                  </a:lnTo>
                  <a:lnTo>
                    <a:pt x="257" y="74"/>
                  </a:lnTo>
                  <a:close/>
                  <a:moveTo>
                    <a:pt x="399" y="74"/>
                  </a:moveTo>
                  <a:lnTo>
                    <a:pt x="410" y="85"/>
                  </a:lnTo>
                  <a:lnTo>
                    <a:pt x="419" y="89"/>
                  </a:lnTo>
                  <a:lnTo>
                    <a:pt x="438" y="82"/>
                  </a:lnTo>
                  <a:lnTo>
                    <a:pt x="430" y="89"/>
                  </a:lnTo>
                  <a:lnTo>
                    <a:pt x="418" y="94"/>
                  </a:lnTo>
                  <a:lnTo>
                    <a:pt x="401" y="82"/>
                  </a:lnTo>
                  <a:lnTo>
                    <a:pt x="396" y="77"/>
                  </a:lnTo>
                  <a:lnTo>
                    <a:pt x="399" y="74"/>
                  </a:lnTo>
                  <a:close/>
                  <a:moveTo>
                    <a:pt x="133" y="62"/>
                  </a:moveTo>
                  <a:lnTo>
                    <a:pt x="138" y="66"/>
                  </a:lnTo>
                  <a:lnTo>
                    <a:pt x="135" y="69"/>
                  </a:lnTo>
                  <a:lnTo>
                    <a:pt x="132" y="66"/>
                  </a:lnTo>
                  <a:lnTo>
                    <a:pt x="133" y="62"/>
                  </a:lnTo>
                  <a:close/>
                  <a:moveTo>
                    <a:pt x="414" y="62"/>
                  </a:moveTo>
                  <a:lnTo>
                    <a:pt x="416" y="68"/>
                  </a:lnTo>
                  <a:lnTo>
                    <a:pt x="410" y="68"/>
                  </a:lnTo>
                  <a:lnTo>
                    <a:pt x="409" y="65"/>
                  </a:lnTo>
                  <a:lnTo>
                    <a:pt x="414" y="62"/>
                  </a:lnTo>
                  <a:close/>
                  <a:moveTo>
                    <a:pt x="116" y="56"/>
                  </a:moveTo>
                  <a:lnTo>
                    <a:pt x="118" y="58"/>
                  </a:lnTo>
                  <a:lnTo>
                    <a:pt x="115" y="65"/>
                  </a:lnTo>
                  <a:lnTo>
                    <a:pt x="106" y="60"/>
                  </a:lnTo>
                  <a:lnTo>
                    <a:pt x="116" y="56"/>
                  </a:lnTo>
                  <a:close/>
                  <a:moveTo>
                    <a:pt x="410" y="55"/>
                  </a:moveTo>
                  <a:lnTo>
                    <a:pt x="413" y="61"/>
                  </a:lnTo>
                  <a:lnTo>
                    <a:pt x="407" y="66"/>
                  </a:lnTo>
                  <a:lnTo>
                    <a:pt x="404" y="60"/>
                  </a:lnTo>
                  <a:lnTo>
                    <a:pt x="410" y="55"/>
                  </a:lnTo>
                  <a:close/>
                  <a:moveTo>
                    <a:pt x="225" y="49"/>
                  </a:moveTo>
                  <a:lnTo>
                    <a:pt x="231" y="52"/>
                  </a:lnTo>
                  <a:lnTo>
                    <a:pt x="230" y="55"/>
                  </a:lnTo>
                  <a:lnTo>
                    <a:pt x="225" y="57"/>
                  </a:lnTo>
                  <a:lnTo>
                    <a:pt x="225" y="49"/>
                  </a:lnTo>
                  <a:close/>
                  <a:moveTo>
                    <a:pt x="158" y="25"/>
                  </a:moveTo>
                  <a:lnTo>
                    <a:pt x="161" y="28"/>
                  </a:lnTo>
                  <a:lnTo>
                    <a:pt x="161" y="34"/>
                  </a:lnTo>
                  <a:lnTo>
                    <a:pt x="154" y="40"/>
                  </a:lnTo>
                  <a:lnTo>
                    <a:pt x="151" y="36"/>
                  </a:lnTo>
                  <a:lnTo>
                    <a:pt x="155" y="32"/>
                  </a:lnTo>
                  <a:lnTo>
                    <a:pt x="158" y="25"/>
                  </a:lnTo>
                  <a:close/>
                  <a:moveTo>
                    <a:pt x="203" y="20"/>
                  </a:moveTo>
                  <a:lnTo>
                    <a:pt x="206" y="25"/>
                  </a:lnTo>
                  <a:lnTo>
                    <a:pt x="199" y="27"/>
                  </a:lnTo>
                  <a:lnTo>
                    <a:pt x="200" y="21"/>
                  </a:lnTo>
                  <a:lnTo>
                    <a:pt x="203" y="20"/>
                  </a:lnTo>
                  <a:close/>
                  <a:moveTo>
                    <a:pt x="146" y="9"/>
                  </a:moveTo>
                  <a:lnTo>
                    <a:pt x="142" y="40"/>
                  </a:lnTo>
                  <a:lnTo>
                    <a:pt x="132" y="42"/>
                  </a:lnTo>
                  <a:lnTo>
                    <a:pt x="121" y="39"/>
                  </a:lnTo>
                  <a:lnTo>
                    <a:pt x="121" y="35"/>
                  </a:lnTo>
                  <a:lnTo>
                    <a:pt x="130" y="37"/>
                  </a:lnTo>
                  <a:lnTo>
                    <a:pt x="137" y="13"/>
                  </a:lnTo>
                  <a:lnTo>
                    <a:pt x="146" y="9"/>
                  </a:lnTo>
                  <a:close/>
                  <a:moveTo>
                    <a:pt x="170" y="0"/>
                  </a:moveTo>
                  <a:lnTo>
                    <a:pt x="170" y="9"/>
                  </a:lnTo>
                  <a:lnTo>
                    <a:pt x="161" y="6"/>
                  </a:lnTo>
                  <a:lnTo>
                    <a:pt x="161" y="4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60" name="Freeform 83">
              <a:extLst>
                <a:ext uri="{FF2B5EF4-FFF2-40B4-BE49-F238E27FC236}">
                  <a16:creationId xmlns:a16="http://schemas.microsoft.com/office/drawing/2014/main" id="{43045E46-BCCC-7242-AD03-1E61E846516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12777" y="4190326"/>
              <a:ext cx="266700" cy="254000"/>
            </a:xfrm>
            <a:custGeom>
              <a:avLst/>
              <a:gdLst>
                <a:gd name="T0" fmla="*/ 57 w 168"/>
                <a:gd name="T1" fmla="*/ 76 h 160"/>
                <a:gd name="T2" fmla="*/ 53 w 168"/>
                <a:gd name="T3" fmla="*/ 76 h 160"/>
                <a:gd name="T4" fmla="*/ 138 w 168"/>
                <a:gd name="T5" fmla="*/ 72 h 160"/>
                <a:gd name="T6" fmla="*/ 139 w 168"/>
                <a:gd name="T7" fmla="*/ 75 h 160"/>
                <a:gd name="T8" fmla="*/ 126 w 168"/>
                <a:gd name="T9" fmla="*/ 80 h 160"/>
                <a:gd name="T10" fmla="*/ 128 w 168"/>
                <a:gd name="T11" fmla="*/ 70 h 160"/>
                <a:gd name="T12" fmla="*/ 119 w 168"/>
                <a:gd name="T13" fmla="*/ 66 h 160"/>
                <a:gd name="T14" fmla="*/ 124 w 168"/>
                <a:gd name="T15" fmla="*/ 69 h 160"/>
                <a:gd name="T16" fmla="*/ 124 w 168"/>
                <a:gd name="T17" fmla="*/ 81 h 160"/>
                <a:gd name="T18" fmla="*/ 125 w 168"/>
                <a:gd name="T19" fmla="*/ 95 h 160"/>
                <a:gd name="T20" fmla="*/ 118 w 168"/>
                <a:gd name="T21" fmla="*/ 106 h 160"/>
                <a:gd name="T22" fmla="*/ 112 w 168"/>
                <a:gd name="T23" fmla="*/ 95 h 160"/>
                <a:gd name="T24" fmla="*/ 116 w 168"/>
                <a:gd name="T25" fmla="*/ 88 h 160"/>
                <a:gd name="T26" fmla="*/ 112 w 168"/>
                <a:gd name="T27" fmla="*/ 74 h 160"/>
                <a:gd name="T28" fmla="*/ 119 w 168"/>
                <a:gd name="T29" fmla="*/ 66 h 160"/>
                <a:gd name="T30" fmla="*/ 52 w 168"/>
                <a:gd name="T31" fmla="*/ 63 h 160"/>
                <a:gd name="T32" fmla="*/ 71 w 168"/>
                <a:gd name="T33" fmla="*/ 58 h 160"/>
                <a:gd name="T34" fmla="*/ 67 w 168"/>
                <a:gd name="T35" fmla="*/ 64 h 160"/>
                <a:gd name="T36" fmla="*/ 71 w 168"/>
                <a:gd name="T37" fmla="*/ 58 h 160"/>
                <a:gd name="T38" fmla="*/ 34 w 168"/>
                <a:gd name="T39" fmla="*/ 63 h 160"/>
                <a:gd name="T40" fmla="*/ 38 w 168"/>
                <a:gd name="T41" fmla="*/ 69 h 160"/>
                <a:gd name="T42" fmla="*/ 47 w 168"/>
                <a:gd name="T43" fmla="*/ 83 h 160"/>
                <a:gd name="T44" fmla="*/ 48 w 168"/>
                <a:gd name="T45" fmla="*/ 93 h 160"/>
                <a:gd name="T46" fmla="*/ 70 w 168"/>
                <a:gd name="T47" fmla="*/ 104 h 160"/>
                <a:gd name="T48" fmla="*/ 98 w 168"/>
                <a:gd name="T49" fmla="*/ 113 h 160"/>
                <a:gd name="T50" fmla="*/ 114 w 168"/>
                <a:gd name="T51" fmla="*/ 123 h 160"/>
                <a:gd name="T52" fmla="*/ 78 w 168"/>
                <a:gd name="T53" fmla="*/ 160 h 160"/>
                <a:gd name="T54" fmla="*/ 37 w 168"/>
                <a:gd name="T55" fmla="*/ 131 h 160"/>
                <a:gd name="T56" fmla="*/ 14 w 168"/>
                <a:gd name="T57" fmla="*/ 135 h 160"/>
                <a:gd name="T58" fmla="*/ 11 w 168"/>
                <a:gd name="T59" fmla="*/ 58 h 160"/>
                <a:gd name="T60" fmla="*/ 13 w 168"/>
                <a:gd name="T61" fmla="*/ 59 h 160"/>
                <a:gd name="T62" fmla="*/ 54 w 168"/>
                <a:gd name="T63" fmla="*/ 31 h 160"/>
                <a:gd name="T64" fmla="*/ 65 w 168"/>
                <a:gd name="T65" fmla="*/ 46 h 160"/>
                <a:gd name="T66" fmla="*/ 41 w 168"/>
                <a:gd name="T67" fmla="*/ 52 h 160"/>
                <a:gd name="T68" fmla="*/ 54 w 168"/>
                <a:gd name="T69" fmla="*/ 31 h 160"/>
                <a:gd name="T70" fmla="*/ 26 w 168"/>
                <a:gd name="T71" fmla="*/ 38 h 160"/>
                <a:gd name="T72" fmla="*/ 128 w 168"/>
                <a:gd name="T73" fmla="*/ 26 h 160"/>
                <a:gd name="T74" fmla="*/ 117 w 168"/>
                <a:gd name="T75" fmla="*/ 38 h 160"/>
                <a:gd name="T76" fmla="*/ 112 w 168"/>
                <a:gd name="T77" fmla="*/ 37 h 160"/>
                <a:gd name="T78" fmla="*/ 121 w 168"/>
                <a:gd name="T79" fmla="*/ 27 h 160"/>
                <a:gd name="T80" fmla="*/ 145 w 168"/>
                <a:gd name="T81" fmla="*/ 0 h 160"/>
                <a:gd name="T82" fmla="*/ 153 w 168"/>
                <a:gd name="T83" fmla="*/ 44 h 160"/>
                <a:gd name="T84" fmla="*/ 162 w 168"/>
                <a:gd name="T85" fmla="*/ 47 h 160"/>
                <a:gd name="T86" fmla="*/ 167 w 168"/>
                <a:gd name="T87" fmla="*/ 60 h 160"/>
                <a:gd name="T88" fmla="*/ 137 w 168"/>
                <a:gd name="T89" fmla="*/ 63 h 160"/>
                <a:gd name="T90" fmla="*/ 123 w 168"/>
                <a:gd name="T91" fmla="*/ 45 h 160"/>
                <a:gd name="T92" fmla="*/ 127 w 168"/>
                <a:gd name="T93" fmla="*/ 34 h 160"/>
                <a:gd name="T94" fmla="*/ 140 w 168"/>
                <a:gd name="T95" fmla="*/ 1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68" h="160">
                  <a:moveTo>
                    <a:pt x="52" y="72"/>
                  </a:moveTo>
                  <a:lnTo>
                    <a:pt x="59" y="74"/>
                  </a:lnTo>
                  <a:lnTo>
                    <a:pt x="57" y="76"/>
                  </a:lnTo>
                  <a:lnTo>
                    <a:pt x="58" y="86"/>
                  </a:lnTo>
                  <a:lnTo>
                    <a:pt x="55" y="85"/>
                  </a:lnTo>
                  <a:lnTo>
                    <a:pt x="53" y="76"/>
                  </a:lnTo>
                  <a:lnTo>
                    <a:pt x="49" y="78"/>
                  </a:lnTo>
                  <a:lnTo>
                    <a:pt x="52" y="72"/>
                  </a:lnTo>
                  <a:close/>
                  <a:moveTo>
                    <a:pt x="138" y="72"/>
                  </a:moveTo>
                  <a:lnTo>
                    <a:pt x="147" y="72"/>
                  </a:lnTo>
                  <a:lnTo>
                    <a:pt x="147" y="76"/>
                  </a:lnTo>
                  <a:lnTo>
                    <a:pt x="139" y="75"/>
                  </a:lnTo>
                  <a:lnTo>
                    <a:pt x="134" y="82"/>
                  </a:lnTo>
                  <a:lnTo>
                    <a:pt x="134" y="78"/>
                  </a:lnTo>
                  <a:lnTo>
                    <a:pt x="126" y="80"/>
                  </a:lnTo>
                  <a:lnTo>
                    <a:pt x="124" y="75"/>
                  </a:lnTo>
                  <a:lnTo>
                    <a:pt x="128" y="74"/>
                  </a:lnTo>
                  <a:lnTo>
                    <a:pt x="128" y="70"/>
                  </a:lnTo>
                  <a:lnTo>
                    <a:pt x="133" y="77"/>
                  </a:lnTo>
                  <a:lnTo>
                    <a:pt x="138" y="72"/>
                  </a:lnTo>
                  <a:close/>
                  <a:moveTo>
                    <a:pt x="119" y="66"/>
                  </a:moveTo>
                  <a:lnTo>
                    <a:pt x="118" y="71"/>
                  </a:lnTo>
                  <a:lnTo>
                    <a:pt x="124" y="71"/>
                  </a:lnTo>
                  <a:lnTo>
                    <a:pt x="124" y="69"/>
                  </a:lnTo>
                  <a:lnTo>
                    <a:pt x="126" y="72"/>
                  </a:lnTo>
                  <a:lnTo>
                    <a:pt x="123" y="74"/>
                  </a:lnTo>
                  <a:lnTo>
                    <a:pt x="124" y="81"/>
                  </a:lnTo>
                  <a:lnTo>
                    <a:pt x="129" y="82"/>
                  </a:lnTo>
                  <a:lnTo>
                    <a:pt x="130" y="86"/>
                  </a:lnTo>
                  <a:lnTo>
                    <a:pt x="125" y="95"/>
                  </a:lnTo>
                  <a:lnTo>
                    <a:pt x="124" y="107"/>
                  </a:lnTo>
                  <a:lnTo>
                    <a:pt x="118" y="109"/>
                  </a:lnTo>
                  <a:lnTo>
                    <a:pt x="118" y="106"/>
                  </a:lnTo>
                  <a:lnTo>
                    <a:pt x="111" y="101"/>
                  </a:lnTo>
                  <a:lnTo>
                    <a:pt x="107" y="98"/>
                  </a:lnTo>
                  <a:lnTo>
                    <a:pt x="112" y="95"/>
                  </a:lnTo>
                  <a:lnTo>
                    <a:pt x="112" y="95"/>
                  </a:lnTo>
                  <a:lnTo>
                    <a:pt x="112" y="89"/>
                  </a:lnTo>
                  <a:lnTo>
                    <a:pt x="116" y="88"/>
                  </a:lnTo>
                  <a:lnTo>
                    <a:pt x="114" y="80"/>
                  </a:lnTo>
                  <a:lnTo>
                    <a:pt x="115" y="78"/>
                  </a:lnTo>
                  <a:lnTo>
                    <a:pt x="112" y="74"/>
                  </a:lnTo>
                  <a:lnTo>
                    <a:pt x="115" y="72"/>
                  </a:lnTo>
                  <a:lnTo>
                    <a:pt x="113" y="66"/>
                  </a:lnTo>
                  <a:lnTo>
                    <a:pt x="119" y="66"/>
                  </a:lnTo>
                  <a:close/>
                  <a:moveTo>
                    <a:pt x="54" y="58"/>
                  </a:moveTo>
                  <a:lnTo>
                    <a:pt x="60" y="66"/>
                  </a:lnTo>
                  <a:lnTo>
                    <a:pt x="52" y="63"/>
                  </a:lnTo>
                  <a:lnTo>
                    <a:pt x="51" y="63"/>
                  </a:lnTo>
                  <a:lnTo>
                    <a:pt x="54" y="58"/>
                  </a:lnTo>
                  <a:close/>
                  <a:moveTo>
                    <a:pt x="71" y="58"/>
                  </a:moveTo>
                  <a:lnTo>
                    <a:pt x="76" y="60"/>
                  </a:lnTo>
                  <a:lnTo>
                    <a:pt x="73" y="67"/>
                  </a:lnTo>
                  <a:lnTo>
                    <a:pt x="67" y="64"/>
                  </a:lnTo>
                  <a:lnTo>
                    <a:pt x="66" y="58"/>
                  </a:lnTo>
                  <a:lnTo>
                    <a:pt x="70" y="57"/>
                  </a:lnTo>
                  <a:lnTo>
                    <a:pt x="71" y="58"/>
                  </a:lnTo>
                  <a:close/>
                  <a:moveTo>
                    <a:pt x="23" y="58"/>
                  </a:moveTo>
                  <a:lnTo>
                    <a:pt x="26" y="64"/>
                  </a:lnTo>
                  <a:lnTo>
                    <a:pt x="34" y="63"/>
                  </a:lnTo>
                  <a:lnTo>
                    <a:pt x="37" y="67"/>
                  </a:lnTo>
                  <a:lnTo>
                    <a:pt x="40" y="66"/>
                  </a:lnTo>
                  <a:lnTo>
                    <a:pt x="38" y="69"/>
                  </a:lnTo>
                  <a:lnTo>
                    <a:pt x="43" y="74"/>
                  </a:lnTo>
                  <a:lnTo>
                    <a:pt x="43" y="78"/>
                  </a:lnTo>
                  <a:lnTo>
                    <a:pt x="47" y="83"/>
                  </a:lnTo>
                  <a:lnTo>
                    <a:pt x="45" y="86"/>
                  </a:lnTo>
                  <a:lnTo>
                    <a:pt x="47" y="92"/>
                  </a:lnTo>
                  <a:lnTo>
                    <a:pt x="48" y="93"/>
                  </a:lnTo>
                  <a:lnTo>
                    <a:pt x="57" y="101"/>
                  </a:lnTo>
                  <a:lnTo>
                    <a:pt x="64" y="100"/>
                  </a:lnTo>
                  <a:lnTo>
                    <a:pt x="70" y="104"/>
                  </a:lnTo>
                  <a:lnTo>
                    <a:pt x="76" y="102"/>
                  </a:lnTo>
                  <a:lnTo>
                    <a:pt x="76" y="108"/>
                  </a:lnTo>
                  <a:lnTo>
                    <a:pt x="98" y="113"/>
                  </a:lnTo>
                  <a:lnTo>
                    <a:pt x="105" y="118"/>
                  </a:lnTo>
                  <a:lnTo>
                    <a:pt x="105" y="122"/>
                  </a:lnTo>
                  <a:lnTo>
                    <a:pt x="114" y="123"/>
                  </a:lnTo>
                  <a:lnTo>
                    <a:pt x="114" y="123"/>
                  </a:lnTo>
                  <a:lnTo>
                    <a:pt x="78" y="160"/>
                  </a:lnTo>
                  <a:lnTo>
                    <a:pt x="78" y="160"/>
                  </a:lnTo>
                  <a:lnTo>
                    <a:pt x="76" y="146"/>
                  </a:lnTo>
                  <a:lnTo>
                    <a:pt x="64" y="136"/>
                  </a:lnTo>
                  <a:lnTo>
                    <a:pt x="37" y="131"/>
                  </a:lnTo>
                  <a:lnTo>
                    <a:pt x="22" y="132"/>
                  </a:lnTo>
                  <a:lnTo>
                    <a:pt x="14" y="135"/>
                  </a:lnTo>
                  <a:lnTo>
                    <a:pt x="14" y="135"/>
                  </a:lnTo>
                  <a:lnTo>
                    <a:pt x="0" y="88"/>
                  </a:lnTo>
                  <a:lnTo>
                    <a:pt x="2" y="64"/>
                  </a:lnTo>
                  <a:lnTo>
                    <a:pt x="11" y="58"/>
                  </a:lnTo>
                  <a:lnTo>
                    <a:pt x="11" y="52"/>
                  </a:lnTo>
                  <a:lnTo>
                    <a:pt x="15" y="54"/>
                  </a:lnTo>
                  <a:lnTo>
                    <a:pt x="13" y="59"/>
                  </a:lnTo>
                  <a:lnTo>
                    <a:pt x="18" y="58"/>
                  </a:lnTo>
                  <a:lnTo>
                    <a:pt x="23" y="58"/>
                  </a:lnTo>
                  <a:close/>
                  <a:moveTo>
                    <a:pt x="54" y="31"/>
                  </a:moveTo>
                  <a:lnTo>
                    <a:pt x="55" y="43"/>
                  </a:lnTo>
                  <a:lnTo>
                    <a:pt x="58" y="46"/>
                  </a:lnTo>
                  <a:lnTo>
                    <a:pt x="65" y="46"/>
                  </a:lnTo>
                  <a:lnTo>
                    <a:pt x="43" y="56"/>
                  </a:lnTo>
                  <a:lnTo>
                    <a:pt x="45" y="50"/>
                  </a:lnTo>
                  <a:lnTo>
                    <a:pt x="41" y="52"/>
                  </a:lnTo>
                  <a:lnTo>
                    <a:pt x="41" y="48"/>
                  </a:lnTo>
                  <a:lnTo>
                    <a:pt x="50" y="33"/>
                  </a:lnTo>
                  <a:lnTo>
                    <a:pt x="54" y="31"/>
                  </a:lnTo>
                  <a:close/>
                  <a:moveTo>
                    <a:pt x="27" y="33"/>
                  </a:moveTo>
                  <a:lnTo>
                    <a:pt x="35" y="43"/>
                  </a:lnTo>
                  <a:lnTo>
                    <a:pt x="26" y="38"/>
                  </a:lnTo>
                  <a:lnTo>
                    <a:pt x="27" y="33"/>
                  </a:lnTo>
                  <a:close/>
                  <a:moveTo>
                    <a:pt x="125" y="22"/>
                  </a:moveTo>
                  <a:lnTo>
                    <a:pt x="128" y="26"/>
                  </a:lnTo>
                  <a:lnTo>
                    <a:pt x="126" y="31"/>
                  </a:lnTo>
                  <a:lnTo>
                    <a:pt x="121" y="37"/>
                  </a:lnTo>
                  <a:lnTo>
                    <a:pt x="117" y="38"/>
                  </a:lnTo>
                  <a:lnTo>
                    <a:pt x="115" y="41"/>
                  </a:lnTo>
                  <a:lnTo>
                    <a:pt x="112" y="40"/>
                  </a:lnTo>
                  <a:lnTo>
                    <a:pt x="112" y="37"/>
                  </a:lnTo>
                  <a:lnTo>
                    <a:pt x="113" y="38"/>
                  </a:lnTo>
                  <a:lnTo>
                    <a:pt x="123" y="28"/>
                  </a:lnTo>
                  <a:lnTo>
                    <a:pt x="121" y="27"/>
                  </a:lnTo>
                  <a:lnTo>
                    <a:pt x="126" y="26"/>
                  </a:lnTo>
                  <a:lnTo>
                    <a:pt x="125" y="22"/>
                  </a:lnTo>
                  <a:close/>
                  <a:moveTo>
                    <a:pt x="145" y="0"/>
                  </a:moveTo>
                  <a:lnTo>
                    <a:pt x="158" y="40"/>
                  </a:lnTo>
                  <a:lnTo>
                    <a:pt x="156" y="43"/>
                  </a:lnTo>
                  <a:lnTo>
                    <a:pt x="153" y="44"/>
                  </a:lnTo>
                  <a:lnTo>
                    <a:pt x="153" y="45"/>
                  </a:lnTo>
                  <a:lnTo>
                    <a:pt x="159" y="49"/>
                  </a:lnTo>
                  <a:lnTo>
                    <a:pt x="162" y="47"/>
                  </a:lnTo>
                  <a:lnTo>
                    <a:pt x="164" y="55"/>
                  </a:lnTo>
                  <a:lnTo>
                    <a:pt x="168" y="55"/>
                  </a:lnTo>
                  <a:lnTo>
                    <a:pt x="167" y="60"/>
                  </a:lnTo>
                  <a:lnTo>
                    <a:pt x="156" y="68"/>
                  </a:lnTo>
                  <a:lnTo>
                    <a:pt x="143" y="66"/>
                  </a:lnTo>
                  <a:lnTo>
                    <a:pt x="137" y="63"/>
                  </a:lnTo>
                  <a:lnTo>
                    <a:pt x="126" y="54"/>
                  </a:lnTo>
                  <a:lnTo>
                    <a:pt x="121" y="49"/>
                  </a:lnTo>
                  <a:lnTo>
                    <a:pt x="123" y="45"/>
                  </a:lnTo>
                  <a:lnTo>
                    <a:pt x="130" y="44"/>
                  </a:lnTo>
                  <a:lnTo>
                    <a:pt x="123" y="39"/>
                  </a:lnTo>
                  <a:lnTo>
                    <a:pt x="127" y="34"/>
                  </a:lnTo>
                  <a:lnTo>
                    <a:pt x="128" y="29"/>
                  </a:lnTo>
                  <a:lnTo>
                    <a:pt x="136" y="18"/>
                  </a:lnTo>
                  <a:lnTo>
                    <a:pt x="140" y="12"/>
                  </a:lnTo>
                  <a:lnTo>
                    <a:pt x="138" y="7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61" name="Freeform 84">
              <a:extLst>
                <a:ext uri="{FF2B5EF4-FFF2-40B4-BE49-F238E27FC236}">
                  <a16:creationId xmlns:a16="http://schemas.microsoft.com/office/drawing/2014/main" id="{1D180A7D-E6E3-9049-AB38-99598017515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99915" y="5326976"/>
              <a:ext cx="265113" cy="160338"/>
            </a:xfrm>
            <a:custGeom>
              <a:avLst/>
              <a:gdLst>
                <a:gd name="T0" fmla="*/ 94 w 167"/>
                <a:gd name="T1" fmla="*/ 96 h 101"/>
                <a:gd name="T2" fmla="*/ 94 w 167"/>
                <a:gd name="T3" fmla="*/ 101 h 101"/>
                <a:gd name="T4" fmla="*/ 92 w 167"/>
                <a:gd name="T5" fmla="*/ 101 h 101"/>
                <a:gd name="T6" fmla="*/ 86 w 167"/>
                <a:gd name="T7" fmla="*/ 100 h 101"/>
                <a:gd name="T8" fmla="*/ 88 w 167"/>
                <a:gd name="T9" fmla="*/ 95 h 101"/>
                <a:gd name="T10" fmla="*/ 94 w 167"/>
                <a:gd name="T11" fmla="*/ 96 h 101"/>
                <a:gd name="T12" fmla="*/ 2 w 167"/>
                <a:gd name="T13" fmla="*/ 11 h 101"/>
                <a:gd name="T14" fmla="*/ 0 w 167"/>
                <a:gd name="T15" fmla="*/ 14 h 101"/>
                <a:gd name="T16" fmla="*/ 7 w 167"/>
                <a:gd name="T17" fmla="*/ 17 h 101"/>
                <a:gd name="T18" fmla="*/ 9 w 167"/>
                <a:gd name="T19" fmla="*/ 28 h 101"/>
                <a:gd name="T20" fmla="*/ 14 w 167"/>
                <a:gd name="T21" fmla="*/ 33 h 101"/>
                <a:gd name="T22" fmla="*/ 15 w 167"/>
                <a:gd name="T23" fmla="*/ 26 h 101"/>
                <a:gd name="T24" fmla="*/ 17 w 167"/>
                <a:gd name="T25" fmla="*/ 22 h 101"/>
                <a:gd name="T26" fmla="*/ 7 w 167"/>
                <a:gd name="T27" fmla="*/ 15 h 101"/>
                <a:gd name="T28" fmla="*/ 2 w 167"/>
                <a:gd name="T29" fmla="*/ 11 h 101"/>
                <a:gd name="T30" fmla="*/ 100 w 167"/>
                <a:gd name="T31" fmla="*/ 92 h 101"/>
                <a:gd name="T32" fmla="*/ 104 w 167"/>
                <a:gd name="T33" fmla="*/ 92 h 101"/>
                <a:gd name="T34" fmla="*/ 102 w 167"/>
                <a:gd name="T35" fmla="*/ 87 h 101"/>
                <a:gd name="T36" fmla="*/ 100 w 167"/>
                <a:gd name="T37" fmla="*/ 92 h 101"/>
                <a:gd name="T38" fmla="*/ 92 w 167"/>
                <a:gd name="T39" fmla="*/ 89 h 101"/>
                <a:gd name="T40" fmla="*/ 91 w 167"/>
                <a:gd name="T41" fmla="*/ 85 h 101"/>
                <a:gd name="T42" fmla="*/ 85 w 167"/>
                <a:gd name="T43" fmla="*/ 87 h 101"/>
                <a:gd name="T44" fmla="*/ 86 w 167"/>
                <a:gd name="T45" fmla="*/ 90 h 101"/>
                <a:gd name="T46" fmla="*/ 92 w 167"/>
                <a:gd name="T47" fmla="*/ 89 h 101"/>
                <a:gd name="T48" fmla="*/ 162 w 167"/>
                <a:gd name="T49" fmla="*/ 23 h 101"/>
                <a:gd name="T50" fmla="*/ 153 w 167"/>
                <a:gd name="T51" fmla="*/ 24 h 101"/>
                <a:gd name="T52" fmla="*/ 147 w 167"/>
                <a:gd name="T53" fmla="*/ 19 h 101"/>
                <a:gd name="T54" fmla="*/ 127 w 167"/>
                <a:gd name="T55" fmla="*/ 18 h 101"/>
                <a:gd name="T56" fmla="*/ 125 w 167"/>
                <a:gd name="T57" fmla="*/ 8 h 101"/>
                <a:gd name="T58" fmla="*/ 117 w 167"/>
                <a:gd name="T59" fmla="*/ 9 h 101"/>
                <a:gd name="T60" fmla="*/ 109 w 167"/>
                <a:gd name="T61" fmla="*/ 1 h 101"/>
                <a:gd name="T62" fmla="*/ 103 w 167"/>
                <a:gd name="T63" fmla="*/ 2 h 101"/>
                <a:gd name="T64" fmla="*/ 100 w 167"/>
                <a:gd name="T65" fmla="*/ 2 h 101"/>
                <a:gd name="T66" fmla="*/ 94 w 167"/>
                <a:gd name="T67" fmla="*/ 4 h 101"/>
                <a:gd name="T68" fmla="*/ 80 w 167"/>
                <a:gd name="T69" fmla="*/ 18 h 101"/>
                <a:gd name="T70" fmla="*/ 71 w 167"/>
                <a:gd name="T71" fmla="*/ 21 h 101"/>
                <a:gd name="T72" fmla="*/ 60 w 167"/>
                <a:gd name="T73" fmla="*/ 16 h 101"/>
                <a:gd name="T74" fmla="*/ 54 w 167"/>
                <a:gd name="T75" fmla="*/ 23 h 101"/>
                <a:gd name="T76" fmla="*/ 51 w 167"/>
                <a:gd name="T77" fmla="*/ 32 h 101"/>
                <a:gd name="T78" fmla="*/ 58 w 167"/>
                <a:gd name="T79" fmla="*/ 37 h 101"/>
                <a:gd name="T80" fmla="*/ 63 w 167"/>
                <a:gd name="T81" fmla="*/ 36 h 101"/>
                <a:gd name="T82" fmla="*/ 70 w 167"/>
                <a:gd name="T83" fmla="*/ 43 h 101"/>
                <a:gd name="T84" fmla="*/ 66 w 167"/>
                <a:gd name="T85" fmla="*/ 46 h 101"/>
                <a:gd name="T86" fmla="*/ 68 w 167"/>
                <a:gd name="T87" fmla="*/ 54 h 101"/>
                <a:gd name="T88" fmla="*/ 74 w 167"/>
                <a:gd name="T89" fmla="*/ 59 h 101"/>
                <a:gd name="T90" fmla="*/ 78 w 167"/>
                <a:gd name="T91" fmla="*/ 66 h 101"/>
                <a:gd name="T92" fmla="*/ 86 w 167"/>
                <a:gd name="T93" fmla="*/ 70 h 101"/>
                <a:gd name="T94" fmla="*/ 86 w 167"/>
                <a:gd name="T95" fmla="*/ 75 h 101"/>
                <a:gd name="T96" fmla="*/ 104 w 167"/>
                <a:gd name="T97" fmla="*/ 74 h 101"/>
                <a:gd name="T98" fmla="*/ 135 w 167"/>
                <a:gd name="T99" fmla="*/ 65 h 101"/>
                <a:gd name="T100" fmla="*/ 138 w 167"/>
                <a:gd name="T101" fmla="*/ 62 h 101"/>
                <a:gd name="T102" fmla="*/ 137 w 167"/>
                <a:gd name="T103" fmla="*/ 51 h 101"/>
                <a:gd name="T104" fmla="*/ 141 w 167"/>
                <a:gd name="T105" fmla="*/ 37 h 101"/>
                <a:gd name="T106" fmla="*/ 147 w 167"/>
                <a:gd name="T107" fmla="*/ 34 h 101"/>
                <a:gd name="T108" fmla="*/ 161 w 167"/>
                <a:gd name="T109" fmla="*/ 35 h 101"/>
                <a:gd name="T110" fmla="*/ 167 w 167"/>
                <a:gd name="T111" fmla="*/ 28 h 101"/>
                <a:gd name="T112" fmla="*/ 162 w 167"/>
                <a:gd name="T113" fmla="*/ 23 h 101"/>
                <a:gd name="T114" fmla="*/ 94 w 167"/>
                <a:gd name="T115" fmla="*/ 2 h 101"/>
                <a:gd name="T116" fmla="*/ 92 w 167"/>
                <a:gd name="T117" fmla="*/ 0 h 101"/>
                <a:gd name="T118" fmla="*/ 85 w 167"/>
                <a:gd name="T119" fmla="*/ 2 h 101"/>
                <a:gd name="T120" fmla="*/ 83 w 167"/>
                <a:gd name="T121" fmla="*/ 9 h 101"/>
                <a:gd name="T122" fmla="*/ 88 w 167"/>
                <a:gd name="T123" fmla="*/ 8 h 101"/>
                <a:gd name="T124" fmla="*/ 94 w 167"/>
                <a:gd name="T125" fmla="*/ 2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7" h="101">
                  <a:moveTo>
                    <a:pt x="94" y="96"/>
                  </a:moveTo>
                  <a:lnTo>
                    <a:pt x="94" y="101"/>
                  </a:lnTo>
                  <a:lnTo>
                    <a:pt x="92" y="101"/>
                  </a:lnTo>
                  <a:lnTo>
                    <a:pt x="86" y="100"/>
                  </a:lnTo>
                  <a:lnTo>
                    <a:pt x="88" y="95"/>
                  </a:lnTo>
                  <a:lnTo>
                    <a:pt x="94" y="96"/>
                  </a:lnTo>
                  <a:close/>
                  <a:moveTo>
                    <a:pt x="2" y="11"/>
                  </a:moveTo>
                  <a:lnTo>
                    <a:pt x="0" y="14"/>
                  </a:lnTo>
                  <a:lnTo>
                    <a:pt x="7" y="17"/>
                  </a:lnTo>
                  <a:lnTo>
                    <a:pt x="9" y="28"/>
                  </a:lnTo>
                  <a:lnTo>
                    <a:pt x="14" y="33"/>
                  </a:lnTo>
                  <a:lnTo>
                    <a:pt x="15" y="26"/>
                  </a:lnTo>
                  <a:lnTo>
                    <a:pt x="17" y="22"/>
                  </a:lnTo>
                  <a:lnTo>
                    <a:pt x="7" y="15"/>
                  </a:lnTo>
                  <a:lnTo>
                    <a:pt x="2" y="11"/>
                  </a:lnTo>
                  <a:close/>
                  <a:moveTo>
                    <a:pt x="100" y="92"/>
                  </a:moveTo>
                  <a:lnTo>
                    <a:pt x="104" y="92"/>
                  </a:lnTo>
                  <a:lnTo>
                    <a:pt x="102" y="87"/>
                  </a:lnTo>
                  <a:lnTo>
                    <a:pt x="100" y="92"/>
                  </a:lnTo>
                  <a:close/>
                  <a:moveTo>
                    <a:pt x="92" y="89"/>
                  </a:moveTo>
                  <a:lnTo>
                    <a:pt x="91" y="85"/>
                  </a:lnTo>
                  <a:lnTo>
                    <a:pt x="85" y="87"/>
                  </a:lnTo>
                  <a:lnTo>
                    <a:pt x="86" y="90"/>
                  </a:lnTo>
                  <a:lnTo>
                    <a:pt x="92" y="89"/>
                  </a:lnTo>
                  <a:close/>
                  <a:moveTo>
                    <a:pt x="162" y="23"/>
                  </a:moveTo>
                  <a:lnTo>
                    <a:pt x="153" y="24"/>
                  </a:lnTo>
                  <a:lnTo>
                    <a:pt x="147" y="19"/>
                  </a:lnTo>
                  <a:lnTo>
                    <a:pt x="127" y="18"/>
                  </a:lnTo>
                  <a:lnTo>
                    <a:pt x="125" y="8"/>
                  </a:lnTo>
                  <a:lnTo>
                    <a:pt x="117" y="9"/>
                  </a:lnTo>
                  <a:lnTo>
                    <a:pt x="109" y="1"/>
                  </a:lnTo>
                  <a:lnTo>
                    <a:pt x="103" y="2"/>
                  </a:lnTo>
                  <a:lnTo>
                    <a:pt x="100" y="2"/>
                  </a:lnTo>
                  <a:lnTo>
                    <a:pt x="94" y="4"/>
                  </a:lnTo>
                  <a:lnTo>
                    <a:pt x="80" y="18"/>
                  </a:lnTo>
                  <a:lnTo>
                    <a:pt x="71" y="21"/>
                  </a:lnTo>
                  <a:lnTo>
                    <a:pt x="60" y="16"/>
                  </a:lnTo>
                  <a:lnTo>
                    <a:pt x="54" y="23"/>
                  </a:lnTo>
                  <a:lnTo>
                    <a:pt x="51" y="32"/>
                  </a:lnTo>
                  <a:lnTo>
                    <a:pt x="58" y="37"/>
                  </a:lnTo>
                  <a:lnTo>
                    <a:pt x="63" y="36"/>
                  </a:lnTo>
                  <a:lnTo>
                    <a:pt x="70" y="43"/>
                  </a:lnTo>
                  <a:lnTo>
                    <a:pt x="66" y="46"/>
                  </a:lnTo>
                  <a:lnTo>
                    <a:pt x="68" y="54"/>
                  </a:lnTo>
                  <a:lnTo>
                    <a:pt x="74" y="59"/>
                  </a:lnTo>
                  <a:lnTo>
                    <a:pt x="78" y="66"/>
                  </a:lnTo>
                  <a:lnTo>
                    <a:pt x="86" y="70"/>
                  </a:lnTo>
                  <a:lnTo>
                    <a:pt x="86" y="75"/>
                  </a:lnTo>
                  <a:lnTo>
                    <a:pt x="104" y="74"/>
                  </a:lnTo>
                  <a:lnTo>
                    <a:pt x="135" y="65"/>
                  </a:lnTo>
                  <a:lnTo>
                    <a:pt x="138" y="62"/>
                  </a:lnTo>
                  <a:lnTo>
                    <a:pt x="137" y="51"/>
                  </a:lnTo>
                  <a:lnTo>
                    <a:pt x="141" y="37"/>
                  </a:lnTo>
                  <a:lnTo>
                    <a:pt x="147" y="34"/>
                  </a:lnTo>
                  <a:lnTo>
                    <a:pt x="161" y="35"/>
                  </a:lnTo>
                  <a:lnTo>
                    <a:pt x="167" y="28"/>
                  </a:lnTo>
                  <a:lnTo>
                    <a:pt x="162" y="23"/>
                  </a:lnTo>
                  <a:close/>
                  <a:moveTo>
                    <a:pt x="94" y="2"/>
                  </a:moveTo>
                  <a:lnTo>
                    <a:pt x="92" y="0"/>
                  </a:lnTo>
                  <a:lnTo>
                    <a:pt x="85" y="2"/>
                  </a:lnTo>
                  <a:lnTo>
                    <a:pt x="83" y="9"/>
                  </a:lnTo>
                  <a:lnTo>
                    <a:pt x="88" y="8"/>
                  </a:lnTo>
                  <a:lnTo>
                    <a:pt x="94" y="2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62" name="Freeform 85">
              <a:extLst>
                <a:ext uri="{FF2B5EF4-FFF2-40B4-BE49-F238E27FC236}">
                  <a16:creationId xmlns:a16="http://schemas.microsoft.com/office/drawing/2014/main" id="{7E707FCB-FF2D-4140-8288-69D19BB77025}"/>
                </a:ext>
              </a:extLst>
            </p:cNvPr>
            <p:cNvSpPr>
              <a:spLocks/>
            </p:cNvSpPr>
            <p:nvPr/>
          </p:nvSpPr>
          <p:spPr bwMode="auto">
            <a:xfrm>
              <a:off x="9466640" y="4817388"/>
              <a:ext cx="257175" cy="303213"/>
            </a:xfrm>
            <a:custGeom>
              <a:avLst/>
              <a:gdLst>
                <a:gd name="T0" fmla="*/ 9 w 162"/>
                <a:gd name="T1" fmla="*/ 70 h 191"/>
                <a:gd name="T2" fmla="*/ 54 w 162"/>
                <a:gd name="T3" fmla="*/ 53 h 191"/>
                <a:gd name="T4" fmla="*/ 59 w 162"/>
                <a:gd name="T5" fmla="*/ 29 h 191"/>
                <a:gd name="T6" fmla="*/ 93 w 162"/>
                <a:gd name="T7" fmla="*/ 2 h 191"/>
                <a:gd name="T8" fmla="*/ 136 w 162"/>
                <a:gd name="T9" fmla="*/ 6 h 191"/>
                <a:gd name="T10" fmla="*/ 139 w 162"/>
                <a:gd name="T11" fmla="*/ 42 h 191"/>
                <a:gd name="T12" fmla="*/ 155 w 162"/>
                <a:gd name="T13" fmla="*/ 45 h 191"/>
                <a:gd name="T14" fmla="*/ 155 w 162"/>
                <a:gd name="T15" fmla="*/ 49 h 191"/>
                <a:gd name="T16" fmla="*/ 156 w 162"/>
                <a:gd name="T17" fmla="*/ 54 h 191"/>
                <a:gd name="T18" fmla="*/ 162 w 162"/>
                <a:gd name="T19" fmla="*/ 62 h 191"/>
                <a:gd name="T20" fmla="*/ 152 w 162"/>
                <a:gd name="T21" fmla="*/ 89 h 191"/>
                <a:gd name="T22" fmla="*/ 139 w 162"/>
                <a:gd name="T23" fmla="*/ 84 h 191"/>
                <a:gd name="T24" fmla="*/ 109 w 162"/>
                <a:gd name="T25" fmla="*/ 92 h 191"/>
                <a:gd name="T26" fmla="*/ 108 w 162"/>
                <a:gd name="T27" fmla="*/ 102 h 191"/>
                <a:gd name="T28" fmla="*/ 113 w 162"/>
                <a:gd name="T29" fmla="*/ 107 h 191"/>
                <a:gd name="T30" fmla="*/ 121 w 162"/>
                <a:gd name="T31" fmla="*/ 124 h 191"/>
                <a:gd name="T32" fmla="*/ 101 w 162"/>
                <a:gd name="T33" fmla="*/ 137 h 191"/>
                <a:gd name="T34" fmla="*/ 94 w 162"/>
                <a:gd name="T35" fmla="*/ 143 h 191"/>
                <a:gd name="T36" fmla="*/ 100 w 162"/>
                <a:gd name="T37" fmla="*/ 153 h 191"/>
                <a:gd name="T38" fmla="*/ 103 w 162"/>
                <a:gd name="T39" fmla="*/ 169 h 191"/>
                <a:gd name="T40" fmla="*/ 115 w 162"/>
                <a:gd name="T41" fmla="*/ 174 h 191"/>
                <a:gd name="T42" fmla="*/ 116 w 162"/>
                <a:gd name="T43" fmla="*/ 188 h 191"/>
                <a:gd name="T44" fmla="*/ 107 w 162"/>
                <a:gd name="T45" fmla="*/ 191 h 191"/>
                <a:gd name="T46" fmla="*/ 99 w 162"/>
                <a:gd name="T47" fmla="*/ 182 h 191"/>
                <a:gd name="T48" fmla="*/ 87 w 162"/>
                <a:gd name="T49" fmla="*/ 173 h 191"/>
                <a:gd name="T50" fmla="*/ 83 w 162"/>
                <a:gd name="T51" fmla="*/ 153 h 191"/>
                <a:gd name="T52" fmla="*/ 57 w 162"/>
                <a:gd name="T53" fmla="*/ 159 h 191"/>
                <a:gd name="T54" fmla="*/ 55 w 162"/>
                <a:gd name="T55" fmla="*/ 168 h 191"/>
                <a:gd name="T56" fmla="*/ 54 w 162"/>
                <a:gd name="T57" fmla="*/ 162 h 191"/>
                <a:gd name="T58" fmla="*/ 40 w 162"/>
                <a:gd name="T59" fmla="*/ 147 h 191"/>
                <a:gd name="T60" fmla="*/ 46 w 162"/>
                <a:gd name="T61" fmla="*/ 143 h 191"/>
                <a:gd name="T62" fmla="*/ 44 w 162"/>
                <a:gd name="T63" fmla="*/ 138 h 191"/>
                <a:gd name="T64" fmla="*/ 55 w 162"/>
                <a:gd name="T65" fmla="*/ 144 h 191"/>
                <a:gd name="T66" fmla="*/ 55 w 162"/>
                <a:gd name="T67" fmla="*/ 130 h 191"/>
                <a:gd name="T68" fmla="*/ 49 w 162"/>
                <a:gd name="T69" fmla="*/ 127 h 191"/>
                <a:gd name="T70" fmla="*/ 49 w 162"/>
                <a:gd name="T71" fmla="*/ 119 h 191"/>
                <a:gd name="T72" fmla="*/ 43 w 162"/>
                <a:gd name="T73" fmla="*/ 110 h 191"/>
                <a:gd name="T74" fmla="*/ 38 w 162"/>
                <a:gd name="T75" fmla="*/ 116 h 191"/>
                <a:gd name="T76" fmla="*/ 0 w 162"/>
                <a:gd name="T77" fmla="*/ 89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2" h="191">
                  <a:moveTo>
                    <a:pt x="0" y="69"/>
                  </a:moveTo>
                  <a:lnTo>
                    <a:pt x="9" y="70"/>
                  </a:lnTo>
                  <a:lnTo>
                    <a:pt x="35" y="52"/>
                  </a:lnTo>
                  <a:lnTo>
                    <a:pt x="54" y="53"/>
                  </a:lnTo>
                  <a:lnTo>
                    <a:pt x="54" y="41"/>
                  </a:lnTo>
                  <a:lnTo>
                    <a:pt x="59" y="29"/>
                  </a:lnTo>
                  <a:lnTo>
                    <a:pt x="61" y="0"/>
                  </a:lnTo>
                  <a:lnTo>
                    <a:pt x="93" y="2"/>
                  </a:lnTo>
                  <a:lnTo>
                    <a:pt x="100" y="6"/>
                  </a:lnTo>
                  <a:lnTo>
                    <a:pt x="136" y="6"/>
                  </a:lnTo>
                  <a:lnTo>
                    <a:pt x="136" y="6"/>
                  </a:lnTo>
                  <a:lnTo>
                    <a:pt x="139" y="42"/>
                  </a:lnTo>
                  <a:lnTo>
                    <a:pt x="148" y="46"/>
                  </a:lnTo>
                  <a:lnTo>
                    <a:pt x="155" y="45"/>
                  </a:lnTo>
                  <a:lnTo>
                    <a:pt x="155" y="49"/>
                  </a:lnTo>
                  <a:lnTo>
                    <a:pt x="155" y="49"/>
                  </a:lnTo>
                  <a:lnTo>
                    <a:pt x="156" y="51"/>
                  </a:lnTo>
                  <a:lnTo>
                    <a:pt x="156" y="54"/>
                  </a:lnTo>
                  <a:lnTo>
                    <a:pt x="156" y="57"/>
                  </a:lnTo>
                  <a:lnTo>
                    <a:pt x="162" y="62"/>
                  </a:lnTo>
                  <a:lnTo>
                    <a:pt x="162" y="62"/>
                  </a:lnTo>
                  <a:lnTo>
                    <a:pt x="152" y="89"/>
                  </a:lnTo>
                  <a:lnTo>
                    <a:pt x="152" y="89"/>
                  </a:lnTo>
                  <a:lnTo>
                    <a:pt x="139" y="84"/>
                  </a:lnTo>
                  <a:lnTo>
                    <a:pt x="117" y="93"/>
                  </a:lnTo>
                  <a:lnTo>
                    <a:pt x="109" y="92"/>
                  </a:lnTo>
                  <a:lnTo>
                    <a:pt x="110" y="99"/>
                  </a:lnTo>
                  <a:lnTo>
                    <a:pt x="108" y="102"/>
                  </a:lnTo>
                  <a:lnTo>
                    <a:pt x="114" y="103"/>
                  </a:lnTo>
                  <a:lnTo>
                    <a:pt x="113" y="107"/>
                  </a:lnTo>
                  <a:lnTo>
                    <a:pt x="122" y="111"/>
                  </a:lnTo>
                  <a:lnTo>
                    <a:pt x="121" y="124"/>
                  </a:lnTo>
                  <a:lnTo>
                    <a:pt x="118" y="132"/>
                  </a:lnTo>
                  <a:lnTo>
                    <a:pt x="101" y="137"/>
                  </a:lnTo>
                  <a:lnTo>
                    <a:pt x="102" y="148"/>
                  </a:lnTo>
                  <a:lnTo>
                    <a:pt x="94" y="143"/>
                  </a:lnTo>
                  <a:lnTo>
                    <a:pt x="90" y="148"/>
                  </a:lnTo>
                  <a:lnTo>
                    <a:pt x="100" y="153"/>
                  </a:lnTo>
                  <a:lnTo>
                    <a:pt x="100" y="162"/>
                  </a:lnTo>
                  <a:lnTo>
                    <a:pt x="103" y="169"/>
                  </a:lnTo>
                  <a:lnTo>
                    <a:pt x="107" y="167"/>
                  </a:lnTo>
                  <a:lnTo>
                    <a:pt x="115" y="174"/>
                  </a:lnTo>
                  <a:lnTo>
                    <a:pt x="112" y="179"/>
                  </a:lnTo>
                  <a:lnTo>
                    <a:pt x="116" y="188"/>
                  </a:lnTo>
                  <a:lnTo>
                    <a:pt x="109" y="188"/>
                  </a:lnTo>
                  <a:lnTo>
                    <a:pt x="107" y="191"/>
                  </a:lnTo>
                  <a:lnTo>
                    <a:pt x="100" y="187"/>
                  </a:lnTo>
                  <a:lnTo>
                    <a:pt x="99" y="182"/>
                  </a:lnTo>
                  <a:lnTo>
                    <a:pt x="89" y="178"/>
                  </a:lnTo>
                  <a:lnTo>
                    <a:pt x="87" y="173"/>
                  </a:lnTo>
                  <a:lnTo>
                    <a:pt x="79" y="167"/>
                  </a:lnTo>
                  <a:lnTo>
                    <a:pt x="83" y="153"/>
                  </a:lnTo>
                  <a:lnTo>
                    <a:pt x="66" y="152"/>
                  </a:lnTo>
                  <a:lnTo>
                    <a:pt x="57" y="159"/>
                  </a:lnTo>
                  <a:lnTo>
                    <a:pt x="61" y="163"/>
                  </a:lnTo>
                  <a:lnTo>
                    <a:pt x="55" y="168"/>
                  </a:lnTo>
                  <a:lnTo>
                    <a:pt x="52" y="164"/>
                  </a:lnTo>
                  <a:lnTo>
                    <a:pt x="54" y="162"/>
                  </a:lnTo>
                  <a:lnTo>
                    <a:pt x="43" y="157"/>
                  </a:lnTo>
                  <a:lnTo>
                    <a:pt x="40" y="147"/>
                  </a:lnTo>
                  <a:lnTo>
                    <a:pt x="45" y="146"/>
                  </a:lnTo>
                  <a:lnTo>
                    <a:pt x="46" y="143"/>
                  </a:lnTo>
                  <a:lnTo>
                    <a:pt x="38" y="138"/>
                  </a:lnTo>
                  <a:lnTo>
                    <a:pt x="44" y="138"/>
                  </a:lnTo>
                  <a:lnTo>
                    <a:pt x="47" y="144"/>
                  </a:lnTo>
                  <a:lnTo>
                    <a:pt x="55" y="144"/>
                  </a:lnTo>
                  <a:lnTo>
                    <a:pt x="60" y="141"/>
                  </a:lnTo>
                  <a:lnTo>
                    <a:pt x="55" y="130"/>
                  </a:lnTo>
                  <a:lnTo>
                    <a:pt x="48" y="129"/>
                  </a:lnTo>
                  <a:lnTo>
                    <a:pt x="49" y="127"/>
                  </a:lnTo>
                  <a:lnTo>
                    <a:pt x="45" y="125"/>
                  </a:lnTo>
                  <a:lnTo>
                    <a:pt x="49" y="119"/>
                  </a:lnTo>
                  <a:lnTo>
                    <a:pt x="47" y="114"/>
                  </a:lnTo>
                  <a:lnTo>
                    <a:pt x="43" y="110"/>
                  </a:lnTo>
                  <a:lnTo>
                    <a:pt x="38" y="116"/>
                  </a:lnTo>
                  <a:lnTo>
                    <a:pt x="38" y="116"/>
                  </a:lnTo>
                  <a:lnTo>
                    <a:pt x="36" y="93"/>
                  </a:lnTo>
                  <a:lnTo>
                    <a:pt x="0" y="8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FB19B6C3-83D6-4CF4-ADE1-0EB26DE512A1}"/>
              </a:ext>
            </a:extLst>
          </p:cNvPr>
          <p:cNvSpPr/>
          <p:nvPr/>
        </p:nvSpPr>
        <p:spPr>
          <a:xfrm>
            <a:off x="6768521" y="2755037"/>
            <a:ext cx="886699" cy="1496306"/>
          </a:xfrm>
          <a:custGeom>
            <a:avLst/>
            <a:gdLst>
              <a:gd name="connsiteX0" fmla="*/ 0 w 914400"/>
              <a:gd name="connsiteY0" fmla="*/ 0 h 1543050"/>
              <a:gd name="connsiteX1" fmla="*/ 257175 w 914400"/>
              <a:gd name="connsiteY1" fmla="*/ 942975 h 1543050"/>
              <a:gd name="connsiteX2" fmla="*/ 914400 w 914400"/>
              <a:gd name="connsiteY2" fmla="*/ 1543050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400" h="1543050">
                <a:moveTo>
                  <a:pt x="0" y="0"/>
                </a:moveTo>
                <a:cubicBezTo>
                  <a:pt x="52387" y="342900"/>
                  <a:pt x="104775" y="685800"/>
                  <a:pt x="257175" y="942975"/>
                </a:cubicBezTo>
                <a:cubicBezTo>
                  <a:pt x="409575" y="1200150"/>
                  <a:pt x="661987" y="1371600"/>
                  <a:pt x="914400" y="154305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819583497"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BA48413F-04FF-4B1C-BD37-0A1D7A14700F}"/>
              </a:ext>
            </a:extLst>
          </p:cNvPr>
          <p:cNvSpPr/>
          <p:nvPr/>
        </p:nvSpPr>
        <p:spPr>
          <a:xfrm>
            <a:off x="6672973" y="2745800"/>
            <a:ext cx="1508726" cy="2456897"/>
          </a:xfrm>
          <a:custGeom>
            <a:avLst/>
            <a:gdLst>
              <a:gd name="connsiteX0" fmla="*/ 79483 w 1555858"/>
              <a:gd name="connsiteY0" fmla="*/ 0 h 2533650"/>
              <a:gd name="connsiteX1" fmla="*/ 165208 w 1555858"/>
              <a:gd name="connsiteY1" fmla="*/ 1333500 h 2533650"/>
              <a:gd name="connsiteX2" fmla="*/ 1555858 w 1555858"/>
              <a:gd name="connsiteY2" fmla="*/ 2533650 h 2533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5858" h="2533650">
                <a:moveTo>
                  <a:pt x="79483" y="0"/>
                </a:moveTo>
                <a:cubicBezTo>
                  <a:pt x="-686" y="455612"/>
                  <a:pt x="-80855" y="911225"/>
                  <a:pt x="165208" y="1333500"/>
                </a:cubicBezTo>
                <a:cubicBezTo>
                  <a:pt x="411271" y="1755775"/>
                  <a:pt x="983564" y="2144712"/>
                  <a:pt x="1555858" y="253365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  <a:extLst>
              <a:ext uri="{C807C97D-BFC1-408E-A445-0C87EB9F89A2}">
                <ask:lineSketchStyleProps xmlns:ask="http://schemas.microsoft.com/office/drawing/2018/sketchyshapes" sd="2678185683"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1C36A38-17F0-471B-B913-A73BBE747438}"/>
              </a:ext>
            </a:extLst>
          </p:cNvPr>
          <p:cNvSpPr/>
          <p:nvPr/>
        </p:nvSpPr>
        <p:spPr>
          <a:xfrm>
            <a:off x="6311101" y="1535825"/>
            <a:ext cx="402003" cy="1191503"/>
          </a:xfrm>
          <a:custGeom>
            <a:avLst/>
            <a:gdLst>
              <a:gd name="connsiteX0" fmla="*/ 414561 w 414561"/>
              <a:gd name="connsiteY0" fmla="*/ 1228725 h 1228725"/>
              <a:gd name="connsiteX1" fmla="*/ 4986 w 414561"/>
              <a:gd name="connsiteY1" fmla="*/ 885825 h 1228725"/>
              <a:gd name="connsiteX2" fmla="*/ 224061 w 414561"/>
              <a:gd name="connsiteY2" fmla="*/ 0 h 1228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4561" h="1228725">
                <a:moveTo>
                  <a:pt x="414561" y="1228725"/>
                </a:moveTo>
                <a:cubicBezTo>
                  <a:pt x="225648" y="1159668"/>
                  <a:pt x="36736" y="1090612"/>
                  <a:pt x="4986" y="885825"/>
                </a:cubicBezTo>
                <a:cubicBezTo>
                  <a:pt x="-26764" y="681038"/>
                  <a:pt x="98648" y="340519"/>
                  <a:pt x="224061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  <a:extLst>
              <a:ext uri="{C807C97D-BFC1-408E-A445-0C87EB9F89A2}">
                <ask:lineSketchStyleProps xmlns:ask="http://schemas.microsoft.com/office/drawing/2018/sketchyshapes" sd="2774094101"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289" name="Group 288">
            <a:extLst>
              <a:ext uri="{FF2B5EF4-FFF2-40B4-BE49-F238E27FC236}">
                <a16:creationId xmlns:a16="http://schemas.microsoft.com/office/drawing/2014/main" id="{9FFF06EF-74C1-C643-96FD-5B8782D295C6}"/>
              </a:ext>
            </a:extLst>
          </p:cNvPr>
          <p:cNvGrpSpPr/>
          <p:nvPr/>
        </p:nvGrpSpPr>
        <p:grpSpPr>
          <a:xfrm>
            <a:off x="6449395" y="2012389"/>
            <a:ext cx="543541" cy="777323"/>
            <a:chOff x="7477976" y="2509295"/>
            <a:chExt cx="560521" cy="8016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90" name="Oval 289">
              <a:extLst>
                <a:ext uri="{FF2B5EF4-FFF2-40B4-BE49-F238E27FC236}">
                  <a16:creationId xmlns:a16="http://schemas.microsoft.com/office/drawing/2014/main" id="{385EC89F-05EC-DB47-9E66-CA96BB96C609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291" name="Group 290">
              <a:extLst>
                <a:ext uri="{FF2B5EF4-FFF2-40B4-BE49-F238E27FC236}">
                  <a16:creationId xmlns:a16="http://schemas.microsoft.com/office/drawing/2014/main" id="{C4EDBB24-22D9-F540-AF65-E1AE89CA004F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292" name="Group 291">
                <a:extLst>
                  <a:ext uri="{FF2B5EF4-FFF2-40B4-BE49-F238E27FC236}">
                    <a16:creationId xmlns:a16="http://schemas.microsoft.com/office/drawing/2014/main" id="{CA50B188-F493-0F48-9A85-77112A402BE1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294" name="Teardrop 293">
                  <a:extLst>
                    <a:ext uri="{FF2B5EF4-FFF2-40B4-BE49-F238E27FC236}">
                      <a16:creationId xmlns:a16="http://schemas.microsoft.com/office/drawing/2014/main" id="{63BEDCA5-67F7-C340-87F5-C2B08A684866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95" name="Oval 294">
                  <a:extLst>
                    <a:ext uri="{FF2B5EF4-FFF2-40B4-BE49-F238E27FC236}">
                      <a16:creationId xmlns:a16="http://schemas.microsoft.com/office/drawing/2014/main" id="{8BCE771F-7916-2341-88B4-3027B017D5E6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96" name="Oval 295">
                  <a:extLst>
                    <a:ext uri="{FF2B5EF4-FFF2-40B4-BE49-F238E27FC236}">
                      <a16:creationId xmlns:a16="http://schemas.microsoft.com/office/drawing/2014/main" id="{9081D31A-9278-9043-9345-199B7B862907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sp>
            <p:nvSpPr>
              <p:cNvPr id="293" name="Freeform 282">
                <a:extLst>
                  <a:ext uri="{FF2B5EF4-FFF2-40B4-BE49-F238E27FC236}">
                    <a16:creationId xmlns:a16="http://schemas.microsoft.com/office/drawing/2014/main" id="{1B3D3539-11E3-FE4B-9A33-B2AEF4A24DE7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en-US" sz="76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8323D5D3-9023-4640-97AA-000CE47B7433}"/>
              </a:ext>
            </a:extLst>
          </p:cNvPr>
          <p:cNvGrpSpPr/>
          <p:nvPr/>
        </p:nvGrpSpPr>
        <p:grpSpPr>
          <a:xfrm>
            <a:off x="7918826" y="4475651"/>
            <a:ext cx="543541" cy="801379"/>
            <a:chOff x="10224542" y="1889713"/>
            <a:chExt cx="560521" cy="8264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98" name="Oval 297">
              <a:extLst>
                <a:ext uri="{FF2B5EF4-FFF2-40B4-BE49-F238E27FC236}">
                  <a16:creationId xmlns:a16="http://schemas.microsoft.com/office/drawing/2014/main" id="{84689432-0767-8341-92BA-87C96009B7E2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299" name="Group 298">
              <a:extLst>
                <a:ext uri="{FF2B5EF4-FFF2-40B4-BE49-F238E27FC236}">
                  <a16:creationId xmlns:a16="http://schemas.microsoft.com/office/drawing/2014/main" id="{DACAF49F-DA06-3C49-A7EB-5B5EA6392621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300" name="Teardrop 299">
                <a:extLst>
                  <a:ext uri="{FF2B5EF4-FFF2-40B4-BE49-F238E27FC236}">
                    <a16:creationId xmlns:a16="http://schemas.microsoft.com/office/drawing/2014/main" id="{2F5728B1-AA2C-3F46-9E63-DF79DF854338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01" name="Oval 300">
                <a:extLst>
                  <a:ext uri="{FF2B5EF4-FFF2-40B4-BE49-F238E27FC236}">
                    <a16:creationId xmlns:a16="http://schemas.microsoft.com/office/drawing/2014/main" id="{DE997698-6699-9045-9B45-CD8C74F5009A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02" name="Oval 301">
                <a:extLst>
                  <a:ext uri="{FF2B5EF4-FFF2-40B4-BE49-F238E27FC236}">
                    <a16:creationId xmlns:a16="http://schemas.microsoft.com/office/drawing/2014/main" id="{AE479D54-237A-9F4F-AB0C-93CE4358ECAB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303" name="Group 302">
            <a:extLst>
              <a:ext uri="{FF2B5EF4-FFF2-40B4-BE49-F238E27FC236}">
                <a16:creationId xmlns:a16="http://schemas.microsoft.com/office/drawing/2014/main" id="{29E6202F-6039-9F42-93AD-16E09DD55D87}"/>
              </a:ext>
            </a:extLst>
          </p:cNvPr>
          <p:cNvGrpSpPr/>
          <p:nvPr/>
        </p:nvGrpSpPr>
        <p:grpSpPr>
          <a:xfrm>
            <a:off x="6289295" y="791832"/>
            <a:ext cx="543541" cy="795720"/>
            <a:chOff x="6317174" y="4342713"/>
            <a:chExt cx="560521" cy="82057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4" name="Oval 303">
              <a:extLst>
                <a:ext uri="{FF2B5EF4-FFF2-40B4-BE49-F238E27FC236}">
                  <a16:creationId xmlns:a16="http://schemas.microsoft.com/office/drawing/2014/main" id="{BEAF504C-B0C1-EC4B-84A8-F4B9BD59D4B7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305" name="Group 304">
              <a:extLst>
                <a:ext uri="{FF2B5EF4-FFF2-40B4-BE49-F238E27FC236}">
                  <a16:creationId xmlns:a16="http://schemas.microsoft.com/office/drawing/2014/main" id="{0BD6E5FB-021D-1A47-807B-47EFF356E67E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306" name="Teardrop 305">
                <a:extLst>
                  <a:ext uri="{FF2B5EF4-FFF2-40B4-BE49-F238E27FC236}">
                    <a16:creationId xmlns:a16="http://schemas.microsoft.com/office/drawing/2014/main" id="{EF382D22-0D27-994B-9B45-64E3EA7EA97D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07" name="Oval 306">
                <a:extLst>
                  <a:ext uri="{FF2B5EF4-FFF2-40B4-BE49-F238E27FC236}">
                    <a16:creationId xmlns:a16="http://schemas.microsoft.com/office/drawing/2014/main" id="{E078660F-48BA-5645-B5EF-1F443C226306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08" name="Oval 307">
                <a:extLst>
                  <a:ext uri="{FF2B5EF4-FFF2-40B4-BE49-F238E27FC236}">
                    <a16:creationId xmlns:a16="http://schemas.microsoft.com/office/drawing/2014/main" id="{096934AF-4CF5-B44E-ADA1-73DB54F13284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309" name="Group 308">
            <a:extLst>
              <a:ext uri="{FF2B5EF4-FFF2-40B4-BE49-F238E27FC236}">
                <a16:creationId xmlns:a16="http://schemas.microsoft.com/office/drawing/2014/main" id="{F90186B5-2D6C-244D-BD39-7AA05EC9D4AC}"/>
              </a:ext>
            </a:extLst>
          </p:cNvPr>
          <p:cNvGrpSpPr/>
          <p:nvPr/>
        </p:nvGrpSpPr>
        <p:grpSpPr>
          <a:xfrm>
            <a:off x="7369364" y="3515828"/>
            <a:ext cx="543541" cy="794197"/>
            <a:chOff x="6943667" y="1707053"/>
            <a:chExt cx="560521" cy="81900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10" name="Oval 309">
              <a:extLst>
                <a:ext uri="{FF2B5EF4-FFF2-40B4-BE49-F238E27FC236}">
                  <a16:creationId xmlns:a16="http://schemas.microsoft.com/office/drawing/2014/main" id="{96B844B5-87D5-F54F-965E-3C3F3EEB8DDD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311" name="Group 310">
              <a:extLst>
                <a:ext uri="{FF2B5EF4-FFF2-40B4-BE49-F238E27FC236}">
                  <a16:creationId xmlns:a16="http://schemas.microsoft.com/office/drawing/2014/main" id="{47D06CD6-2C29-7F49-BB60-BD18F4363C75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312" name="Teardrop 311">
                <a:extLst>
                  <a:ext uri="{FF2B5EF4-FFF2-40B4-BE49-F238E27FC236}">
                    <a16:creationId xmlns:a16="http://schemas.microsoft.com/office/drawing/2014/main" id="{A7F56E8F-59C5-8744-9E4C-301839ECD845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13" name="Oval 312">
                <a:extLst>
                  <a:ext uri="{FF2B5EF4-FFF2-40B4-BE49-F238E27FC236}">
                    <a16:creationId xmlns:a16="http://schemas.microsoft.com/office/drawing/2014/main" id="{0CD40D48-DA6E-1B4F-8FC6-E709D4BB8946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14" name="Oval 313">
                <a:extLst>
                  <a:ext uri="{FF2B5EF4-FFF2-40B4-BE49-F238E27FC236}">
                    <a16:creationId xmlns:a16="http://schemas.microsoft.com/office/drawing/2014/main" id="{91A7880D-51DC-EA45-B7FE-A168649B892E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186" name="Freeform 454">
            <a:extLst>
              <a:ext uri="{FF2B5EF4-FFF2-40B4-BE49-F238E27FC236}">
                <a16:creationId xmlns:a16="http://schemas.microsoft.com/office/drawing/2014/main" id="{7EE2C7C3-E5BA-4799-9715-D750302AA19C}"/>
              </a:ext>
            </a:extLst>
          </p:cNvPr>
          <p:cNvSpPr/>
          <p:nvPr/>
        </p:nvSpPr>
        <p:spPr>
          <a:xfrm rot="6267396">
            <a:off x="6793063" y="3355811"/>
            <a:ext cx="378126" cy="377910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0" name="Freeform 454">
            <a:extLst>
              <a:ext uri="{FF2B5EF4-FFF2-40B4-BE49-F238E27FC236}">
                <a16:creationId xmlns:a16="http://schemas.microsoft.com/office/drawing/2014/main" id="{88F39842-B9E7-4C9A-933E-3ADE3443170E}"/>
              </a:ext>
            </a:extLst>
          </p:cNvPr>
          <p:cNvSpPr/>
          <p:nvPr/>
        </p:nvSpPr>
        <p:spPr>
          <a:xfrm rot="5400000">
            <a:off x="6863898" y="4129901"/>
            <a:ext cx="378126" cy="377910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D03F40E0-3C43-400A-91D2-20117D02B4AE}"/>
              </a:ext>
            </a:extLst>
          </p:cNvPr>
          <p:cNvGrpSpPr/>
          <p:nvPr/>
        </p:nvGrpSpPr>
        <p:grpSpPr>
          <a:xfrm>
            <a:off x="8061828" y="166445"/>
            <a:ext cx="951843" cy="632480"/>
            <a:chOff x="10749104" y="167387"/>
            <a:chExt cx="1269124" cy="843307"/>
          </a:xfrm>
        </p:grpSpPr>
        <p:sp>
          <p:nvSpPr>
            <p:cNvPr id="185" name="Rectangle: Rounded Corners 184">
              <a:extLst>
                <a:ext uri="{FF2B5EF4-FFF2-40B4-BE49-F238E27FC236}">
                  <a16:creationId xmlns:a16="http://schemas.microsoft.com/office/drawing/2014/main" id="{A7947E52-F1AA-4D0B-922D-4613D45716DF}"/>
                </a:ext>
              </a:extLst>
            </p:cNvPr>
            <p:cNvSpPr/>
            <p:nvPr/>
          </p:nvSpPr>
          <p:spPr>
            <a:xfrm>
              <a:off x="10804033" y="202619"/>
              <a:ext cx="1159264" cy="772842"/>
            </a:xfrm>
            <a:prstGeom prst="roundRect">
              <a:avLst>
                <a:gd name="adj" fmla="val 18168"/>
              </a:avLst>
            </a:prstGeom>
            <a:solidFill>
              <a:schemeClr val="tx1"/>
            </a:solidFill>
            <a:ln w="1408" cap="flat">
              <a:noFill/>
              <a:prstDash val="solid"/>
              <a:miter/>
            </a:ln>
            <a:effectLst>
              <a:outerShdw blurRad="152400" dist="88900" dir="2700000" algn="tl" rotWithShape="0">
                <a:prstClr val="black">
                  <a:alpha val="60000"/>
                </a:prstClr>
              </a:outerShdw>
            </a:effectLst>
          </p:spPr>
          <p:txBody>
            <a:bodyPr rtlCol="0" anchor="ctr"/>
            <a:lstStyle/>
            <a:p>
              <a:endParaRPr lang="en-US" sz="1013"/>
            </a:p>
          </p:txBody>
        </p:sp>
        <p:sp>
          <p:nvSpPr>
            <p:cNvPr id="187" name="Rectangle: Rounded Corners 186">
              <a:extLst>
                <a:ext uri="{FF2B5EF4-FFF2-40B4-BE49-F238E27FC236}">
                  <a16:creationId xmlns:a16="http://schemas.microsoft.com/office/drawing/2014/main" id="{864B66DF-233A-47A7-93FC-5B6DACAE3610}"/>
                </a:ext>
              </a:extLst>
            </p:cNvPr>
            <p:cNvSpPr/>
            <p:nvPr/>
          </p:nvSpPr>
          <p:spPr>
            <a:xfrm>
              <a:off x="10749104" y="167387"/>
              <a:ext cx="1269124" cy="843307"/>
            </a:xfrm>
            <a:prstGeom prst="roundRect">
              <a:avLst/>
            </a:pr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a:blipFill>
            <a:ln w="1408" cap="flat">
              <a:noFill/>
              <a:prstDash val="solid"/>
              <a:miter/>
            </a:ln>
            <a:effectLst/>
          </p:spPr>
          <p:txBody>
            <a:bodyPr rtlCol="0" anchor="ctr"/>
            <a:lstStyle/>
            <a:p>
              <a:endParaRPr lang="en-US" sz="1013"/>
            </a:p>
          </p:txBody>
        </p:sp>
      </p:grpSp>
    </p:spTree>
    <p:extLst>
      <p:ext uri="{BB962C8B-B14F-4D97-AF65-F5344CB8AC3E}">
        <p14:creationId xmlns:p14="http://schemas.microsoft.com/office/powerpoint/2010/main" val="196196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Map of the Philippines – Slide Template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AC6E59A-2217-4477-B0F7-DD2746199678}"/>
              </a:ext>
            </a:extLst>
          </p:cNvPr>
          <p:cNvGraphicFramePr/>
          <p:nvPr/>
        </p:nvGraphicFramePr>
        <p:xfrm>
          <a:off x="3942158" y="2709954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B7587AB-E618-4555-9218-9D6E7DCE5BC3}"/>
              </a:ext>
            </a:extLst>
          </p:cNvPr>
          <p:cNvGraphicFramePr/>
          <p:nvPr/>
        </p:nvGraphicFramePr>
        <p:xfrm>
          <a:off x="3942158" y="1902317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B87E6B8-8DFC-4362-8530-83CA242BB348}"/>
              </a:ext>
            </a:extLst>
          </p:cNvPr>
          <p:cNvSpPr txBox="1"/>
          <p:nvPr/>
        </p:nvSpPr>
        <p:spPr>
          <a:xfrm>
            <a:off x="4332675" y="3224716"/>
            <a:ext cx="420308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C1DF0E-2AF2-4884-A5D8-B18077E3D3A8}"/>
              </a:ext>
            </a:extLst>
          </p:cNvPr>
          <p:cNvSpPr txBox="1"/>
          <p:nvPr/>
        </p:nvSpPr>
        <p:spPr>
          <a:xfrm>
            <a:off x="4355759" y="2412686"/>
            <a:ext cx="420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80%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A85EA0-082F-4837-B4A8-1C69F19C05F4}"/>
              </a:ext>
            </a:extLst>
          </p:cNvPr>
          <p:cNvSpPr/>
          <p:nvPr/>
        </p:nvSpPr>
        <p:spPr>
          <a:xfrm>
            <a:off x="4932136" y="3037195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Lorem Ipsum</a:t>
            </a:r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DBD766-D327-4C10-82A9-3315F507696D}"/>
              </a:ext>
            </a:extLst>
          </p:cNvPr>
          <p:cNvSpPr/>
          <p:nvPr/>
        </p:nvSpPr>
        <p:spPr>
          <a:xfrm>
            <a:off x="4932136" y="2229558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Lorem Ipsum</a:t>
            </a:r>
            <a:endParaRPr lang="en-US" sz="1350" dirty="0">
              <a:solidFill>
                <a:schemeClr val="bg1"/>
              </a:solidFill>
            </a:endParaRPr>
          </a:p>
        </p:txBody>
      </p:sp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id="{7FFFA9DD-1DDD-442A-A0B0-AC9431E4D3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76737" y="2945319"/>
            <a:ext cx="332185" cy="332185"/>
          </a:xfrm>
          <a:prstGeom prst="rect">
            <a:avLst/>
          </a:prstGeom>
        </p:spPr>
      </p:pic>
      <p:pic>
        <p:nvPicPr>
          <p:cNvPr id="20" name="Graphic 19" descr="Woman">
            <a:extLst>
              <a:ext uri="{FF2B5EF4-FFF2-40B4-BE49-F238E27FC236}">
                <a16:creationId xmlns:a16="http://schemas.microsoft.com/office/drawing/2014/main" id="{490AF1B4-D5F1-4BAB-939B-B6578BB0C79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76737" y="2114454"/>
            <a:ext cx="332185" cy="332185"/>
          </a:xfrm>
          <a:prstGeom prst="rect">
            <a:avLst/>
          </a:prstGeom>
        </p:spPr>
      </p:pic>
      <p:grpSp>
        <p:nvGrpSpPr>
          <p:cNvPr id="226" name="Group 225">
            <a:extLst>
              <a:ext uri="{FF2B5EF4-FFF2-40B4-BE49-F238E27FC236}">
                <a16:creationId xmlns:a16="http://schemas.microsoft.com/office/drawing/2014/main" id="{EC86B13E-DE77-3940-A44E-36F71710FFB0}"/>
              </a:ext>
            </a:extLst>
          </p:cNvPr>
          <p:cNvGrpSpPr/>
          <p:nvPr/>
        </p:nvGrpSpPr>
        <p:grpSpPr>
          <a:xfrm>
            <a:off x="572544" y="1809255"/>
            <a:ext cx="420391" cy="420391"/>
            <a:chOff x="4821018" y="1941899"/>
            <a:chExt cx="784660" cy="784660"/>
          </a:xfrm>
        </p:grpSpPr>
        <p:sp>
          <p:nvSpPr>
            <p:cNvPr id="229" name="Teardrop 228">
              <a:extLst>
                <a:ext uri="{FF2B5EF4-FFF2-40B4-BE49-F238E27FC236}">
                  <a16:creationId xmlns:a16="http://schemas.microsoft.com/office/drawing/2014/main" id="{54EA9E32-1750-964D-AFE0-E2D3FF103D19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9F881646-8325-614B-BF7F-00508C18656F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1" name="Oval 230">
              <a:extLst>
                <a:ext uri="{FF2B5EF4-FFF2-40B4-BE49-F238E27FC236}">
                  <a16:creationId xmlns:a16="http://schemas.microsoft.com/office/drawing/2014/main" id="{2BD5F8A9-3BBD-8049-8FB4-985536FD3068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889F0848-30A2-0049-8293-93CA863B5B1B}"/>
              </a:ext>
            </a:extLst>
          </p:cNvPr>
          <p:cNvGrpSpPr/>
          <p:nvPr/>
        </p:nvGrpSpPr>
        <p:grpSpPr>
          <a:xfrm>
            <a:off x="1175054" y="1834784"/>
            <a:ext cx="2202816" cy="814901"/>
            <a:chOff x="1101373" y="1303380"/>
            <a:chExt cx="2937088" cy="1086536"/>
          </a:xfrm>
        </p:grpSpPr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821ABA41-DFBA-8346-8D6F-49CB7CD17F86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Davao</a:t>
              </a:r>
            </a:p>
          </p:txBody>
        </p:sp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7B5C07F3-9608-534A-8F97-5B98E4F5E417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3CD5F5D0-EFB5-D945-9EE3-C20C667830B0}"/>
              </a:ext>
            </a:extLst>
          </p:cNvPr>
          <p:cNvGrpSpPr/>
          <p:nvPr/>
        </p:nvGrpSpPr>
        <p:grpSpPr>
          <a:xfrm>
            <a:off x="572544" y="3679947"/>
            <a:ext cx="420391" cy="420391"/>
            <a:chOff x="4821018" y="1941899"/>
            <a:chExt cx="784660" cy="784660"/>
          </a:xfrm>
        </p:grpSpPr>
        <p:sp>
          <p:nvSpPr>
            <p:cNvPr id="237" name="Teardrop 236">
              <a:extLst>
                <a:ext uri="{FF2B5EF4-FFF2-40B4-BE49-F238E27FC236}">
                  <a16:creationId xmlns:a16="http://schemas.microsoft.com/office/drawing/2014/main" id="{37C6E864-1ACE-6242-9F77-B63CB8F8B129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8" name="Oval 237">
              <a:extLst>
                <a:ext uri="{FF2B5EF4-FFF2-40B4-BE49-F238E27FC236}">
                  <a16:creationId xmlns:a16="http://schemas.microsoft.com/office/drawing/2014/main" id="{8C3C03D6-E8E0-0E4E-B9FB-D3ED71732733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1B80073F-4E41-B946-915B-08E437498350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19E16C49-ADCD-FD44-8A73-37C1721288D9}"/>
              </a:ext>
            </a:extLst>
          </p:cNvPr>
          <p:cNvGrpSpPr/>
          <p:nvPr/>
        </p:nvGrpSpPr>
        <p:grpSpPr>
          <a:xfrm>
            <a:off x="1175054" y="3705476"/>
            <a:ext cx="2202816" cy="814901"/>
            <a:chOff x="1101373" y="1303380"/>
            <a:chExt cx="2937088" cy="1086536"/>
          </a:xfrm>
        </p:grpSpPr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85B322F0-F8D6-1D47-8AEF-99F31055A524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Laoag</a:t>
              </a:r>
            </a:p>
          </p:txBody>
        </p:sp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539CFA34-E3F7-5844-9231-8ACBE4E6A458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F3494E10-C441-7D4B-B119-919C29988CE5}"/>
              </a:ext>
            </a:extLst>
          </p:cNvPr>
          <p:cNvGrpSpPr/>
          <p:nvPr/>
        </p:nvGrpSpPr>
        <p:grpSpPr>
          <a:xfrm>
            <a:off x="572544" y="4615294"/>
            <a:ext cx="420391" cy="420391"/>
            <a:chOff x="4821018" y="1941899"/>
            <a:chExt cx="784660" cy="784660"/>
          </a:xfrm>
        </p:grpSpPr>
        <p:sp>
          <p:nvSpPr>
            <p:cNvPr id="244" name="Teardrop 243">
              <a:extLst>
                <a:ext uri="{FF2B5EF4-FFF2-40B4-BE49-F238E27FC236}">
                  <a16:creationId xmlns:a16="http://schemas.microsoft.com/office/drawing/2014/main" id="{0BC8F428-6C81-864E-8420-45E7EB3CC4B1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7AA07E35-D450-3E41-A712-C038C7F9EAD2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6" name="Oval 245">
              <a:extLst>
                <a:ext uri="{FF2B5EF4-FFF2-40B4-BE49-F238E27FC236}">
                  <a16:creationId xmlns:a16="http://schemas.microsoft.com/office/drawing/2014/main" id="{B3C8EB7D-2921-6D4C-B854-6DE66D904F51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FE1782A2-7388-954A-976A-DEC5A562EA31}"/>
              </a:ext>
            </a:extLst>
          </p:cNvPr>
          <p:cNvGrpSpPr/>
          <p:nvPr/>
        </p:nvGrpSpPr>
        <p:grpSpPr>
          <a:xfrm>
            <a:off x="1175054" y="4640823"/>
            <a:ext cx="2202816" cy="814901"/>
            <a:chOff x="1101373" y="1303380"/>
            <a:chExt cx="2937088" cy="1086536"/>
          </a:xfrm>
        </p:grpSpPr>
        <p:sp>
          <p:nvSpPr>
            <p:cNvPr id="248" name="TextBox 247">
              <a:extLst>
                <a:ext uri="{FF2B5EF4-FFF2-40B4-BE49-F238E27FC236}">
                  <a16:creationId xmlns:a16="http://schemas.microsoft.com/office/drawing/2014/main" id="{EBD8F00C-A298-F042-9D50-1AF52829E5BA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Cebu</a:t>
              </a:r>
            </a:p>
          </p:txBody>
        </p:sp>
        <p:sp>
          <p:nvSpPr>
            <p:cNvPr id="249" name="TextBox 248">
              <a:extLst>
                <a:ext uri="{FF2B5EF4-FFF2-40B4-BE49-F238E27FC236}">
                  <a16:creationId xmlns:a16="http://schemas.microsoft.com/office/drawing/2014/main" id="{58C448BB-F78F-9544-9CB3-41467A769EBC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25F9DC78-FB76-DC49-964E-839C0983C43D}"/>
              </a:ext>
            </a:extLst>
          </p:cNvPr>
          <p:cNvGrpSpPr/>
          <p:nvPr/>
        </p:nvGrpSpPr>
        <p:grpSpPr>
          <a:xfrm>
            <a:off x="1175054" y="2770130"/>
            <a:ext cx="2202816" cy="814901"/>
            <a:chOff x="1101373" y="1303380"/>
            <a:chExt cx="2937088" cy="1086536"/>
          </a:xfrm>
        </p:grpSpPr>
        <p:sp>
          <p:nvSpPr>
            <p:cNvPr id="251" name="TextBox 250">
              <a:extLst>
                <a:ext uri="{FF2B5EF4-FFF2-40B4-BE49-F238E27FC236}">
                  <a16:creationId xmlns:a16="http://schemas.microsoft.com/office/drawing/2014/main" id="{8D6D8F23-9425-4C45-B372-EC32CA0A05BC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cap="all" dirty="0">
                  <a:solidFill>
                    <a:schemeClr val="bg1"/>
                  </a:solidFill>
                </a:rPr>
                <a:t>Manila</a:t>
              </a:r>
            </a:p>
          </p:txBody>
        </p:sp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9FF20D2F-FD7E-7241-B640-33FC7A19B7CF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675E1E71-DC6F-F449-A413-308001B7453B}"/>
              </a:ext>
            </a:extLst>
          </p:cNvPr>
          <p:cNvGrpSpPr/>
          <p:nvPr/>
        </p:nvGrpSpPr>
        <p:grpSpPr>
          <a:xfrm>
            <a:off x="572544" y="2744601"/>
            <a:ext cx="420391" cy="420391"/>
            <a:chOff x="763392" y="2516468"/>
            <a:chExt cx="560521" cy="560521"/>
          </a:xfrm>
        </p:grpSpPr>
        <p:grpSp>
          <p:nvGrpSpPr>
            <p:cNvPr id="254" name="Group 253">
              <a:extLst>
                <a:ext uri="{FF2B5EF4-FFF2-40B4-BE49-F238E27FC236}">
                  <a16:creationId xmlns:a16="http://schemas.microsoft.com/office/drawing/2014/main" id="{EC6E34A7-A361-A94E-A036-805D6A93D261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264" name="Teardrop 263">
                <a:extLst>
                  <a:ext uri="{FF2B5EF4-FFF2-40B4-BE49-F238E27FC236}">
                    <a16:creationId xmlns:a16="http://schemas.microsoft.com/office/drawing/2014/main" id="{91847083-2ED4-3143-8D1C-EF0B6181F757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65" name="Oval 264">
                <a:extLst>
                  <a:ext uri="{FF2B5EF4-FFF2-40B4-BE49-F238E27FC236}">
                    <a16:creationId xmlns:a16="http://schemas.microsoft.com/office/drawing/2014/main" id="{7C216F64-F116-774E-BD40-55D8658A518C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66" name="Oval 265">
                <a:extLst>
                  <a:ext uri="{FF2B5EF4-FFF2-40B4-BE49-F238E27FC236}">
                    <a16:creationId xmlns:a16="http://schemas.microsoft.com/office/drawing/2014/main" id="{5E4C3341-E764-D640-9F3A-B294D46464FF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263" name="Freeform 282">
              <a:extLst>
                <a:ext uri="{FF2B5EF4-FFF2-40B4-BE49-F238E27FC236}">
                  <a16:creationId xmlns:a16="http://schemas.microsoft.com/office/drawing/2014/main" id="{315335D3-B45B-CC40-A54F-E9E81F4A9487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D8F0A0E-45EC-4535-BA4D-15E09F215983}"/>
              </a:ext>
            </a:extLst>
          </p:cNvPr>
          <p:cNvGrpSpPr/>
          <p:nvPr/>
        </p:nvGrpSpPr>
        <p:grpSpPr>
          <a:xfrm>
            <a:off x="8061828" y="166445"/>
            <a:ext cx="951843" cy="632480"/>
            <a:chOff x="10749104" y="167387"/>
            <a:chExt cx="1269124" cy="843307"/>
          </a:xfrm>
        </p:grpSpPr>
        <p:sp>
          <p:nvSpPr>
            <p:cNvPr id="179" name="Rectangle: Rounded Corners 178">
              <a:extLst>
                <a:ext uri="{FF2B5EF4-FFF2-40B4-BE49-F238E27FC236}">
                  <a16:creationId xmlns:a16="http://schemas.microsoft.com/office/drawing/2014/main" id="{A1086DF7-F616-4276-BE85-7D4DD28ED40C}"/>
                </a:ext>
              </a:extLst>
            </p:cNvPr>
            <p:cNvSpPr/>
            <p:nvPr/>
          </p:nvSpPr>
          <p:spPr>
            <a:xfrm>
              <a:off x="10804033" y="202619"/>
              <a:ext cx="1159264" cy="772842"/>
            </a:xfrm>
            <a:prstGeom prst="roundRect">
              <a:avLst>
                <a:gd name="adj" fmla="val 18168"/>
              </a:avLst>
            </a:prstGeom>
            <a:solidFill>
              <a:schemeClr val="tx1"/>
            </a:solidFill>
            <a:ln w="1408" cap="flat">
              <a:noFill/>
              <a:prstDash val="solid"/>
              <a:miter/>
            </a:ln>
            <a:effectLst>
              <a:outerShdw blurRad="152400" dist="88900" dir="2700000" algn="tl" rotWithShape="0">
                <a:prstClr val="black">
                  <a:alpha val="60000"/>
                </a:prstClr>
              </a:outerShdw>
            </a:effectLst>
          </p:spPr>
          <p:txBody>
            <a:bodyPr rtlCol="0" anchor="ctr"/>
            <a:lstStyle/>
            <a:p>
              <a:endParaRPr lang="en-US" sz="1013"/>
            </a:p>
          </p:txBody>
        </p:sp>
        <p:sp>
          <p:nvSpPr>
            <p:cNvPr id="189" name="Rectangle: Rounded Corners 188">
              <a:extLst>
                <a:ext uri="{FF2B5EF4-FFF2-40B4-BE49-F238E27FC236}">
                  <a16:creationId xmlns:a16="http://schemas.microsoft.com/office/drawing/2014/main" id="{11C1159C-111E-48B9-AAAA-CE24A4BF6E9E}"/>
                </a:ext>
              </a:extLst>
            </p:cNvPr>
            <p:cNvSpPr/>
            <p:nvPr/>
          </p:nvSpPr>
          <p:spPr>
            <a:xfrm>
              <a:off x="10749104" y="167387"/>
              <a:ext cx="1269124" cy="843307"/>
            </a:xfrm>
            <a:prstGeom prst="roundRect">
              <a:avLst/>
            </a:pr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a:blipFill>
            <a:ln w="1408" cap="flat">
              <a:noFill/>
              <a:prstDash val="solid"/>
              <a:miter/>
            </a:ln>
            <a:effectLst/>
          </p:spPr>
          <p:txBody>
            <a:bodyPr rtlCol="0" anchor="ctr"/>
            <a:lstStyle/>
            <a:p>
              <a:endParaRPr lang="en-US" sz="1013"/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F658BF07-EDA9-4FF6-B59E-1220194D8C76}"/>
              </a:ext>
            </a:extLst>
          </p:cNvPr>
          <p:cNvGrpSpPr/>
          <p:nvPr/>
        </p:nvGrpSpPr>
        <p:grpSpPr>
          <a:xfrm>
            <a:off x="5340316" y="603829"/>
            <a:ext cx="3215825" cy="5495690"/>
            <a:chOff x="7414002" y="381913"/>
            <a:chExt cx="3316288" cy="5667376"/>
          </a:xfrm>
        </p:grpSpPr>
        <p:sp>
          <p:nvSpPr>
            <p:cNvPr id="215" name="Freeform 5">
              <a:extLst>
                <a:ext uri="{FF2B5EF4-FFF2-40B4-BE49-F238E27FC236}">
                  <a16:creationId xmlns:a16="http://schemas.microsoft.com/office/drawing/2014/main" id="{AE4770F0-DDB6-4D31-93DE-8AC5A779E8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36602" y="4385588"/>
              <a:ext cx="242888" cy="546100"/>
            </a:xfrm>
            <a:custGeom>
              <a:avLst/>
              <a:gdLst>
                <a:gd name="T0" fmla="*/ 45 w 153"/>
                <a:gd name="T1" fmla="*/ 10 h 344"/>
                <a:gd name="T2" fmla="*/ 31 w 153"/>
                <a:gd name="T3" fmla="*/ 15 h 344"/>
                <a:gd name="T4" fmla="*/ 39 w 153"/>
                <a:gd name="T5" fmla="*/ 21 h 344"/>
                <a:gd name="T6" fmla="*/ 48 w 153"/>
                <a:gd name="T7" fmla="*/ 22 h 344"/>
                <a:gd name="T8" fmla="*/ 47 w 153"/>
                <a:gd name="T9" fmla="*/ 27 h 344"/>
                <a:gd name="T10" fmla="*/ 55 w 153"/>
                <a:gd name="T11" fmla="*/ 50 h 344"/>
                <a:gd name="T12" fmla="*/ 90 w 153"/>
                <a:gd name="T13" fmla="*/ 41 h 344"/>
                <a:gd name="T14" fmla="*/ 96 w 153"/>
                <a:gd name="T15" fmla="*/ 49 h 344"/>
                <a:gd name="T16" fmla="*/ 88 w 153"/>
                <a:gd name="T17" fmla="*/ 85 h 344"/>
                <a:gd name="T18" fmla="*/ 105 w 153"/>
                <a:gd name="T19" fmla="*/ 103 h 344"/>
                <a:gd name="T20" fmla="*/ 120 w 153"/>
                <a:gd name="T21" fmla="*/ 117 h 344"/>
                <a:gd name="T22" fmla="*/ 124 w 153"/>
                <a:gd name="T23" fmla="*/ 125 h 344"/>
                <a:gd name="T24" fmla="*/ 122 w 153"/>
                <a:gd name="T25" fmla="*/ 143 h 344"/>
                <a:gd name="T26" fmla="*/ 119 w 153"/>
                <a:gd name="T27" fmla="*/ 154 h 344"/>
                <a:gd name="T28" fmla="*/ 105 w 153"/>
                <a:gd name="T29" fmla="*/ 164 h 344"/>
                <a:gd name="T30" fmla="*/ 107 w 153"/>
                <a:gd name="T31" fmla="*/ 174 h 344"/>
                <a:gd name="T32" fmla="*/ 72 w 153"/>
                <a:gd name="T33" fmla="*/ 191 h 344"/>
                <a:gd name="T34" fmla="*/ 85 w 153"/>
                <a:gd name="T35" fmla="*/ 209 h 344"/>
                <a:gd name="T36" fmla="*/ 101 w 153"/>
                <a:gd name="T37" fmla="*/ 211 h 344"/>
                <a:gd name="T38" fmla="*/ 99 w 153"/>
                <a:gd name="T39" fmla="*/ 203 h 344"/>
                <a:gd name="T40" fmla="*/ 121 w 153"/>
                <a:gd name="T41" fmla="*/ 207 h 344"/>
                <a:gd name="T42" fmla="*/ 133 w 153"/>
                <a:gd name="T43" fmla="*/ 208 h 344"/>
                <a:gd name="T44" fmla="*/ 139 w 153"/>
                <a:gd name="T45" fmla="*/ 217 h 344"/>
                <a:gd name="T46" fmla="*/ 132 w 153"/>
                <a:gd name="T47" fmla="*/ 222 h 344"/>
                <a:gd name="T48" fmla="*/ 136 w 153"/>
                <a:gd name="T49" fmla="*/ 235 h 344"/>
                <a:gd name="T50" fmla="*/ 127 w 153"/>
                <a:gd name="T51" fmla="*/ 252 h 344"/>
                <a:gd name="T52" fmla="*/ 135 w 153"/>
                <a:gd name="T53" fmla="*/ 257 h 344"/>
                <a:gd name="T54" fmla="*/ 128 w 153"/>
                <a:gd name="T55" fmla="*/ 284 h 344"/>
                <a:gd name="T56" fmla="*/ 153 w 153"/>
                <a:gd name="T57" fmla="*/ 271 h 344"/>
                <a:gd name="T58" fmla="*/ 144 w 153"/>
                <a:gd name="T59" fmla="*/ 313 h 344"/>
                <a:gd name="T60" fmla="*/ 144 w 153"/>
                <a:gd name="T61" fmla="*/ 327 h 344"/>
                <a:gd name="T62" fmla="*/ 138 w 153"/>
                <a:gd name="T63" fmla="*/ 334 h 344"/>
                <a:gd name="T64" fmla="*/ 130 w 153"/>
                <a:gd name="T65" fmla="*/ 324 h 344"/>
                <a:gd name="T66" fmla="*/ 118 w 153"/>
                <a:gd name="T67" fmla="*/ 310 h 344"/>
                <a:gd name="T68" fmla="*/ 104 w 153"/>
                <a:gd name="T69" fmla="*/ 287 h 344"/>
                <a:gd name="T70" fmla="*/ 112 w 153"/>
                <a:gd name="T71" fmla="*/ 262 h 344"/>
                <a:gd name="T72" fmla="*/ 112 w 153"/>
                <a:gd name="T73" fmla="*/ 250 h 344"/>
                <a:gd name="T74" fmla="*/ 92 w 153"/>
                <a:gd name="T75" fmla="*/ 244 h 344"/>
                <a:gd name="T76" fmla="*/ 78 w 153"/>
                <a:gd name="T77" fmla="*/ 223 h 344"/>
                <a:gd name="T78" fmla="*/ 54 w 153"/>
                <a:gd name="T79" fmla="*/ 201 h 344"/>
                <a:gd name="T80" fmla="*/ 57 w 153"/>
                <a:gd name="T81" fmla="*/ 180 h 344"/>
                <a:gd name="T82" fmla="*/ 43 w 153"/>
                <a:gd name="T83" fmla="*/ 147 h 344"/>
                <a:gd name="T84" fmla="*/ 18 w 153"/>
                <a:gd name="T85" fmla="*/ 76 h 344"/>
                <a:gd name="T86" fmla="*/ 0 w 153"/>
                <a:gd name="T87" fmla="*/ 37 h 344"/>
                <a:gd name="T88" fmla="*/ 36 w 153"/>
                <a:gd name="T8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53" h="344">
                  <a:moveTo>
                    <a:pt x="36" y="4"/>
                  </a:moveTo>
                  <a:lnTo>
                    <a:pt x="43" y="9"/>
                  </a:lnTo>
                  <a:lnTo>
                    <a:pt x="45" y="10"/>
                  </a:lnTo>
                  <a:lnTo>
                    <a:pt x="42" y="12"/>
                  </a:lnTo>
                  <a:lnTo>
                    <a:pt x="37" y="11"/>
                  </a:lnTo>
                  <a:lnTo>
                    <a:pt x="31" y="15"/>
                  </a:lnTo>
                  <a:lnTo>
                    <a:pt x="31" y="18"/>
                  </a:lnTo>
                  <a:lnTo>
                    <a:pt x="36" y="23"/>
                  </a:lnTo>
                  <a:lnTo>
                    <a:pt x="39" y="21"/>
                  </a:lnTo>
                  <a:lnTo>
                    <a:pt x="43" y="28"/>
                  </a:lnTo>
                  <a:lnTo>
                    <a:pt x="49" y="25"/>
                  </a:lnTo>
                  <a:lnTo>
                    <a:pt x="48" y="22"/>
                  </a:lnTo>
                  <a:lnTo>
                    <a:pt x="51" y="20"/>
                  </a:lnTo>
                  <a:lnTo>
                    <a:pt x="51" y="25"/>
                  </a:lnTo>
                  <a:lnTo>
                    <a:pt x="47" y="27"/>
                  </a:lnTo>
                  <a:lnTo>
                    <a:pt x="51" y="34"/>
                  </a:lnTo>
                  <a:lnTo>
                    <a:pt x="58" y="49"/>
                  </a:lnTo>
                  <a:lnTo>
                    <a:pt x="55" y="50"/>
                  </a:lnTo>
                  <a:lnTo>
                    <a:pt x="64" y="56"/>
                  </a:lnTo>
                  <a:lnTo>
                    <a:pt x="79" y="52"/>
                  </a:lnTo>
                  <a:lnTo>
                    <a:pt x="90" y="41"/>
                  </a:lnTo>
                  <a:lnTo>
                    <a:pt x="98" y="41"/>
                  </a:lnTo>
                  <a:lnTo>
                    <a:pt x="95" y="45"/>
                  </a:lnTo>
                  <a:lnTo>
                    <a:pt x="96" y="49"/>
                  </a:lnTo>
                  <a:lnTo>
                    <a:pt x="91" y="64"/>
                  </a:lnTo>
                  <a:lnTo>
                    <a:pt x="92" y="73"/>
                  </a:lnTo>
                  <a:lnTo>
                    <a:pt x="88" y="85"/>
                  </a:lnTo>
                  <a:lnTo>
                    <a:pt x="95" y="91"/>
                  </a:lnTo>
                  <a:lnTo>
                    <a:pt x="96" y="88"/>
                  </a:lnTo>
                  <a:lnTo>
                    <a:pt x="105" y="103"/>
                  </a:lnTo>
                  <a:lnTo>
                    <a:pt x="113" y="111"/>
                  </a:lnTo>
                  <a:lnTo>
                    <a:pt x="116" y="113"/>
                  </a:lnTo>
                  <a:lnTo>
                    <a:pt x="120" y="117"/>
                  </a:lnTo>
                  <a:lnTo>
                    <a:pt x="121" y="122"/>
                  </a:lnTo>
                  <a:lnTo>
                    <a:pt x="117" y="124"/>
                  </a:lnTo>
                  <a:lnTo>
                    <a:pt x="124" y="125"/>
                  </a:lnTo>
                  <a:lnTo>
                    <a:pt x="120" y="134"/>
                  </a:lnTo>
                  <a:lnTo>
                    <a:pt x="126" y="142"/>
                  </a:lnTo>
                  <a:lnTo>
                    <a:pt x="122" y="143"/>
                  </a:lnTo>
                  <a:lnTo>
                    <a:pt x="124" y="145"/>
                  </a:lnTo>
                  <a:lnTo>
                    <a:pt x="118" y="150"/>
                  </a:lnTo>
                  <a:lnTo>
                    <a:pt x="119" y="154"/>
                  </a:lnTo>
                  <a:lnTo>
                    <a:pt x="109" y="157"/>
                  </a:lnTo>
                  <a:lnTo>
                    <a:pt x="105" y="159"/>
                  </a:lnTo>
                  <a:lnTo>
                    <a:pt x="105" y="164"/>
                  </a:lnTo>
                  <a:lnTo>
                    <a:pt x="100" y="165"/>
                  </a:lnTo>
                  <a:lnTo>
                    <a:pt x="100" y="170"/>
                  </a:lnTo>
                  <a:lnTo>
                    <a:pt x="107" y="174"/>
                  </a:lnTo>
                  <a:lnTo>
                    <a:pt x="94" y="173"/>
                  </a:lnTo>
                  <a:lnTo>
                    <a:pt x="77" y="183"/>
                  </a:lnTo>
                  <a:lnTo>
                    <a:pt x="72" y="191"/>
                  </a:lnTo>
                  <a:lnTo>
                    <a:pt x="81" y="198"/>
                  </a:lnTo>
                  <a:lnTo>
                    <a:pt x="78" y="202"/>
                  </a:lnTo>
                  <a:lnTo>
                    <a:pt x="85" y="209"/>
                  </a:lnTo>
                  <a:lnTo>
                    <a:pt x="89" y="209"/>
                  </a:lnTo>
                  <a:lnTo>
                    <a:pt x="89" y="207"/>
                  </a:lnTo>
                  <a:lnTo>
                    <a:pt x="101" y="211"/>
                  </a:lnTo>
                  <a:lnTo>
                    <a:pt x="102" y="209"/>
                  </a:lnTo>
                  <a:lnTo>
                    <a:pt x="94" y="205"/>
                  </a:lnTo>
                  <a:lnTo>
                    <a:pt x="99" y="203"/>
                  </a:lnTo>
                  <a:lnTo>
                    <a:pt x="110" y="205"/>
                  </a:lnTo>
                  <a:lnTo>
                    <a:pt x="116" y="209"/>
                  </a:lnTo>
                  <a:lnTo>
                    <a:pt x="121" y="207"/>
                  </a:lnTo>
                  <a:lnTo>
                    <a:pt x="127" y="209"/>
                  </a:lnTo>
                  <a:lnTo>
                    <a:pt x="130" y="206"/>
                  </a:lnTo>
                  <a:lnTo>
                    <a:pt x="133" y="208"/>
                  </a:lnTo>
                  <a:lnTo>
                    <a:pt x="130" y="212"/>
                  </a:lnTo>
                  <a:lnTo>
                    <a:pt x="138" y="212"/>
                  </a:lnTo>
                  <a:lnTo>
                    <a:pt x="139" y="217"/>
                  </a:lnTo>
                  <a:lnTo>
                    <a:pt x="136" y="220"/>
                  </a:lnTo>
                  <a:lnTo>
                    <a:pt x="139" y="223"/>
                  </a:lnTo>
                  <a:lnTo>
                    <a:pt x="132" y="222"/>
                  </a:lnTo>
                  <a:lnTo>
                    <a:pt x="129" y="232"/>
                  </a:lnTo>
                  <a:lnTo>
                    <a:pt x="135" y="231"/>
                  </a:lnTo>
                  <a:lnTo>
                    <a:pt x="136" y="235"/>
                  </a:lnTo>
                  <a:lnTo>
                    <a:pt x="131" y="244"/>
                  </a:lnTo>
                  <a:lnTo>
                    <a:pt x="123" y="247"/>
                  </a:lnTo>
                  <a:lnTo>
                    <a:pt x="127" y="252"/>
                  </a:lnTo>
                  <a:lnTo>
                    <a:pt x="124" y="252"/>
                  </a:lnTo>
                  <a:lnTo>
                    <a:pt x="125" y="256"/>
                  </a:lnTo>
                  <a:lnTo>
                    <a:pt x="135" y="257"/>
                  </a:lnTo>
                  <a:lnTo>
                    <a:pt x="138" y="261"/>
                  </a:lnTo>
                  <a:lnTo>
                    <a:pt x="121" y="275"/>
                  </a:lnTo>
                  <a:lnTo>
                    <a:pt x="128" y="284"/>
                  </a:lnTo>
                  <a:lnTo>
                    <a:pt x="138" y="280"/>
                  </a:lnTo>
                  <a:lnTo>
                    <a:pt x="149" y="271"/>
                  </a:lnTo>
                  <a:lnTo>
                    <a:pt x="153" y="271"/>
                  </a:lnTo>
                  <a:lnTo>
                    <a:pt x="147" y="300"/>
                  </a:lnTo>
                  <a:lnTo>
                    <a:pt x="151" y="303"/>
                  </a:lnTo>
                  <a:lnTo>
                    <a:pt x="144" y="313"/>
                  </a:lnTo>
                  <a:lnTo>
                    <a:pt x="145" y="321"/>
                  </a:lnTo>
                  <a:lnTo>
                    <a:pt x="141" y="322"/>
                  </a:lnTo>
                  <a:lnTo>
                    <a:pt x="144" y="327"/>
                  </a:lnTo>
                  <a:lnTo>
                    <a:pt x="151" y="327"/>
                  </a:lnTo>
                  <a:lnTo>
                    <a:pt x="141" y="334"/>
                  </a:lnTo>
                  <a:lnTo>
                    <a:pt x="138" y="334"/>
                  </a:lnTo>
                  <a:lnTo>
                    <a:pt x="132" y="344"/>
                  </a:lnTo>
                  <a:lnTo>
                    <a:pt x="132" y="344"/>
                  </a:lnTo>
                  <a:lnTo>
                    <a:pt x="130" y="324"/>
                  </a:lnTo>
                  <a:lnTo>
                    <a:pt x="130" y="324"/>
                  </a:lnTo>
                  <a:lnTo>
                    <a:pt x="128" y="313"/>
                  </a:lnTo>
                  <a:lnTo>
                    <a:pt x="118" y="310"/>
                  </a:lnTo>
                  <a:lnTo>
                    <a:pt x="132" y="298"/>
                  </a:lnTo>
                  <a:lnTo>
                    <a:pt x="117" y="299"/>
                  </a:lnTo>
                  <a:lnTo>
                    <a:pt x="104" y="287"/>
                  </a:lnTo>
                  <a:lnTo>
                    <a:pt x="98" y="286"/>
                  </a:lnTo>
                  <a:lnTo>
                    <a:pt x="101" y="275"/>
                  </a:lnTo>
                  <a:lnTo>
                    <a:pt x="112" y="262"/>
                  </a:lnTo>
                  <a:lnTo>
                    <a:pt x="116" y="262"/>
                  </a:lnTo>
                  <a:lnTo>
                    <a:pt x="117" y="257"/>
                  </a:lnTo>
                  <a:lnTo>
                    <a:pt x="112" y="250"/>
                  </a:lnTo>
                  <a:lnTo>
                    <a:pt x="114" y="237"/>
                  </a:lnTo>
                  <a:lnTo>
                    <a:pt x="109" y="243"/>
                  </a:lnTo>
                  <a:lnTo>
                    <a:pt x="92" y="244"/>
                  </a:lnTo>
                  <a:lnTo>
                    <a:pt x="75" y="242"/>
                  </a:lnTo>
                  <a:lnTo>
                    <a:pt x="67" y="234"/>
                  </a:lnTo>
                  <a:lnTo>
                    <a:pt x="78" y="223"/>
                  </a:lnTo>
                  <a:lnTo>
                    <a:pt x="63" y="223"/>
                  </a:lnTo>
                  <a:lnTo>
                    <a:pt x="59" y="201"/>
                  </a:lnTo>
                  <a:lnTo>
                    <a:pt x="54" y="201"/>
                  </a:lnTo>
                  <a:lnTo>
                    <a:pt x="53" y="197"/>
                  </a:lnTo>
                  <a:lnTo>
                    <a:pt x="52" y="184"/>
                  </a:lnTo>
                  <a:lnTo>
                    <a:pt x="57" y="180"/>
                  </a:lnTo>
                  <a:lnTo>
                    <a:pt x="57" y="178"/>
                  </a:lnTo>
                  <a:lnTo>
                    <a:pt x="47" y="164"/>
                  </a:lnTo>
                  <a:lnTo>
                    <a:pt x="43" y="147"/>
                  </a:lnTo>
                  <a:lnTo>
                    <a:pt x="31" y="135"/>
                  </a:lnTo>
                  <a:lnTo>
                    <a:pt x="28" y="93"/>
                  </a:lnTo>
                  <a:lnTo>
                    <a:pt x="18" y="76"/>
                  </a:lnTo>
                  <a:lnTo>
                    <a:pt x="1" y="56"/>
                  </a:lnTo>
                  <a:lnTo>
                    <a:pt x="1" y="56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6" y="4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6" name="Freeform 6">
              <a:extLst>
                <a:ext uri="{FF2B5EF4-FFF2-40B4-BE49-F238E27FC236}">
                  <a16:creationId xmlns:a16="http://schemas.microsoft.com/office/drawing/2014/main" id="{FE37DBBC-1547-4DBD-A935-9B46D6D746E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22077" y="2155151"/>
              <a:ext cx="212725" cy="255588"/>
            </a:xfrm>
            <a:custGeom>
              <a:avLst/>
              <a:gdLst>
                <a:gd name="T0" fmla="*/ 98 w 134"/>
                <a:gd name="T1" fmla="*/ 12 h 161"/>
                <a:gd name="T2" fmla="*/ 106 w 134"/>
                <a:gd name="T3" fmla="*/ 50 h 161"/>
                <a:gd name="T4" fmla="*/ 115 w 134"/>
                <a:gd name="T5" fmla="*/ 60 h 161"/>
                <a:gd name="T6" fmla="*/ 128 w 134"/>
                <a:gd name="T7" fmla="*/ 63 h 161"/>
                <a:gd name="T8" fmla="*/ 121 w 134"/>
                <a:gd name="T9" fmla="*/ 75 h 161"/>
                <a:gd name="T10" fmla="*/ 130 w 134"/>
                <a:gd name="T11" fmla="*/ 105 h 161"/>
                <a:gd name="T12" fmla="*/ 126 w 134"/>
                <a:gd name="T13" fmla="*/ 112 h 161"/>
                <a:gd name="T14" fmla="*/ 125 w 134"/>
                <a:gd name="T15" fmla="*/ 122 h 161"/>
                <a:gd name="T16" fmla="*/ 134 w 134"/>
                <a:gd name="T17" fmla="*/ 130 h 161"/>
                <a:gd name="T18" fmla="*/ 132 w 134"/>
                <a:gd name="T19" fmla="*/ 138 h 161"/>
                <a:gd name="T20" fmla="*/ 132 w 134"/>
                <a:gd name="T21" fmla="*/ 138 h 161"/>
                <a:gd name="T22" fmla="*/ 126 w 134"/>
                <a:gd name="T23" fmla="*/ 139 h 161"/>
                <a:gd name="T24" fmla="*/ 125 w 134"/>
                <a:gd name="T25" fmla="*/ 136 h 161"/>
                <a:gd name="T26" fmla="*/ 116 w 134"/>
                <a:gd name="T27" fmla="*/ 140 h 161"/>
                <a:gd name="T28" fmla="*/ 107 w 134"/>
                <a:gd name="T29" fmla="*/ 137 h 161"/>
                <a:gd name="T30" fmla="*/ 103 w 134"/>
                <a:gd name="T31" fmla="*/ 140 h 161"/>
                <a:gd name="T32" fmla="*/ 89 w 134"/>
                <a:gd name="T33" fmla="*/ 140 h 161"/>
                <a:gd name="T34" fmla="*/ 49 w 134"/>
                <a:gd name="T35" fmla="*/ 161 h 161"/>
                <a:gd name="T36" fmla="*/ 46 w 134"/>
                <a:gd name="T37" fmla="*/ 160 h 161"/>
                <a:gd name="T38" fmla="*/ 46 w 134"/>
                <a:gd name="T39" fmla="*/ 160 h 161"/>
                <a:gd name="T40" fmla="*/ 38 w 134"/>
                <a:gd name="T41" fmla="*/ 146 h 161"/>
                <a:gd name="T42" fmla="*/ 27 w 134"/>
                <a:gd name="T43" fmla="*/ 133 h 161"/>
                <a:gd name="T44" fmla="*/ 0 w 134"/>
                <a:gd name="T45" fmla="*/ 118 h 161"/>
                <a:gd name="T46" fmla="*/ 5 w 134"/>
                <a:gd name="T47" fmla="*/ 85 h 161"/>
                <a:gd name="T48" fmla="*/ 14 w 134"/>
                <a:gd name="T49" fmla="*/ 69 h 161"/>
                <a:gd name="T50" fmla="*/ 23 w 134"/>
                <a:gd name="T51" fmla="*/ 64 h 161"/>
                <a:gd name="T52" fmla="*/ 20 w 134"/>
                <a:gd name="T53" fmla="*/ 60 h 161"/>
                <a:gd name="T54" fmla="*/ 20 w 134"/>
                <a:gd name="T55" fmla="*/ 60 h 161"/>
                <a:gd name="T56" fmla="*/ 35 w 134"/>
                <a:gd name="T57" fmla="*/ 53 h 161"/>
                <a:gd name="T58" fmla="*/ 34 w 134"/>
                <a:gd name="T59" fmla="*/ 49 h 161"/>
                <a:gd name="T60" fmla="*/ 41 w 134"/>
                <a:gd name="T61" fmla="*/ 43 h 161"/>
                <a:gd name="T62" fmla="*/ 43 w 134"/>
                <a:gd name="T63" fmla="*/ 35 h 161"/>
                <a:gd name="T64" fmla="*/ 50 w 134"/>
                <a:gd name="T65" fmla="*/ 27 h 161"/>
                <a:gd name="T66" fmla="*/ 69 w 134"/>
                <a:gd name="T67" fmla="*/ 35 h 161"/>
                <a:gd name="T68" fmla="*/ 83 w 134"/>
                <a:gd name="T69" fmla="*/ 26 h 161"/>
                <a:gd name="T70" fmla="*/ 92 w 134"/>
                <a:gd name="T71" fmla="*/ 0 h 161"/>
                <a:gd name="T72" fmla="*/ 98 w 134"/>
                <a:gd name="T73" fmla="*/ 12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4" h="161">
                  <a:moveTo>
                    <a:pt x="98" y="12"/>
                  </a:moveTo>
                  <a:lnTo>
                    <a:pt x="106" y="50"/>
                  </a:lnTo>
                  <a:lnTo>
                    <a:pt x="115" y="60"/>
                  </a:lnTo>
                  <a:lnTo>
                    <a:pt x="128" y="63"/>
                  </a:lnTo>
                  <a:lnTo>
                    <a:pt x="121" y="75"/>
                  </a:lnTo>
                  <a:lnTo>
                    <a:pt x="130" y="105"/>
                  </a:lnTo>
                  <a:lnTo>
                    <a:pt x="126" y="112"/>
                  </a:lnTo>
                  <a:lnTo>
                    <a:pt x="125" y="122"/>
                  </a:lnTo>
                  <a:lnTo>
                    <a:pt x="134" y="130"/>
                  </a:lnTo>
                  <a:lnTo>
                    <a:pt x="132" y="138"/>
                  </a:lnTo>
                  <a:lnTo>
                    <a:pt x="132" y="138"/>
                  </a:lnTo>
                  <a:lnTo>
                    <a:pt x="126" y="139"/>
                  </a:lnTo>
                  <a:lnTo>
                    <a:pt x="125" y="136"/>
                  </a:lnTo>
                  <a:lnTo>
                    <a:pt x="116" y="140"/>
                  </a:lnTo>
                  <a:lnTo>
                    <a:pt x="107" y="137"/>
                  </a:lnTo>
                  <a:lnTo>
                    <a:pt x="103" y="140"/>
                  </a:lnTo>
                  <a:lnTo>
                    <a:pt x="89" y="140"/>
                  </a:lnTo>
                  <a:lnTo>
                    <a:pt x="49" y="161"/>
                  </a:lnTo>
                  <a:lnTo>
                    <a:pt x="46" y="160"/>
                  </a:lnTo>
                  <a:lnTo>
                    <a:pt x="46" y="160"/>
                  </a:lnTo>
                  <a:lnTo>
                    <a:pt x="38" y="146"/>
                  </a:lnTo>
                  <a:lnTo>
                    <a:pt x="27" y="133"/>
                  </a:lnTo>
                  <a:lnTo>
                    <a:pt x="0" y="118"/>
                  </a:lnTo>
                  <a:lnTo>
                    <a:pt x="5" y="85"/>
                  </a:lnTo>
                  <a:lnTo>
                    <a:pt x="14" y="69"/>
                  </a:lnTo>
                  <a:lnTo>
                    <a:pt x="23" y="64"/>
                  </a:lnTo>
                  <a:lnTo>
                    <a:pt x="20" y="60"/>
                  </a:lnTo>
                  <a:lnTo>
                    <a:pt x="20" y="60"/>
                  </a:lnTo>
                  <a:lnTo>
                    <a:pt x="35" y="53"/>
                  </a:lnTo>
                  <a:lnTo>
                    <a:pt x="34" y="49"/>
                  </a:lnTo>
                  <a:lnTo>
                    <a:pt x="41" y="43"/>
                  </a:lnTo>
                  <a:lnTo>
                    <a:pt x="43" y="35"/>
                  </a:lnTo>
                  <a:lnTo>
                    <a:pt x="50" y="27"/>
                  </a:lnTo>
                  <a:lnTo>
                    <a:pt x="69" y="35"/>
                  </a:lnTo>
                  <a:lnTo>
                    <a:pt x="83" y="26"/>
                  </a:lnTo>
                  <a:lnTo>
                    <a:pt x="92" y="0"/>
                  </a:lnTo>
                  <a:lnTo>
                    <a:pt x="98" y="12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7" name="Freeform 7">
              <a:extLst>
                <a:ext uri="{FF2B5EF4-FFF2-40B4-BE49-F238E27FC236}">
                  <a16:creationId xmlns:a16="http://schemas.microsoft.com/office/drawing/2014/main" id="{9109056E-52E4-476D-B17A-A512BD7B88E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22002" y="5225376"/>
              <a:ext cx="752475" cy="823913"/>
            </a:xfrm>
            <a:custGeom>
              <a:avLst/>
              <a:gdLst>
                <a:gd name="T0" fmla="*/ 213 w 474"/>
                <a:gd name="T1" fmla="*/ 506 h 519"/>
                <a:gd name="T2" fmla="*/ 218 w 474"/>
                <a:gd name="T3" fmla="*/ 488 h 519"/>
                <a:gd name="T4" fmla="*/ 315 w 474"/>
                <a:gd name="T5" fmla="*/ 486 h 519"/>
                <a:gd name="T6" fmla="*/ 306 w 474"/>
                <a:gd name="T7" fmla="*/ 480 h 519"/>
                <a:gd name="T8" fmla="*/ 237 w 474"/>
                <a:gd name="T9" fmla="*/ 494 h 519"/>
                <a:gd name="T10" fmla="*/ 228 w 474"/>
                <a:gd name="T11" fmla="*/ 487 h 519"/>
                <a:gd name="T12" fmla="*/ 301 w 474"/>
                <a:gd name="T13" fmla="*/ 458 h 519"/>
                <a:gd name="T14" fmla="*/ 301 w 474"/>
                <a:gd name="T15" fmla="*/ 473 h 519"/>
                <a:gd name="T16" fmla="*/ 347 w 474"/>
                <a:gd name="T17" fmla="*/ 440 h 519"/>
                <a:gd name="T18" fmla="*/ 341 w 474"/>
                <a:gd name="T19" fmla="*/ 441 h 519"/>
                <a:gd name="T20" fmla="*/ 294 w 474"/>
                <a:gd name="T21" fmla="*/ 439 h 519"/>
                <a:gd name="T22" fmla="*/ 295 w 474"/>
                <a:gd name="T23" fmla="*/ 435 h 519"/>
                <a:gd name="T24" fmla="*/ 372 w 474"/>
                <a:gd name="T25" fmla="*/ 441 h 519"/>
                <a:gd name="T26" fmla="*/ 392 w 474"/>
                <a:gd name="T27" fmla="*/ 436 h 519"/>
                <a:gd name="T28" fmla="*/ 389 w 474"/>
                <a:gd name="T29" fmla="*/ 432 h 519"/>
                <a:gd name="T30" fmla="*/ 302 w 474"/>
                <a:gd name="T31" fmla="*/ 416 h 519"/>
                <a:gd name="T32" fmla="*/ 298 w 474"/>
                <a:gd name="T33" fmla="*/ 428 h 519"/>
                <a:gd name="T34" fmla="*/ 294 w 474"/>
                <a:gd name="T35" fmla="*/ 421 h 519"/>
                <a:gd name="T36" fmla="*/ 412 w 474"/>
                <a:gd name="T37" fmla="*/ 420 h 519"/>
                <a:gd name="T38" fmla="*/ 410 w 474"/>
                <a:gd name="T39" fmla="*/ 416 h 519"/>
                <a:gd name="T40" fmla="*/ 413 w 474"/>
                <a:gd name="T41" fmla="*/ 415 h 519"/>
                <a:gd name="T42" fmla="*/ 418 w 474"/>
                <a:gd name="T43" fmla="*/ 410 h 519"/>
                <a:gd name="T44" fmla="*/ 401 w 474"/>
                <a:gd name="T45" fmla="*/ 401 h 519"/>
                <a:gd name="T46" fmla="*/ 410 w 474"/>
                <a:gd name="T47" fmla="*/ 394 h 519"/>
                <a:gd name="T48" fmla="*/ 417 w 474"/>
                <a:gd name="T49" fmla="*/ 402 h 519"/>
                <a:gd name="T50" fmla="*/ 389 w 474"/>
                <a:gd name="T51" fmla="*/ 367 h 519"/>
                <a:gd name="T52" fmla="*/ 393 w 474"/>
                <a:gd name="T53" fmla="*/ 392 h 519"/>
                <a:gd name="T54" fmla="*/ 392 w 474"/>
                <a:gd name="T55" fmla="*/ 415 h 519"/>
                <a:gd name="T56" fmla="*/ 380 w 474"/>
                <a:gd name="T57" fmla="*/ 400 h 519"/>
                <a:gd name="T58" fmla="*/ 364 w 474"/>
                <a:gd name="T59" fmla="*/ 410 h 519"/>
                <a:gd name="T60" fmla="*/ 356 w 474"/>
                <a:gd name="T61" fmla="*/ 407 h 519"/>
                <a:gd name="T62" fmla="*/ 343 w 474"/>
                <a:gd name="T63" fmla="*/ 409 h 519"/>
                <a:gd name="T64" fmla="*/ 335 w 474"/>
                <a:gd name="T65" fmla="*/ 425 h 519"/>
                <a:gd name="T66" fmla="*/ 317 w 474"/>
                <a:gd name="T67" fmla="*/ 429 h 519"/>
                <a:gd name="T68" fmla="*/ 305 w 474"/>
                <a:gd name="T69" fmla="*/ 418 h 519"/>
                <a:gd name="T70" fmla="*/ 313 w 474"/>
                <a:gd name="T71" fmla="*/ 410 h 519"/>
                <a:gd name="T72" fmla="*/ 350 w 474"/>
                <a:gd name="T73" fmla="*/ 392 h 519"/>
                <a:gd name="T74" fmla="*/ 380 w 474"/>
                <a:gd name="T75" fmla="*/ 368 h 519"/>
                <a:gd name="T76" fmla="*/ 415 w 474"/>
                <a:gd name="T77" fmla="*/ 360 h 519"/>
                <a:gd name="T78" fmla="*/ 412 w 474"/>
                <a:gd name="T79" fmla="*/ 359 h 519"/>
                <a:gd name="T80" fmla="*/ 469 w 474"/>
                <a:gd name="T81" fmla="*/ 348 h 519"/>
                <a:gd name="T82" fmla="*/ 21 w 474"/>
                <a:gd name="T83" fmla="*/ 0 h 519"/>
                <a:gd name="T84" fmla="*/ 28 w 474"/>
                <a:gd name="T85" fmla="*/ 19 h 519"/>
                <a:gd name="T86" fmla="*/ 0 w 474"/>
                <a:gd name="T87" fmla="*/ 6 h 519"/>
                <a:gd name="T88" fmla="*/ 21 w 474"/>
                <a:gd name="T89" fmla="*/ 0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74" h="519">
                  <a:moveTo>
                    <a:pt x="218" y="493"/>
                  </a:moveTo>
                  <a:lnTo>
                    <a:pt x="214" y="514"/>
                  </a:lnTo>
                  <a:lnTo>
                    <a:pt x="213" y="506"/>
                  </a:lnTo>
                  <a:lnTo>
                    <a:pt x="216" y="500"/>
                  </a:lnTo>
                  <a:lnTo>
                    <a:pt x="211" y="497"/>
                  </a:lnTo>
                  <a:lnTo>
                    <a:pt x="218" y="488"/>
                  </a:lnTo>
                  <a:lnTo>
                    <a:pt x="218" y="493"/>
                  </a:lnTo>
                  <a:close/>
                  <a:moveTo>
                    <a:pt x="306" y="480"/>
                  </a:moveTo>
                  <a:lnTo>
                    <a:pt x="315" y="486"/>
                  </a:lnTo>
                  <a:lnTo>
                    <a:pt x="303" y="485"/>
                  </a:lnTo>
                  <a:lnTo>
                    <a:pt x="302" y="481"/>
                  </a:lnTo>
                  <a:lnTo>
                    <a:pt x="306" y="480"/>
                  </a:lnTo>
                  <a:close/>
                  <a:moveTo>
                    <a:pt x="226" y="460"/>
                  </a:moveTo>
                  <a:lnTo>
                    <a:pt x="234" y="477"/>
                  </a:lnTo>
                  <a:lnTo>
                    <a:pt x="237" y="494"/>
                  </a:lnTo>
                  <a:lnTo>
                    <a:pt x="232" y="513"/>
                  </a:lnTo>
                  <a:lnTo>
                    <a:pt x="227" y="519"/>
                  </a:lnTo>
                  <a:lnTo>
                    <a:pt x="228" y="487"/>
                  </a:lnTo>
                  <a:lnTo>
                    <a:pt x="224" y="463"/>
                  </a:lnTo>
                  <a:lnTo>
                    <a:pt x="226" y="460"/>
                  </a:lnTo>
                  <a:close/>
                  <a:moveTo>
                    <a:pt x="301" y="458"/>
                  </a:moveTo>
                  <a:lnTo>
                    <a:pt x="311" y="464"/>
                  </a:lnTo>
                  <a:lnTo>
                    <a:pt x="311" y="471"/>
                  </a:lnTo>
                  <a:lnTo>
                    <a:pt x="301" y="473"/>
                  </a:lnTo>
                  <a:lnTo>
                    <a:pt x="298" y="460"/>
                  </a:lnTo>
                  <a:lnTo>
                    <a:pt x="301" y="458"/>
                  </a:lnTo>
                  <a:close/>
                  <a:moveTo>
                    <a:pt x="347" y="440"/>
                  </a:moveTo>
                  <a:lnTo>
                    <a:pt x="345" y="450"/>
                  </a:lnTo>
                  <a:lnTo>
                    <a:pt x="340" y="451"/>
                  </a:lnTo>
                  <a:lnTo>
                    <a:pt x="341" y="441"/>
                  </a:lnTo>
                  <a:lnTo>
                    <a:pt x="347" y="440"/>
                  </a:lnTo>
                  <a:close/>
                  <a:moveTo>
                    <a:pt x="295" y="435"/>
                  </a:moveTo>
                  <a:lnTo>
                    <a:pt x="294" y="439"/>
                  </a:lnTo>
                  <a:lnTo>
                    <a:pt x="286" y="439"/>
                  </a:lnTo>
                  <a:lnTo>
                    <a:pt x="288" y="435"/>
                  </a:lnTo>
                  <a:lnTo>
                    <a:pt x="295" y="435"/>
                  </a:lnTo>
                  <a:close/>
                  <a:moveTo>
                    <a:pt x="369" y="436"/>
                  </a:moveTo>
                  <a:lnTo>
                    <a:pt x="373" y="437"/>
                  </a:lnTo>
                  <a:lnTo>
                    <a:pt x="372" y="441"/>
                  </a:lnTo>
                  <a:lnTo>
                    <a:pt x="365" y="435"/>
                  </a:lnTo>
                  <a:lnTo>
                    <a:pt x="369" y="436"/>
                  </a:lnTo>
                  <a:close/>
                  <a:moveTo>
                    <a:pt x="392" y="436"/>
                  </a:moveTo>
                  <a:lnTo>
                    <a:pt x="389" y="439"/>
                  </a:lnTo>
                  <a:lnTo>
                    <a:pt x="383" y="437"/>
                  </a:lnTo>
                  <a:lnTo>
                    <a:pt x="389" y="432"/>
                  </a:lnTo>
                  <a:lnTo>
                    <a:pt x="392" y="434"/>
                  </a:lnTo>
                  <a:lnTo>
                    <a:pt x="392" y="436"/>
                  </a:lnTo>
                  <a:close/>
                  <a:moveTo>
                    <a:pt x="302" y="416"/>
                  </a:moveTo>
                  <a:lnTo>
                    <a:pt x="304" y="429"/>
                  </a:lnTo>
                  <a:lnTo>
                    <a:pt x="300" y="430"/>
                  </a:lnTo>
                  <a:lnTo>
                    <a:pt x="298" y="428"/>
                  </a:lnTo>
                  <a:lnTo>
                    <a:pt x="297" y="433"/>
                  </a:lnTo>
                  <a:lnTo>
                    <a:pt x="288" y="434"/>
                  </a:lnTo>
                  <a:lnTo>
                    <a:pt x="294" y="421"/>
                  </a:lnTo>
                  <a:lnTo>
                    <a:pt x="302" y="416"/>
                  </a:lnTo>
                  <a:close/>
                  <a:moveTo>
                    <a:pt x="410" y="416"/>
                  </a:moveTo>
                  <a:lnTo>
                    <a:pt x="412" y="420"/>
                  </a:lnTo>
                  <a:lnTo>
                    <a:pt x="409" y="422"/>
                  </a:lnTo>
                  <a:lnTo>
                    <a:pt x="401" y="422"/>
                  </a:lnTo>
                  <a:lnTo>
                    <a:pt x="410" y="416"/>
                  </a:lnTo>
                  <a:close/>
                  <a:moveTo>
                    <a:pt x="418" y="410"/>
                  </a:moveTo>
                  <a:lnTo>
                    <a:pt x="416" y="416"/>
                  </a:lnTo>
                  <a:lnTo>
                    <a:pt x="413" y="415"/>
                  </a:lnTo>
                  <a:lnTo>
                    <a:pt x="413" y="408"/>
                  </a:lnTo>
                  <a:lnTo>
                    <a:pt x="417" y="407"/>
                  </a:lnTo>
                  <a:lnTo>
                    <a:pt x="418" y="410"/>
                  </a:lnTo>
                  <a:close/>
                  <a:moveTo>
                    <a:pt x="410" y="400"/>
                  </a:moveTo>
                  <a:lnTo>
                    <a:pt x="403" y="404"/>
                  </a:lnTo>
                  <a:lnTo>
                    <a:pt x="401" y="401"/>
                  </a:lnTo>
                  <a:lnTo>
                    <a:pt x="397" y="402"/>
                  </a:lnTo>
                  <a:lnTo>
                    <a:pt x="401" y="387"/>
                  </a:lnTo>
                  <a:lnTo>
                    <a:pt x="410" y="394"/>
                  </a:lnTo>
                  <a:lnTo>
                    <a:pt x="410" y="400"/>
                  </a:lnTo>
                  <a:close/>
                  <a:moveTo>
                    <a:pt x="421" y="387"/>
                  </a:moveTo>
                  <a:lnTo>
                    <a:pt x="417" y="402"/>
                  </a:lnTo>
                  <a:lnTo>
                    <a:pt x="415" y="394"/>
                  </a:lnTo>
                  <a:lnTo>
                    <a:pt x="421" y="387"/>
                  </a:lnTo>
                  <a:close/>
                  <a:moveTo>
                    <a:pt x="389" y="367"/>
                  </a:moveTo>
                  <a:lnTo>
                    <a:pt x="389" y="377"/>
                  </a:lnTo>
                  <a:lnTo>
                    <a:pt x="398" y="382"/>
                  </a:lnTo>
                  <a:lnTo>
                    <a:pt x="393" y="392"/>
                  </a:lnTo>
                  <a:lnTo>
                    <a:pt x="395" y="403"/>
                  </a:lnTo>
                  <a:lnTo>
                    <a:pt x="391" y="410"/>
                  </a:lnTo>
                  <a:lnTo>
                    <a:pt x="392" y="415"/>
                  </a:lnTo>
                  <a:lnTo>
                    <a:pt x="379" y="411"/>
                  </a:lnTo>
                  <a:lnTo>
                    <a:pt x="385" y="402"/>
                  </a:lnTo>
                  <a:lnTo>
                    <a:pt x="380" y="400"/>
                  </a:lnTo>
                  <a:lnTo>
                    <a:pt x="377" y="407"/>
                  </a:lnTo>
                  <a:lnTo>
                    <a:pt x="369" y="401"/>
                  </a:lnTo>
                  <a:lnTo>
                    <a:pt x="364" y="410"/>
                  </a:lnTo>
                  <a:lnTo>
                    <a:pt x="362" y="407"/>
                  </a:lnTo>
                  <a:lnTo>
                    <a:pt x="360" y="406"/>
                  </a:lnTo>
                  <a:lnTo>
                    <a:pt x="356" y="407"/>
                  </a:lnTo>
                  <a:lnTo>
                    <a:pt x="356" y="403"/>
                  </a:lnTo>
                  <a:lnTo>
                    <a:pt x="352" y="403"/>
                  </a:lnTo>
                  <a:lnTo>
                    <a:pt x="343" y="409"/>
                  </a:lnTo>
                  <a:lnTo>
                    <a:pt x="343" y="413"/>
                  </a:lnTo>
                  <a:lnTo>
                    <a:pt x="341" y="416"/>
                  </a:lnTo>
                  <a:lnTo>
                    <a:pt x="335" y="425"/>
                  </a:lnTo>
                  <a:lnTo>
                    <a:pt x="328" y="423"/>
                  </a:lnTo>
                  <a:lnTo>
                    <a:pt x="320" y="428"/>
                  </a:lnTo>
                  <a:lnTo>
                    <a:pt x="317" y="429"/>
                  </a:lnTo>
                  <a:lnTo>
                    <a:pt x="314" y="432"/>
                  </a:lnTo>
                  <a:lnTo>
                    <a:pt x="305" y="430"/>
                  </a:lnTo>
                  <a:lnTo>
                    <a:pt x="305" y="418"/>
                  </a:lnTo>
                  <a:lnTo>
                    <a:pt x="302" y="415"/>
                  </a:lnTo>
                  <a:lnTo>
                    <a:pt x="307" y="410"/>
                  </a:lnTo>
                  <a:lnTo>
                    <a:pt x="313" y="410"/>
                  </a:lnTo>
                  <a:lnTo>
                    <a:pt x="331" y="401"/>
                  </a:lnTo>
                  <a:lnTo>
                    <a:pt x="339" y="391"/>
                  </a:lnTo>
                  <a:lnTo>
                    <a:pt x="350" y="392"/>
                  </a:lnTo>
                  <a:lnTo>
                    <a:pt x="358" y="384"/>
                  </a:lnTo>
                  <a:lnTo>
                    <a:pt x="360" y="381"/>
                  </a:lnTo>
                  <a:lnTo>
                    <a:pt x="380" y="368"/>
                  </a:lnTo>
                  <a:lnTo>
                    <a:pt x="389" y="367"/>
                  </a:lnTo>
                  <a:close/>
                  <a:moveTo>
                    <a:pt x="412" y="359"/>
                  </a:moveTo>
                  <a:lnTo>
                    <a:pt x="415" y="360"/>
                  </a:lnTo>
                  <a:lnTo>
                    <a:pt x="410" y="364"/>
                  </a:lnTo>
                  <a:lnTo>
                    <a:pt x="405" y="362"/>
                  </a:lnTo>
                  <a:lnTo>
                    <a:pt x="412" y="359"/>
                  </a:lnTo>
                  <a:close/>
                  <a:moveTo>
                    <a:pt x="472" y="355"/>
                  </a:moveTo>
                  <a:lnTo>
                    <a:pt x="467" y="353"/>
                  </a:lnTo>
                  <a:lnTo>
                    <a:pt x="469" y="348"/>
                  </a:lnTo>
                  <a:lnTo>
                    <a:pt x="474" y="352"/>
                  </a:lnTo>
                  <a:lnTo>
                    <a:pt x="472" y="355"/>
                  </a:lnTo>
                  <a:close/>
                  <a:moveTo>
                    <a:pt x="21" y="0"/>
                  </a:moveTo>
                  <a:lnTo>
                    <a:pt x="25" y="5"/>
                  </a:lnTo>
                  <a:lnTo>
                    <a:pt x="22" y="13"/>
                  </a:lnTo>
                  <a:lnTo>
                    <a:pt x="28" y="19"/>
                  </a:lnTo>
                  <a:lnTo>
                    <a:pt x="4" y="14"/>
                  </a:lnTo>
                  <a:lnTo>
                    <a:pt x="4" y="9"/>
                  </a:lnTo>
                  <a:lnTo>
                    <a:pt x="0" y="6"/>
                  </a:lnTo>
                  <a:lnTo>
                    <a:pt x="10" y="3"/>
                  </a:lnTo>
                  <a:lnTo>
                    <a:pt x="15" y="5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8" name="Freeform 8">
              <a:extLst>
                <a:ext uri="{FF2B5EF4-FFF2-40B4-BE49-F238E27FC236}">
                  <a16:creationId xmlns:a16="http://schemas.microsoft.com/office/drawing/2014/main" id="{E5CE8F2A-EEF3-4064-AFA0-48FFC86F970C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2065" y="2169438"/>
              <a:ext cx="203200" cy="390525"/>
            </a:xfrm>
            <a:custGeom>
              <a:avLst/>
              <a:gdLst>
                <a:gd name="T0" fmla="*/ 10 w 128"/>
                <a:gd name="T1" fmla="*/ 12 h 246"/>
                <a:gd name="T2" fmla="*/ 19 w 128"/>
                <a:gd name="T3" fmla="*/ 12 h 246"/>
                <a:gd name="T4" fmla="*/ 34 w 128"/>
                <a:gd name="T5" fmla="*/ 0 h 246"/>
                <a:gd name="T6" fmla="*/ 60 w 128"/>
                <a:gd name="T7" fmla="*/ 5 h 246"/>
                <a:gd name="T8" fmla="*/ 83 w 128"/>
                <a:gd name="T9" fmla="*/ 51 h 246"/>
                <a:gd name="T10" fmla="*/ 86 w 128"/>
                <a:gd name="T11" fmla="*/ 55 h 246"/>
                <a:gd name="T12" fmla="*/ 68 w 128"/>
                <a:gd name="T13" fmla="*/ 76 h 246"/>
                <a:gd name="T14" fmla="*/ 90 w 128"/>
                <a:gd name="T15" fmla="*/ 124 h 246"/>
                <a:gd name="T16" fmla="*/ 109 w 128"/>
                <a:gd name="T17" fmla="*/ 151 h 246"/>
                <a:gd name="T18" fmla="*/ 106 w 128"/>
                <a:gd name="T19" fmla="*/ 158 h 246"/>
                <a:gd name="T20" fmla="*/ 116 w 128"/>
                <a:gd name="T21" fmla="*/ 171 h 246"/>
                <a:gd name="T22" fmla="*/ 119 w 128"/>
                <a:gd name="T23" fmla="*/ 190 h 246"/>
                <a:gd name="T24" fmla="*/ 128 w 128"/>
                <a:gd name="T25" fmla="*/ 204 h 246"/>
                <a:gd name="T26" fmla="*/ 123 w 128"/>
                <a:gd name="T27" fmla="*/ 215 h 246"/>
                <a:gd name="T28" fmla="*/ 106 w 128"/>
                <a:gd name="T29" fmla="*/ 222 h 246"/>
                <a:gd name="T30" fmla="*/ 92 w 128"/>
                <a:gd name="T31" fmla="*/ 233 h 246"/>
                <a:gd name="T32" fmla="*/ 87 w 128"/>
                <a:gd name="T33" fmla="*/ 228 h 246"/>
                <a:gd name="T34" fmla="*/ 81 w 128"/>
                <a:gd name="T35" fmla="*/ 222 h 246"/>
                <a:gd name="T36" fmla="*/ 71 w 128"/>
                <a:gd name="T37" fmla="*/ 218 h 246"/>
                <a:gd name="T38" fmla="*/ 67 w 128"/>
                <a:gd name="T39" fmla="*/ 246 h 246"/>
                <a:gd name="T40" fmla="*/ 57 w 128"/>
                <a:gd name="T41" fmla="*/ 240 h 246"/>
                <a:gd name="T42" fmla="*/ 46 w 128"/>
                <a:gd name="T43" fmla="*/ 236 h 246"/>
                <a:gd name="T44" fmla="*/ 45 w 128"/>
                <a:gd name="T45" fmla="*/ 230 h 246"/>
                <a:gd name="T46" fmla="*/ 44 w 128"/>
                <a:gd name="T47" fmla="*/ 221 h 246"/>
                <a:gd name="T48" fmla="*/ 39 w 128"/>
                <a:gd name="T49" fmla="*/ 211 h 246"/>
                <a:gd name="T50" fmla="*/ 40 w 128"/>
                <a:gd name="T51" fmla="*/ 166 h 246"/>
                <a:gd name="T52" fmla="*/ 32 w 128"/>
                <a:gd name="T53" fmla="*/ 129 h 246"/>
                <a:gd name="T54" fmla="*/ 21 w 128"/>
                <a:gd name="T55" fmla="*/ 116 h 246"/>
                <a:gd name="T56" fmla="*/ 13 w 128"/>
                <a:gd name="T57" fmla="*/ 103 h 246"/>
                <a:gd name="T58" fmla="*/ 8 w 128"/>
                <a:gd name="T59" fmla="*/ 100 h 246"/>
                <a:gd name="T60" fmla="*/ 5 w 128"/>
                <a:gd name="T61" fmla="*/ 92 h 246"/>
                <a:gd name="T62" fmla="*/ 7 w 128"/>
                <a:gd name="T63" fmla="*/ 83 h 246"/>
                <a:gd name="T64" fmla="*/ 10 w 128"/>
                <a:gd name="T65" fmla="*/ 83 h 246"/>
                <a:gd name="T66" fmla="*/ 16 w 128"/>
                <a:gd name="T67" fmla="*/ 78 h 246"/>
                <a:gd name="T68" fmla="*/ 15 w 128"/>
                <a:gd name="T69" fmla="*/ 65 h 246"/>
                <a:gd name="T70" fmla="*/ 13 w 128"/>
                <a:gd name="T71" fmla="*/ 61 h 246"/>
                <a:gd name="T72" fmla="*/ 10 w 128"/>
                <a:gd name="T73" fmla="*/ 64 h 246"/>
                <a:gd name="T74" fmla="*/ 8 w 128"/>
                <a:gd name="T75" fmla="*/ 50 h 246"/>
                <a:gd name="T76" fmla="*/ 14 w 128"/>
                <a:gd name="T77" fmla="*/ 34 h 246"/>
                <a:gd name="T78" fmla="*/ 7 w 128"/>
                <a:gd name="T79" fmla="*/ 33 h 246"/>
                <a:gd name="T80" fmla="*/ 9 w 128"/>
                <a:gd name="T81" fmla="*/ 2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8" h="246">
                  <a:moveTo>
                    <a:pt x="5" y="9"/>
                  </a:moveTo>
                  <a:lnTo>
                    <a:pt x="10" y="12"/>
                  </a:lnTo>
                  <a:lnTo>
                    <a:pt x="17" y="8"/>
                  </a:lnTo>
                  <a:lnTo>
                    <a:pt x="19" y="12"/>
                  </a:lnTo>
                  <a:lnTo>
                    <a:pt x="26" y="12"/>
                  </a:lnTo>
                  <a:lnTo>
                    <a:pt x="34" y="0"/>
                  </a:lnTo>
                  <a:lnTo>
                    <a:pt x="47" y="8"/>
                  </a:lnTo>
                  <a:lnTo>
                    <a:pt x="60" y="5"/>
                  </a:lnTo>
                  <a:lnTo>
                    <a:pt x="68" y="27"/>
                  </a:lnTo>
                  <a:lnTo>
                    <a:pt x="83" y="51"/>
                  </a:lnTo>
                  <a:lnTo>
                    <a:pt x="83" y="51"/>
                  </a:lnTo>
                  <a:lnTo>
                    <a:pt x="86" y="55"/>
                  </a:lnTo>
                  <a:lnTo>
                    <a:pt x="77" y="60"/>
                  </a:lnTo>
                  <a:lnTo>
                    <a:pt x="68" y="76"/>
                  </a:lnTo>
                  <a:lnTo>
                    <a:pt x="63" y="109"/>
                  </a:lnTo>
                  <a:lnTo>
                    <a:pt x="90" y="124"/>
                  </a:lnTo>
                  <a:lnTo>
                    <a:pt x="101" y="137"/>
                  </a:lnTo>
                  <a:lnTo>
                    <a:pt x="109" y="151"/>
                  </a:lnTo>
                  <a:lnTo>
                    <a:pt x="109" y="151"/>
                  </a:lnTo>
                  <a:lnTo>
                    <a:pt x="106" y="158"/>
                  </a:lnTo>
                  <a:lnTo>
                    <a:pt x="107" y="165"/>
                  </a:lnTo>
                  <a:lnTo>
                    <a:pt x="116" y="171"/>
                  </a:lnTo>
                  <a:lnTo>
                    <a:pt x="120" y="178"/>
                  </a:lnTo>
                  <a:lnTo>
                    <a:pt x="119" y="190"/>
                  </a:lnTo>
                  <a:lnTo>
                    <a:pt x="126" y="196"/>
                  </a:lnTo>
                  <a:lnTo>
                    <a:pt x="128" y="204"/>
                  </a:lnTo>
                  <a:lnTo>
                    <a:pt x="128" y="204"/>
                  </a:lnTo>
                  <a:lnTo>
                    <a:pt x="123" y="215"/>
                  </a:lnTo>
                  <a:lnTo>
                    <a:pt x="109" y="213"/>
                  </a:lnTo>
                  <a:lnTo>
                    <a:pt x="106" y="222"/>
                  </a:lnTo>
                  <a:lnTo>
                    <a:pt x="94" y="231"/>
                  </a:lnTo>
                  <a:lnTo>
                    <a:pt x="92" y="233"/>
                  </a:lnTo>
                  <a:lnTo>
                    <a:pt x="92" y="229"/>
                  </a:lnTo>
                  <a:lnTo>
                    <a:pt x="87" y="228"/>
                  </a:lnTo>
                  <a:lnTo>
                    <a:pt x="86" y="222"/>
                  </a:lnTo>
                  <a:lnTo>
                    <a:pt x="81" y="222"/>
                  </a:lnTo>
                  <a:lnTo>
                    <a:pt x="77" y="216"/>
                  </a:lnTo>
                  <a:lnTo>
                    <a:pt x="71" y="218"/>
                  </a:lnTo>
                  <a:lnTo>
                    <a:pt x="74" y="229"/>
                  </a:lnTo>
                  <a:lnTo>
                    <a:pt x="67" y="246"/>
                  </a:lnTo>
                  <a:lnTo>
                    <a:pt x="53" y="241"/>
                  </a:lnTo>
                  <a:lnTo>
                    <a:pt x="57" y="240"/>
                  </a:lnTo>
                  <a:lnTo>
                    <a:pt x="54" y="236"/>
                  </a:lnTo>
                  <a:lnTo>
                    <a:pt x="46" y="236"/>
                  </a:lnTo>
                  <a:lnTo>
                    <a:pt x="52" y="228"/>
                  </a:lnTo>
                  <a:lnTo>
                    <a:pt x="45" y="230"/>
                  </a:lnTo>
                  <a:lnTo>
                    <a:pt x="46" y="221"/>
                  </a:lnTo>
                  <a:lnTo>
                    <a:pt x="44" y="221"/>
                  </a:lnTo>
                  <a:lnTo>
                    <a:pt x="44" y="216"/>
                  </a:lnTo>
                  <a:lnTo>
                    <a:pt x="39" y="211"/>
                  </a:lnTo>
                  <a:lnTo>
                    <a:pt x="42" y="184"/>
                  </a:lnTo>
                  <a:lnTo>
                    <a:pt x="40" y="166"/>
                  </a:lnTo>
                  <a:lnTo>
                    <a:pt x="31" y="136"/>
                  </a:lnTo>
                  <a:lnTo>
                    <a:pt x="32" y="129"/>
                  </a:lnTo>
                  <a:lnTo>
                    <a:pt x="26" y="122"/>
                  </a:lnTo>
                  <a:lnTo>
                    <a:pt x="21" y="116"/>
                  </a:lnTo>
                  <a:lnTo>
                    <a:pt x="21" y="112"/>
                  </a:lnTo>
                  <a:lnTo>
                    <a:pt x="13" y="103"/>
                  </a:lnTo>
                  <a:lnTo>
                    <a:pt x="15" y="101"/>
                  </a:lnTo>
                  <a:lnTo>
                    <a:pt x="8" y="100"/>
                  </a:lnTo>
                  <a:lnTo>
                    <a:pt x="8" y="95"/>
                  </a:lnTo>
                  <a:lnTo>
                    <a:pt x="5" y="92"/>
                  </a:lnTo>
                  <a:lnTo>
                    <a:pt x="10" y="89"/>
                  </a:lnTo>
                  <a:lnTo>
                    <a:pt x="7" y="83"/>
                  </a:lnTo>
                  <a:lnTo>
                    <a:pt x="8" y="79"/>
                  </a:lnTo>
                  <a:lnTo>
                    <a:pt x="10" y="83"/>
                  </a:lnTo>
                  <a:lnTo>
                    <a:pt x="16" y="82"/>
                  </a:lnTo>
                  <a:lnTo>
                    <a:pt x="16" y="78"/>
                  </a:lnTo>
                  <a:lnTo>
                    <a:pt x="22" y="75"/>
                  </a:lnTo>
                  <a:lnTo>
                    <a:pt x="15" y="65"/>
                  </a:lnTo>
                  <a:lnTo>
                    <a:pt x="17" y="61"/>
                  </a:lnTo>
                  <a:lnTo>
                    <a:pt x="13" y="61"/>
                  </a:lnTo>
                  <a:lnTo>
                    <a:pt x="13" y="65"/>
                  </a:lnTo>
                  <a:lnTo>
                    <a:pt x="10" y="64"/>
                  </a:lnTo>
                  <a:lnTo>
                    <a:pt x="12" y="56"/>
                  </a:lnTo>
                  <a:lnTo>
                    <a:pt x="8" y="50"/>
                  </a:lnTo>
                  <a:lnTo>
                    <a:pt x="12" y="46"/>
                  </a:lnTo>
                  <a:lnTo>
                    <a:pt x="14" y="34"/>
                  </a:lnTo>
                  <a:lnTo>
                    <a:pt x="10" y="31"/>
                  </a:lnTo>
                  <a:lnTo>
                    <a:pt x="7" y="33"/>
                  </a:lnTo>
                  <a:lnTo>
                    <a:pt x="0" y="25"/>
                  </a:lnTo>
                  <a:lnTo>
                    <a:pt x="9" y="20"/>
                  </a:lnTo>
                  <a:lnTo>
                    <a:pt x="5" y="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9" name="Freeform 9">
              <a:extLst>
                <a:ext uri="{FF2B5EF4-FFF2-40B4-BE49-F238E27FC236}">
                  <a16:creationId xmlns:a16="http://schemas.microsoft.com/office/drawing/2014/main" id="{985B4753-F020-4FCD-BABE-67424CD5EAB7}"/>
                </a:ext>
              </a:extLst>
            </p:cNvPr>
            <p:cNvSpPr>
              <a:spLocks/>
            </p:cNvSpPr>
            <p:nvPr/>
          </p:nvSpPr>
          <p:spPr bwMode="auto">
            <a:xfrm>
              <a:off x="9117390" y="4650701"/>
              <a:ext cx="566738" cy="542925"/>
            </a:xfrm>
            <a:custGeom>
              <a:avLst/>
              <a:gdLst>
                <a:gd name="T0" fmla="*/ 332 w 357"/>
                <a:gd name="T1" fmla="*/ 2 h 342"/>
                <a:gd name="T2" fmla="*/ 346 w 357"/>
                <a:gd name="T3" fmla="*/ 5 h 342"/>
                <a:gd name="T4" fmla="*/ 342 w 357"/>
                <a:gd name="T5" fmla="*/ 15 h 342"/>
                <a:gd name="T6" fmla="*/ 348 w 357"/>
                <a:gd name="T7" fmla="*/ 22 h 342"/>
                <a:gd name="T8" fmla="*/ 353 w 357"/>
                <a:gd name="T9" fmla="*/ 23 h 342"/>
                <a:gd name="T10" fmla="*/ 357 w 357"/>
                <a:gd name="T11" fmla="*/ 22 h 342"/>
                <a:gd name="T12" fmla="*/ 356 w 357"/>
                <a:gd name="T13" fmla="*/ 111 h 342"/>
                <a:gd name="T14" fmla="*/ 313 w 357"/>
                <a:gd name="T15" fmla="*/ 107 h 342"/>
                <a:gd name="T16" fmla="*/ 279 w 357"/>
                <a:gd name="T17" fmla="*/ 134 h 342"/>
                <a:gd name="T18" fmla="*/ 274 w 357"/>
                <a:gd name="T19" fmla="*/ 158 h 342"/>
                <a:gd name="T20" fmla="*/ 229 w 357"/>
                <a:gd name="T21" fmla="*/ 175 h 342"/>
                <a:gd name="T22" fmla="*/ 220 w 357"/>
                <a:gd name="T23" fmla="*/ 174 h 342"/>
                <a:gd name="T24" fmla="*/ 165 w 357"/>
                <a:gd name="T25" fmla="*/ 172 h 342"/>
                <a:gd name="T26" fmla="*/ 119 w 357"/>
                <a:gd name="T27" fmla="*/ 201 h 342"/>
                <a:gd name="T28" fmla="*/ 81 w 357"/>
                <a:gd name="T29" fmla="*/ 238 h 342"/>
                <a:gd name="T30" fmla="*/ 69 w 357"/>
                <a:gd name="T31" fmla="*/ 273 h 342"/>
                <a:gd name="T32" fmla="*/ 58 w 357"/>
                <a:gd name="T33" fmla="*/ 294 h 342"/>
                <a:gd name="T34" fmla="*/ 53 w 357"/>
                <a:gd name="T35" fmla="*/ 326 h 342"/>
                <a:gd name="T36" fmla="*/ 0 w 357"/>
                <a:gd name="T37" fmla="*/ 342 h 342"/>
                <a:gd name="T38" fmla="*/ 16 w 357"/>
                <a:gd name="T39" fmla="*/ 319 h 342"/>
                <a:gd name="T40" fmla="*/ 24 w 357"/>
                <a:gd name="T41" fmla="*/ 313 h 342"/>
                <a:gd name="T42" fmla="*/ 36 w 357"/>
                <a:gd name="T43" fmla="*/ 305 h 342"/>
                <a:gd name="T44" fmla="*/ 28 w 357"/>
                <a:gd name="T45" fmla="*/ 296 h 342"/>
                <a:gd name="T46" fmla="*/ 34 w 357"/>
                <a:gd name="T47" fmla="*/ 276 h 342"/>
                <a:gd name="T48" fmla="*/ 38 w 357"/>
                <a:gd name="T49" fmla="*/ 260 h 342"/>
                <a:gd name="T50" fmla="*/ 53 w 357"/>
                <a:gd name="T51" fmla="*/ 249 h 342"/>
                <a:gd name="T52" fmla="*/ 48 w 357"/>
                <a:gd name="T53" fmla="*/ 247 h 342"/>
                <a:gd name="T54" fmla="*/ 51 w 357"/>
                <a:gd name="T55" fmla="*/ 235 h 342"/>
                <a:gd name="T56" fmla="*/ 47 w 357"/>
                <a:gd name="T57" fmla="*/ 217 h 342"/>
                <a:gd name="T58" fmla="*/ 44 w 357"/>
                <a:gd name="T59" fmla="*/ 209 h 342"/>
                <a:gd name="T60" fmla="*/ 49 w 357"/>
                <a:gd name="T61" fmla="*/ 209 h 342"/>
                <a:gd name="T62" fmla="*/ 48 w 357"/>
                <a:gd name="T63" fmla="*/ 200 h 342"/>
                <a:gd name="T64" fmla="*/ 56 w 357"/>
                <a:gd name="T65" fmla="*/ 188 h 342"/>
                <a:gd name="T66" fmla="*/ 70 w 357"/>
                <a:gd name="T67" fmla="*/ 166 h 342"/>
                <a:gd name="T68" fmla="*/ 122 w 357"/>
                <a:gd name="T69" fmla="*/ 141 h 342"/>
                <a:gd name="T70" fmla="*/ 148 w 357"/>
                <a:gd name="T71" fmla="*/ 139 h 342"/>
                <a:gd name="T72" fmla="*/ 165 w 357"/>
                <a:gd name="T73" fmla="*/ 122 h 342"/>
                <a:gd name="T74" fmla="*/ 177 w 357"/>
                <a:gd name="T75" fmla="*/ 133 h 342"/>
                <a:gd name="T76" fmla="*/ 207 w 357"/>
                <a:gd name="T77" fmla="*/ 125 h 342"/>
                <a:gd name="T78" fmla="*/ 237 w 357"/>
                <a:gd name="T79" fmla="*/ 111 h 342"/>
                <a:gd name="T80" fmla="*/ 230 w 357"/>
                <a:gd name="T81" fmla="*/ 100 h 342"/>
                <a:gd name="T82" fmla="*/ 234 w 357"/>
                <a:gd name="T83" fmla="*/ 86 h 342"/>
                <a:gd name="T84" fmla="*/ 240 w 357"/>
                <a:gd name="T85" fmla="*/ 64 h 342"/>
                <a:gd name="T86" fmla="*/ 252 w 357"/>
                <a:gd name="T87" fmla="*/ 45 h 342"/>
                <a:gd name="T88" fmla="*/ 295 w 357"/>
                <a:gd name="T89" fmla="*/ 46 h 342"/>
                <a:gd name="T90" fmla="*/ 309 w 357"/>
                <a:gd name="T91" fmla="*/ 35 h 342"/>
                <a:gd name="T92" fmla="*/ 318 w 357"/>
                <a:gd name="T93" fmla="*/ 18 h 342"/>
                <a:gd name="T94" fmla="*/ 327 w 357"/>
                <a:gd name="T95" fmla="*/ 20 h 342"/>
                <a:gd name="T96" fmla="*/ 324 w 357"/>
                <a:gd name="T97" fmla="*/ 10 h 342"/>
                <a:gd name="T98" fmla="*/ 319 w 357"/>
                <a:gd name="T99" fmla="*/ 4 h 342"/>
                <a:gd name="T100" fmla="*/ 322 w 357"/>
                <a:gd name="T101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7" h="342">
                  <a:moveTo>
                    <a:pt x="322" y="0"/>
                  </a:moveTo>
                  <a:lnTo>
                    <a:pt x="332" y="2"/>
                  </a:lnTo>
                  <a:lnTo>
                    <a:pt x="335" y="9"/>
                  </a:lnTo>
                  <a:lnTo>
                    <a:pt x="346" y="5"/>
                  </a:lnTo>
                  <a:lnTo>
                    <a:pt x="348" y="10"/>
                  </a:lnTo>
                  <a:lnTo>
                    <a:pt x="342" y="15"/>
                  </a:lnTo>
                  <a:lnTo>
                    <a:pt x="343" y="18"/>
                  </a:lnTo>
                  <a:lnTo>
                    <a:pt x="348" y="22"/>
                  </a:lnTo>
                  <a:lnTo>
                    <a:pt x="353" y="20"/>
                  </a:lnTo>
                  <a:lnTo>
                    <a:pt x="353" y="23"/>
                  </a:lnTo>
                  <a:lnTo>
                    <a:pt x="357" y="22"/>
                  </a:lnTo>
                  <a:lnTo>
                    <a:pt x="357" y="22"/>
                  </a:lnTo>
                  <a:lnTo>
                    <a:pt x="356" y="111"/>
                  </a:lnTo>
                  <a:lnTo>
                    <a:pt x="356" y="111"/>
                  </a:lnTo>
                  <a:lnTo>
                    <a:pt x="320" y="111"/>
                  </a:lnTo>
                  <a:lnTo>
                    <a:pt x="313" y="107"/>
                  </a:lnTo>
                  <a:lnTo>
                    <a:pt x="281" y="105"/>
                  </a:lnTo>
                  <a:lnTo>
                    <a:pt x="279" y="134"/>
                  </a:lnTo>
                  <a:lnTo>
                    <a:pt x="274" y="146"/>
                  </a:lnTo>
                  <a:lnTo>
                    <a:pt x="274" y="158"/>
                  </a:lnTo>
                  <a:lnTo>
                    <a:pt x="255" y="157"/>
                  </a:lnTo>
                  <a:lnTo>
                    <a:pt x="229" y="175"/>
                  </a:lnTo>
                  <a:lnTo>
                    <a:pt x="220" y="174"/>
                  </a:lnTo>
                  <a:lnTo>
                    <a:pt x="220" y="174"/>
                  </a:lnTo>
                  <a:lnTo>
                    <a:pt x="184" y="169"/>
                  </a:lnTo>
                  <a:lnTo>
                    <a:pt x="165" y="172"/>
                  </a:lnTo>
                  <a:lnTo>
                    <a:pt x="141" y="183"/>
                  </a:lnTo>
                  <a:lnTo>
                    <a:pt x="119" y="201"/>
                  </a:lnTo>
                  <a:lnTo>
                    <a:pt x="99" y="211"/>
                  </a:lnTo>
                  <a:lnTo>
                    <a:pt x="81" y="238"/>
                  </a:lnTo>
                  <a:lnTo>
                    <a:pt x="71" y="258"/>
                  </a:lnTo>
                  <a:lnTo>
                    <a:pt x="69" y="273"/>
                  </a:lnTo>
                  <a:lnTo>
                    <a:pt x="69" y="273"/>
                  </a:lnTo>
                  <a:lnTo>
                    <a:pt x="58" y="294"/>
                  </a:lnTo>
                  <a:lnTo>
                    <a:pt x="58" y="314"/>
                  </a:lnTo>
                  <a:lnTo>
                    <a:pt x="53" y="326"/>
                  </a:lnTo>
                  <a:lnTo>
                    <a:pt x="38" y="34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16" y="319"/>
                  </a:lnTo>
                  <a:lnTo>
                    <a:pt x="24" y="316"/>
                  </a:lnTo>
                  <a:lnTo>
                    <a:pt x="24" y="313"/>
                  </a:lnTo>
                  <a:lnTo>
                    <a:pt x="35" y="310"/>
                  </a:lnTo>
                  <a:lnTo>
                    <a:pt x="36" y="305"/>
                  </a:lnTo>
                  <a:lnTo>
                    <a:pt x="29" y="302"/>
                  </a:lnTo>
                  <a:lnTo>
                    <a:pt x="28" y="296"/>
                  </a:lnTo>
                  <a:lnTo>
                    <a:pt x="34" y="287"/>
                  </a:lnTo>
                  <a:lnTo>
                    <a:pt x="34" y="276"/>
                  </a:lnTo>
                  <a:lnTo>
                    <a:pt x="41" y="266"/>
                  </a:lnTo>
                  <a:lnTo>
                    <a:pt x="38" y="260"/>
                  </a:lnTo>
                  <a:lnTo>
                    <a:pt x="44" y="260"/>
                  </a:lnTo>
                  <a:lnTo>
                    <a:pt x="53" y="249"/>
                  </a:lnTo>
                  <a:lnTo>
                    <a:pt x="51" y="246"/>
                  </a:lnTo>
                  <a:lnTo>
                    <a:pt x="48" y="247"/>
                  </a:lnTo>
                  <a:lnTo>
                    <a:pt x="44" y="244"/>
                  </a:lnTo>
                  <a:lnTo>
                    <a:pt x="51" y="235"/>
                  </a:lnTo>
                  <a:lnTo>
                    <a:pt x="51" y="229"/>
                  </a:lnTo>
                  <a:lnTo>
                    <a:pt x="47" y="217"/>
                  </a:lnTo>
                  <a:lnTo>
                    <a:pt x="40" y="214"/>
                  </a:lnTo>
                  <a:lnTo>
                    <a:pt x="44" y="209"/>
                  </a:lnTo>
                  <a:lnTo>
                    <a:pt x="46" y="212"/>
                  </a:lnTo>
                  <a:lnTo>
                    <a:pt x="49" y="209"/>
                  </a:lnTo>
                  <a:lnTo>
                    <a:pt x="47" y="205"/>
                  </a:lnTo>
                  <a:lnTo>
                    <a:pt x="48" y="200"/>
                  </a:lnTo>
                  <a:lnTo>
                    <a:pt x="53" y="199"/>
                  </a:lnTo>
                  <a:lnTo>
                    <a:pt x="56" y="188"/>
                  </a:lnTo>
                  <a:lnTo>
                    <a:pt x="70" y="177"/>
                  </a:lnTo>
                  <a:lnTo>
                    <a:pt x="70" y="166"/>
                  </a:lnTo>
                  <a:lnTo>
                    <a:pt x="96" y="148"/>
                  </a:lnTo>
                  <a:lnTo>
                    <a:pt x="122" y="141"/>
                  </a:lnTo>
                  <a:lnTo>
                    <a:pt x="132" y="143"/>
                  </a:lnTo>
                  <a:lnTo>
                    <a:pt x="148" y="139"/>
                  </a:lnTo>
                  <a:lnTo>
                    <a:pt x="157" y="132"/>
                  </a:lnTo>
                  <a:lnTo>
                    <a:pt x="165" y="122"/>
                  </a:lnTo>
                  <a:lnTo>
                    <a:pt x="170" y="131"/>
                  </a:lnTo>
                  <a:lnTo>
                    <a:pt x="177" y="133"/>
                  </a:lnTo>
                  <a:lnTo>
                    <a:pt x="197" y="131"/>
                  </a:lnTo>
                  <a:lnTo>
                    <a:pt x="207" y="125"/>
                  </a:lnTo>
                  <a:lnTo>
                    <a:pt x="219" y="125"/>
                  </a:lnTo>
                  <a:lnTo>
                    <a:pt x="237" y="111"/>
                  </a:lnTo>
                  <a:lnTo>
                    <a:pt x="237" y="102"/>
                  </a:lnTo>
                  <a:lnTo>
                    <a:pt x="230" y="100"/>
                  </a:lnTo>
                  <a:lnTo>
                    <a:pt x="224" y="91"/>
                  </a:lnTo>
                  <a:lnTo>
                    <a:pt x="234" y="86"/>
                  </a:lnTo>
                  <a:lnTo>
                    <a:pt x="233" y="68"/>
                  </a:lnTo>
                  <a:lnTo>
                    <a:pt x="240" y="64"/>
                  </a:lnTo>
                  <a:lnTo>
                    <a:pt x="244" y="50"/>
                  </a:lnTo>
                  <a:lnTo>
                    <a:pt x="252" y="45"/>
                  </a:lnTo>
                  <a:lnTo>
                    <a:pt x="277" y="42"/>
                  </a:lnTo>
                  <a:lnTo>
                    <a:pt x="295" y="46"/>
                  </a:lnTo>
                  <a:lnTo>
                    <a:pt x="302" y="45"/>
                  </a:lnTo>
                  <a:lnTo>
                    <a:pt x="309" y="35"/>
                  </a:lnTo>
                  <a:lnTo>
                    <a:pt x="313" y="19"/>
                  </a:lnTo>
                  <a:lnTo>
                    <a:pt x="318" y="18"/>
                  </a:lnTo>
                  <a:lnTo>
                    <a:pt x="322" y="21"/>
                  </a:lnTo>
                  <a:lnTo>
                    <a:pt x="327" y="20"/>
                  </a:lnTo>
                  <a:lnTo>
                    <a:pt x="328" y="13"/>
                  </a:lnTo>
                  <a:lnTo>
                    <a:pt x="324" y="10"/>
                  </a:lnTo>
                  <a:lnTo>
                    <a:pt x="322" y="9"/>
                  </a:lnTo>
                  <a:lnTo>
                    <a:pt x="319" y="4"/>
                  </a:lnTo>
                  <a:lnTo>
                    <a:pt x="319" y="0"/>
                  </a:lnTo>
                  <a:lnTo>
                    <a:pt x="322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0" name="Freeform 10">
              <a:extLst>
                <a:ext uri="{FF2B5EF4-FFF2-40B4-BE49-F238E27FC236}">
                  <a16:creationId xmlns:a16="http://schemas.microsoft.com/office/drawing/2014/main" id="{B4DAA486-4FBC-4289-B49F-DB7818F6FA4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17390" y="4918988"/>
              <a:ext cx="409575" cy="361950"/>
            </a:xfrm>
            <a:custGeom>
              <a:avLst/>
              <a:gdLst>
                <a:gd name="T0" fmla="*/ 81 w 258"/>
                <a:gd name="T1" fmla="*/ 213 h 228"/>
                <a:gd name="T2" fmla="*/ 65 w 258"/>
                <a:gd name="T3" fmla="*/ 222 h 228"/>
                <a:gd name="T4" fmla="*/ 70 w 258"/>
                <a:gd name="T5" fmla="*/ 207 h 228"/>
                <a:gd name="T6" fmla="*/ 224 w 258"/>
                <a:gd name="T7" fmla="*/ 118 h 228"/>
                <a:gd name="T8" fmla="*/ 216 w 258"/>
                <a:gd name="T9" fmla="*/ 109 h 228"/>
                <a:gd name="T10" fmla="*/ 212 w 258"/>
                <a:gd name="T11" fmla="*/ 124 h 228"/>
                <a:gd name="T12" fmla="*/ 191 w 258"/>
                <a:gd name="T13" fmla="*/ 130 h 228"/>
                <a:gd name="T14" fmla="*/ 201 w 258"/>
                <a:gd name="T15" fmla="*/ 144 h 228"/>
                <a:gd name="T16" fmla="*/ 220 w 258"/>
                <a:gd name="T17" fmla="*/ 129 h 228"/>
                <a:gd name="T18" fmla="*/ 232 w 258"/>
                <a:gd name="T19" fmla="*/ 126 h 228"/>
                <a:gd name="T20" fmla="*/ 220 w 258"/>
                <a:gd name="T21" fmla="*/ 24 h 228"/>
                <a:gd name="T22" fmla="*/ 165 w 258"/>
                <a:gd name="T23" fmla="*/ 3 h 228"/>
                <a:gd name="T24" fmla="*/ 99 w 258"/>
                <a:gd name="T25" fmla="*/ 42 h 228"/>
                <a:gd name="T26" fmla="*/ 69 w 258"/>
                <a:gd name="T27" fmla="*/ 104 h 228"/>
                <a:gd name="T28" fmla="*/ 53 w 258"/>
                <a:gd name="T29" fmla="*/ 157 h 228"/>
                <a:gd name="T30" fmla="*/ 0 w 258"/>
                <a:gd name="T31" fmla="*/ 187 h 228"/>
                <a:gd name="T32" fmla="*/ 54 w 258"/>
                <a:gd name="T33" fmla="*/ 225 h 228"/>
                <a:gd name="T34" fmla="*/ 67 w 258"/>
                <a:gd name="T35" fmla="*/ 196 h 228"/>
                <a:gd name="T36" fmla="*/ 77 w 258"/>
                <a:gd name="T37" fmla="*/ 180 h 228"/>
                <a:gd name="T38" fmla="*/ 78 w 258"/>
                <a:gd name="T39" fmla="*/ 170 h 228"/>
                <a:gd name="T40" fmla="*/ 79 w 258"/>
                <a:gd name="T41" fmla="*/ 160 h 228"/>
                <a:gd name="T42" fmla="*/ 84 w 258"/>
                <a:gd name="T43" fmla="*/ 135 h 228"/>
                <a:gd name="T44" fmla="*/ 92 w 258"/>
                <a:gd name="T45" fmla="*/ 138 h 228"/>
                <a:gd name="T46" fmla="*/ 96 w 258"/>
                <a:gd name="T47" fmla="*/ 118 h 228"/>
                <a:gd name="T48" fmla="*/ 109 w 258"/>
                <a:gd name="T49" fmla="*/ 98 h 228"/>
                <a:gd name="T50" fmla="*/ 122 w 258"/>
                <a:gd name="T51" fmla="*/ 88 h 228"/>
                <a:gd name="T52" fmla="*/ 131 w 258"/>
                <a:gd name="T53" fmla="*/ 79 h 228"/>
                <a:gd name="T54" fmla="*/ 115 w 258"/>
                <a:gd name="T55" fmla="*/ 78 h 228"/>
                <a:gd name="T56" fmla="*/ 132 w 258"/>
                <a:gd name="T57" fmla="*/ 55 h 228"/>
                <a:gd name="T58" fmla="*/ 156 w 258"/>
                <a:gd name="T59" fmla="*/ 40 h 228"/>
                <a:gd name="T60" fmla="*/ 164 w 258"/>
                <a:gd name="T61" fmla="*/ 34 h 228"/>
                <a:gd name="T62" fmla="*/ 177 w 258"/>
                <a:gd name="T63" fmla="*/ 35 h 228"/>
                <a:gd name="T64" fmla="*/ 197 w 258"/>
                <a:gd name="T65" fmla="*/ 43 h 228"/>
                <a:gd name="T66" fmla="*/ 194 w 258"/>
                <a:gd name="T67" fmla="*/ 52 h 228"/>
                <a:gd name="T68" fmla="*/ 191 w 258"/>
                <a:gd name="T69" fmla="*/ 72 h 228"/>
                <a:gd name="T70" fmla="*/ 199 w 258"/>
                <a:gd name="T71" fmla="*/ 88 h 228"/>
                <a:gd name="T72" fmla="*/ 192 w 258"/>
                <a:gd name="T73" fmla="*/ 88 h 228"/>
                <a:gd name="T74" fmla="*/ 194 w 258"/>
                <a:gd name="T75" fmla="*/ 98 h 228"/>
                <a:gd name="T76" fmla="*/ 201 w 258"/>
                <a:gd name="T77" fmla="*/ 108 h 228"/>
                <a:gd name="T78" fmla="*/ 211 w 258"/>
                <a:gd name="T79" fmla="*/ 99 h 228"/>
                <a:gd name="T80" fmla="*/ 214 w 258"/>
                <a:gd name="T81" fmla="*/ 88 h 228"/>
                <a:gd name="T82" fmla="*/ 227 w 258"/>
                <a:gd name="T83" fmla="*/ 101 h 228"/>
                <a:gd name="T84" fmla="*/ 238 w 258"/>
                <a:gd name="T85" fmla="*/ 101 h 228"/>
                <a:gd name="T86" fmla="*/ 243 w 258"/>
                <a:gd name="T87" fmla="*/ 69 h 228"/>
                <a:gd name="T88" fmla="*/ 251 w 258"/>
                <a:gd name="T89" fmla="*/ 61 h 228"/>
                <a:gd name="T90" fmla="*/ 258 w 258"/>
                <a:gd name="T91" fmla="*/ 5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58" h="228">
                  <a:moveTo>
                    <a:pt x="80" y="205"/>
                  </a:moveTo>
                  <a:lnTo>
                    <a:pt x="82" y="207"/>
                  </a:lnTo>
                  <a:lnTo>
                    <a:pt x="81" y="213"/>
                  </a:lnTo>
                  <a:lnTo>
                    <a:pt x="71" y="212"/>
                  </a:lnTo>
                  <a:lnTo>
                    <a:pt x="73" y="215"/>
                  </a:lnTo>
                  <a:lnTo>
                    <a:pt x="65" y="222"/>
                  </a:lnTo>
                  <a:lnTo>
                    <a:pt x="68" y="213"/>
                  </a:lnTo>
                  <a:lnTo>
                    <a:pt x="67" y="211"/>
                  </a:lnTo>
                  <a:lnTo>
                    <a:pt x="70" y="207"/>
                  </a:lnTo>
                  <a:lnTo>
                    <a:pt x="74" y="208"/>
                  </a:lnTo>
                  <a:lnTo>
                    <a:pt x="80" y="205"/>
                  </a:lnTo>
                  <a:close/>
                  <a:moveTo>
                    <a:pt x="224" y="118"/>
                  </a:moveTo>
                  <a:lnTo>
                    <a:pt x="226" y="116"/>
                  </a:lnTo>
                  <a:lnTo>
                    <a:pt x="223" y="112"/>
                  </a:lnTo>
                  <a:lnTo>
                    <a:pt x="216" y="109"/>
                  </a:lnTo>
                  <a:lnTo>
                    <a:pt x="213" y="112"/>
                  </a:lnTo>
                  <a:lnTo>
                    <a:pt x="214" y="122"/>
                  </a:lnTo>
                  <a:lnTo>
                    <a:pt x="212" y="124"/>
                  </a:lnTo>
                  <a:lnTo>
                    <a:pt x="203" y="110"/>
                  </a:lnTo>
                  <a:lnTo>
                    <a:pt x="195" y="113"/>
                  </a:lnTo>
                  <a:lnTo>
                    <a:pt x="191" y="130"/>
                  </a:lnTo>
                  <a:lnTo>
                    <a:pt x="197" y="131"/>
                  </a:lnTo>
                  <a:lnTo>
                    <a:pt x="196" y="140"/>
                  </a:lnTo>
                  <a:lnTo>
                    <a:pt x="201" y="144"/>
                  </a:lnTo>
                  <a:lnTo>
                    <a:pt x="205" y="138"/>
                  </a:lnTo>
                  <a:lnTo>
                    <a:pt x="216" y="135"/>
                  </a:lnTo>
                  <a:lnTo>
                    <a:pt x="220" y="129"/>
                  </a:lnTo>
                  <a:lnTo>
                    <a:pt x="226" y="131"/>
                  </a:lnTo>
                  <a:lnTo>
                    <a:pt x="221" y="124"/>
                  </a:lnTo>
                  <a:lnTo>
                    <a:pt x="232" y="126"/>
                  </a:lnTo>
                  <a:lnTo>
                    <a:pt x="224" y="118"/>
                  </a:lnTo>
                  <a:close/>
                  <a:moveTo>
                    <a:pt x="256" y="29"/>
                  </a:moveTo>
                  <a:lnTo>
                    <a:pt x="220" y="24"/>
                  </a:lnTo>
                  <a:lnTo>
                    <a:pt x="220" y="5"/>
                  </a:lnTo>
                  <a:lnTo>
                    <a:pt x="184" y="0"/>
                  </a:lnTo>
                  <a:lnTo>
                    <a:pt x="165" y="3"/>
                  </a:lnTo>
                  <a:lnTo>
                    <a:pt x="141" y="14"/>
                  </a:lnTo>
                  <a:lnTo>
                    <a:pt x="119" y="32"/>
                  </a:lnTo>
                  <a:lnTo>
                    <a:pt x="99" y="42"/>
                  </a:lnTo>
                  <a:lnTo>
                    <a:pt x="81" y="69"/>
                  </a:lnTo>
                  <a:lnTo>
                    <a:pt x="71" y="89"/>
                  </a:lnTo>
                  <a:lnTo>
                    <a:pt x="69" y="104"/>
                  </a:lnTo>
                  <a:lnTo>
                    <a:pt x="58" y="125"/>
                  </a:lnTo>
                  <a:lnTo>
                    <a:pt x="58" y="145"/>
                  </a:lnTo>
                  <a:lnTo>
                    <a:pt x="53" y="157"/>
                  </a:lnTo>
                  <a:lnTo>
                    <a:pt x="38" y="172"/>
                  </a:lnTo>
                  <a:lnTo>
                    <a:pt x="0" y="173"/>
                  </a:lnTo>
                  <a:lnTo>
                    <a:pt x="0" y="187"/>
                  </a:lnTo>
                  <a:lnTo>
                    <a:pt x="9" y="212"/>
                  </a:lnTo>
                  <a:lnTo>
                    <a:pt x="45" y="228"/>
                  </a:lnTo>
                  <a:lnTo>
                    <a:pt x="54" y="225"/>
                  </a:lnTo>
                  <a:lnTo>
                    <a:pt x="55" y="221"/>
                  </a:lnTo>
                  <a:lnTo>
                    <a:pt x="61" y="214"/>
                  </a:lnTo>
                  <a:lnTo>
                    <a:pt x="67" y="196"/>
                  </a:lnTo>
                  <a:lnTo>
                    <a:pt x="68" y="193"/>
                  </a:lnTo>
                  <a:lnTo>
                    <a:pt x="66" y="189"/>
                  </a:lnTo>
                  <a:lnTo>
                    <a:pt x="77" y="180"/>
                  </a:lnTo>
                  <a:lnTo>
                    <a:pt x="77" y="176"/>
                  </a:lnTo>
                  <a:lnTo>
                    <a:pt x="74" y="176"/>
                  </a:lnTo>
                  <a:lnTo>
                    <a:pt x="78" y="170"/>
                  </a:lnTo>
                  <a:lnTo>
                    <a:pt x="75" y="163"/>
                  </a:lnTo>
                  <a:lnTo>
                    <a:pt x="79" y="162"/>
                  </a:lnTo>
                  <a:lnTo>
                    <a:pt x="79" y="160"/>
                  </a:lnTo>
                  <a:lnTo>
                    <a:pt x="79" y="155"/>
                  </a:lnTo>
                  <a:lnTo>
                    <a:pt x="82" y="154"/>
                  </a:lnTo>
                  <a:lnTo>
                    <a:pt x="84" y="135"/>
                  </a:lnTo>
                  <a:lnTo>
                    <a:pt x="90" y="132"/>
                  </a:lnTo>
                  <a:lnTo>
                    <a:pt x="93" y="133"/>
                  </a:lnTo>
                  <a:lnTo>
                    <a:pt x="92" y="138"/>
                  </a:lnTo>
                  <a:lnTo>
                    <a:pt x="96" y="136"/>
                  </a:lnTo>
                  <a:lnTo>
                    <a:pt x="107" y="120"/>
                  </a:lnTo>
                  <a:lnTo>
                    <a:pt x="96" y="118"/>
                  </a:lnTo>
                  <a:lnTo>
                    <a:pt x="99" y="104"/>
                  </a:lnTo>
                  <a:lnTo>
                    <a:pt x="99" y="104"/>
                  </a:lnTo>
                  <a:lnTo>
                    <a:pt x="109" y="98"/>
                  </a:lnTo>
                  <a:lnTo>
                    <a:pt x="113" y="95"/>
                  </a:lnTo>
                  <a:lnTo>
                    <a:pt x="119" y="89"/>
                  </a:lnTo>
                  <a:lnTo>
                    <a:pt x="122" y="88"/>
                  </a:lnTo>
                  <a:lnTo>
                    <a:pt x="127" y="88"/>
                  </a:lnTo>
                  <a:lnTo>
                    <a:pt x="127" y="83"/>
                  </a:lnTo>
                  <a:lnTo>
                    <a:pt x="131" y="79"/>
                  </a:lnTo>
                  <a:lnTo>
                    <a:pt x="119" y="82"/>
                  </a:lnTo>
                  <a:lnTo>
                    <a:pt x="116" y="80"/>
                  </a:lnTo>
                  <a:lnTo>
                    <a:pt x="115" y="78"/>
                  </a:lnTo>
                  <a:lnTo>
                    <a:pt x="128" y="68"/>
                  </a:lnTo>
                  <a:lnTo>
                    <a:pt x="126" y="63"/>
                  </a:lnTo>
                  <a:lnTo>
                    <a:pt x="132" y="55"/>
                  </a:lnTo>
                  <a:lnTo>
                    <a:pt x="135" y="54"/>
                  </a:lnTo>
                  <a:lnTo>
                    <a:pt x="139" y="46"/>
                  </a:lnTo>
                  <a:lnTo>
                    <a:pt x="156" y="40"/>
                  </a:lnTo>
                  <a:lnTo>
                    <a:pt x="157" y="37"/>
                  </a:lnTo>
                  <a:lnTo>
                    <a:pt x="160" y="37"/>
                  </a:lnTo>
                  <a:lnTo>
                    <a:pt x="164" y="34"/>
                  </a:lnTo>
                  <a:lnTo>
                    <a:pt x="167" y="39"/>
                  </a:lnTo>
                  <a:lnTo>
                    <a:pt x="171" y="34"/>
                  </a:lnTo>
                  <a:lnTo>
                    <a:pt x="177" y="35"/>
                  </a:lnTo>
                  <a:lnTo>
                    <a:pt x="183" y="43"/>
                  </a:lnTo>
                  <a:lnTo>
                    <a:pt x="188" y="40"/>
                  </a:lnTo>
                  <a:lnTo>
                    <a:pt x="197" y="43"/>
                  </a:lnTo>
                  <a:lnTo>
                    <a:pt x="199" y="50"/>
                  </a:lnTo>
                  <a:lnTo>
                    <a:pt x="194" y="47"/>
                  </a:lnTo>
                  <a:lnTo>
                    <a:pt x="194" y="52"/>
                  </a:lnTo>
                  <a:lnTo>
                    <a:pt x="191" y="58"/>
                  </a:lnTo>
                  <a:lnTo>
                    <a:pt x="194" y="66"/>
                  </a:lnTo>
                  <a:lnTo>
                    <a:pt x="191" y="72"/>
                  </a:lnTo>
                  <a:lnTo>
                    <a:pt x="192" y="76"/>
                  </a:lnTo>
                  <a:lnTo>
                    <a:pt x="197" y="79"/>
                  </a:lnTo>
                  <a:lnTo>
                    <a:pt x="199" y="88"/>
                  </a:lnTo>
                  <a:lnTo>
                    <a:pt x="197" y="92"/>
                  </a:lnTo>
                  <a:lnTo>
                    <a:pt x="194" y="86"/>
                  </a:lnTo>
                  <a:lnTo>
                    <a:pt x="192" y="88"/>
                  </a:lnTo>
                  <a:lnTo>
                    <a:pt x="190" y="99"/>
                  </a:lnTo>
                  <a:lnTo>
                    <a:pt x="190" y="103"/>
                  </a:lnTo>
                  <a:lnTo>
                    <a:pt x="194" y="98"/>
                  </a:lnTo>
                  <a:lnTo>
                    <a:pt x="198" y="101"/>
                  </a:lnTo>
                  <a:lnTo>
                    <a:pt x="197" y="110"/>
                  </a:lnTo>
                  <a:lnTo>
                    <a:pt x="201" y="108"/>
                  </a:lnTo>
                  <a:lnTo>
                    <a:pt x="203" y="110"/>
                  </a:lnTo>
                  <a:lnTo>
                    <a:pt x="211" y="104"/>
                  </a:lnTo>
                  <a:lnTo>
                    <a:pt x="211" y="99"/>
                  </a:lnTo>
                  <a:lnTo>
                    <a:pt x="206" y="98"/>
                  </a:lnTo>
                  <a:lnTo>
                    <a:pt x="212" y="95"/>
                  </a:lnTo>
                  <a:lnTo>
                    <a:pt x="214" y="88"/>
                  </a:lnTo>
                  <a:lnTo>
                    <a:pt x="217" y="86"/>
                  </a:lnTo>
                  <a:lnTo>
                    <a:pt x="220" y="88"/>
                  </a:lnTo>
                  <a:lnTo>
                    <a:pt x="227" y="101"/>
                  </a:lnTo>
                  <a:lnTo>
                    <a:pt x="232" y="99"/>
                  </a:lnTo>
                  <a:lnTo>
                    <a:pt x="236" y="106"/>
                  </a:lnTo>
                  <a:lnTo>
                    <a:pt x="238" y="101"/>
                  </a:lnTo>
                  <a:lnTo>
                    <a:pt x="237" y="96"/>
                  </a:lnTo>
                  <a:lnTo>
                    <a:pt x="245" y="79"/>
                  </a:lnTo>
                  <a:lnTo>
                    <a:pt x="243" y="69"/>
                  </a:lnTo>
                  <a:lnTo>
                    <a:pt x="250" y="69"/>
                  </a:lnTo>
                  <a:lnTo>
                    <a:pt x="249" y="63"/>
                  </a:lnTo>
                  <a:lnTo>
                    <a:pt x="251" y="61"/>
                  </a:lnTo>
                  <a:lnTo>
                    <a:pt x="251" y="57"/>
                  </a:lnTo>
                  <a:lnTo>
                    <a:pt x="256" y="58"/>
                  </a:lnTo>
                  <a:lnTo>
                    <a:pt x="258" y="52"/>
                  </a:lnTo>
                  <a:lnTo>
                    <a:pt x="256" y="29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1" name="Freeform 11">
              <a:extLst>
                <a:ext uri="{FF2B5EF4-FFF2-40B4-BE49-F238E27FC236}">
                  <a16:creationId xmlns:a16="http://schemas.microsoft.com/office/drawing/2014/main" id="{A0EB2391-7F00-4FCF-BBFE-27A83740C506}"/>
                </a:ext>
              </a:extLst>
            </p:cNvPr>
            <p:cNvSpPr>
              <a:spLocks/>
            </p:cNvSpPr>
            <p:nvPr/>
          </p:nvSpPr>
          <p:spPr bwMode="auto">
            <a:xfrm>
              <a:off x="8626852" y="1412201"/>
              <a:ext cx="225425" cy="292100"/>
            </a:xfrm>
            <a:custGeom>
              <a:avLst/>
              <a:gdLst>
                <a:gd name="T0" fmla="*/ 99 w 142"/>
                <a:gd name="T1" fmla="*/ 0 h 184"/>
                <a:gd name="T2" fmla="*/ 113 w 142"/>
                <a:gd name="T3" fmla="*/ 9 h 184"/>
                <a:gd name="T4" fmla="*/ 117 w 142"/>
                <a:gd name="T5" fmla="*/ 30 h 184"/>
                <a:gd name="T6" fmla="*/ 130 w 142"/>
                <a:gd name="T7" fmla="*/ 29 h 184"/>
                <a:gd name="T8" fmla="*/ 136 w 142"/>
                <a:gd name="T9" fmla="*/ 35 h 184"/>
                <a:gd name="T10" fmla="*/ 142 w 142"/>
                <a:gd name="T11" fmla="*/ 66 h 184"/>
                <a:gd name="T12" fmla="*/ 142 w 142"/>
                <a:gd name="T13" fmla="*/ 66 h 184"/>
                <a:gd name="T14" fmla="*/ 135 w 142"/>
                <a:gd name="T15" fmla="*/ 69 h 184"/>
                <a:gd name="T16" fmla="*/ 141 w 142"/>
                <a:gd name="T17" fmla="*/ 87 h 184"/>
                <a:gd name="T18" fmla="*/ 139 w 142"/>
                <a:gd name="T19" fmla="*/ 93 h 184"/>
                <a:gd name="T20" fmla="*/ 115 w 142"/>
                <a:gd name="T21" fmla="*/ 109 h 184"/>
                <a:gd name="T22" fmla="*/ 114 w 142"/>
                <a:gd name="T23" fmla="*/ 127 h 184"/>
                <a:gd name="T24" fmla="*/ 97 w 142"/>
                <a:gd name="T25" fmla="*/ 164 h 184"/>
                <a:gd name="T26" fmla="*/ 97 w 142"/>
                <a:gd name="T27" fmla="*/ 164 h 184"/>
                <a:gd name="T28" fmla="*/ 97 w 142"/>
                <a:gd name="T29" fmla="*/ 172 h 184"/>
                <a:gd name="T30" fmla="*/ 93 w 142"/>
                <a:gd name="T31" fmla="*/ 176 h 184"/>
                <a:gd name="T32" fmla="*/ 84 w 142"/>
                <a:gd name="T33" fmla="*/ 177 h 184"/>
                <a:gd name="T34" fmla="*/ 84 w 142"/>
                <a:gd name="T35" fmla="*/ 177 h 184"/>
                <a:gd name="T36" fmla="*/ 72 w 142"/>
                <a:gd name="T37" fmla="*/ 177 h 184"/>
                <a:gd name="T38" fmla="*/ 63 w 142"/>
                <a:gd name="T39" fmla="*/ 184 h 184"/>
                <a:gd name="T40" fmla="*/ 49 w 142"/>
                <a:gd name="T41" fmla="*/ 183 h 184"/>
                <a:gd name="T42" fmla="*/ 43 w 142"/>
                <a:gd name="T43" fmla="*/ 176 h 184"/>
                <a:gd name="T44" fmla="*/ 46 w 142"/>
                <a:gd name="T45" fmla="*/ 175 h 184"/>
                <a:gd name="T46" fmla="*/ 46 w 142"/>
                <a:gd name="T47" fmla="*/ 162 h 184"/>
                <a:gd name="T48" fmla="*/ 32 w 142"/>
                <a:gd name="T49" fmla="*/ 150 h 184"/>
                <a:gd name="T50" fmla="*/ 20 w 142"/>
                <a:gd name="T51" fmla="*/ 150 h 184"/>
                <a:gd name="T52" fmla="*/ 15 w 142"/>
                <a:gd name="T53" fmla="*/ 139 h 184"/>
                <a:gd name="T54" fmla="*/ 24 w 142"/>
                <a:gd name="T55" fmla="*/ 123 h 184"/>
                <a:gd name="T56" fmla="*/ 26 w 142"/>
                <a:gd name="T57" fmla="*/ 113 h 184"/>
                <a:gd name="T58" fmla="*/ 13 w 142"/>
                <a:gd name="T59" fmla="*/ 107 h 184"/>
                <a:gd name="T60" fmla="*/ 3 w 142"/>
                <a:gd name="T61" fmla="*/ 112 h 184"/>
                <a:gd name="T62" fmla="*/ 0 w 142"/>
                <a:gd name="T63" fmla="*/ 107 h 184"/>
                <a:gd name="T64" fmla="*/ 5 w 142"/>
                <a:gd name="T65" fmla="*/ 97 h 184"/>
                <a:gd name="T66" fmla="*/ 8 w 142"/>
                <a:gd name="T67" fmla="*/ 76 h 184"/>
                <a:gd name="T68" fmla="*/ 14 w 142"/>
                <a:gd name="T69" fmla="*/ 61 h 184"/>
                <a:gd name="T70" fmla="*/ 14 w 142"/>
                <a:gd name="T71" fmla="*/ 61 h 184"/>
                <a:gd name="T72" fmla="*/ 25 w 142"/>
                <a:gd name="T73" fmla="*/ 40 h 184"/>
                <a:gd name="T74" fmla="*/ 48 w 142"/>
                <a:gd name="T75" fmla="*/ 32 h 184"/>
                <a:gd name="T76" fmla="*/ 56 w 142"/>
                <a:gd name="T77" fmla="*/ 19 h 184"/>
                <a:gd name="T78" fmla="*/ 68 w 142"/>
                <a:gd name="T79" fmla="*/ 15 h 184"/>
                <a:gd name="T80" fmla="*/ 79 w 142"/>
                <a:gd name="T81" fmla="*/ 4 h 184"/>
                <a:gd name="T82" fmla="*/ 95 w 142"/>
                <a:gd name="T83" fmla="*/ 6 h 184"/>
                <a:gd name="T84" fmla="*/ 99 w 142"/>
                <a:gd name="T85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2" h="184">
                  <a:moveTo>
                    <a:pt x="99" y="0"/>
                  </a:moveTo>
                  <a:lnTo>
                    <a:pt x="113" y="9"/>
                  </a:lnTo>
                  <a:lnTo>
                    <a:pt x="117" y="30"/>
                  </a:lnTo>
                  <a:lnTo>
                    <a:pt x="130" y="29"/>
                  </a:lnTo>
                  <a:lnTo>
                    <a:pt x="136" y="35"/>
                  </a:lnTo>
                  <a:lnTo>
                    <a:pt x="142" y="66"/>
                  </a:lnTo>
                  <a:lnTo>
                    <a:pt x="142" y="66"/>
                  </a:lnTo>
                  <a:lnTo>
                    <a:pt x="135" y="69"/>
                  </a:lnTo>
                  <a:lnTo>
                    <a:pt x="141" y="87"/>
                  </a:lnTo>
                  <a:lnTo>
                    <a:pt x="139" y="93"/>
                  </a:lnTo>
                  <a:lnTo>
                    <a:pt x="115" y="109"/>
                  </a:lnTo>
                  <a:lnTo>
                    <a:pt x="114" y="127"/>
                  </a:lnTo>
                  <a:lnTo>
                    <a:pt x="97" y="164"/>
                  </a:lnTo>
                  <a:lnTo>
                    <a:pt x="97" y="164"/>
                  </a:lnTo>
                  <a:lnTo>
                    <a:pt x="97" y="172"/>
                  </a:lnTo>
                  <a:lnTo>
                    <a:pt x="93" y="176"/>
                  </a:lnTo>
                  <a:lnTo>
                    <a:pt x="84" y="177"/>
                  </a:lnTo>
                  <a:lnTo>
                    <a:pt x="84" y="177"/>
                  </a:lnTo>
                  <a:lnTo>
                    <a:pt x="72" y="177"/>
                  </a:lnTo>
                  <a:lnTo>
                    <a:pt x="63" y="184"/>
                  </a:lnTo>
                  <a:lnTo>
                    <a:pt x="49" y="183"/>
                  </a:lnTo>
                  <a:lnTo>
                    <a:pt x="43" y="176"/>
                  </a:lnTo>
                  <a:lnTo>
                    <a:pt x="46" y="175"/>
                  </a:lnTo>
                  <a:lnTo>
                    <a:pt x="46" y="162"/>
                  </a:lnTo>
                  <a:lnTo>
                    <a:pt x="32" y="150"/>
                  </a:lnTo>
                  <a:lnTo>
                    <a:pt x="20" y="150"/>
                  </a:lnTo>
                  <a:lnTo>
                    <a:pt x="15" y="139"/>
                  </a:lnTo>
                  <a:lnTo>
                    <a:pt x="24" y="123"/>
                  </a:lnTo>
                  <a:lnTo>
                    <a:pt x="26" y="113"/>
                  </a:lnTo>
                  <a:lnTo>
                    <a:pt x="13" y="107"/>
                  </a:lnTo>
                  <a:lnTo>
                    <a:pt x="3" y="112"/>
                  </a:lnTo>
                  <a:lnTo>
                    <a:pt x="0" y="107"/>
                  </a:lnTo>
                  <a:lnTo>
                    <a:pt x="5" y="97"/>
                  </a:lnTo>
                  <a:lnTo>
                    <a:pt x="8" y="76"/>
                  </a:lnTo>
                  <a:lnTo>
                    <a:pt x="14" y="61"/>
                  </a:lnTo>
                  <a:lnTo>
                    <a:pt x="14" y="61"/>
                  </a:lnTo>
                  <a:lnTo>
                    <a:pt x="25" y="40"/>
                  </a:lnTo>
                  <a:lnTo>
                    <a:pt x="48" y="32"/>
                  </a:lnTo>
                  <a:lnTo>
                    <a:pt x="56" y="19"/>
                  </a:lnTo>
                  <a:lnTo>
                    <a:pt x="68" y="15"/>
                  </a:lnTo>
                  <a:lnTo>
                    <a:pt x="79" y="4"/>
                  </a:lnTo>
                  <a:lnTo>
                    <a:pt x="95" y="6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2" name="Freeform 12">
              <a:extLst>
                <a:ext uri="{FF2B5EF4-FFF2-40B4-BE49-F238E27FC236}">
                  <a16:creationId xmlns:a16="http://schemas.microsoft.com/office/drawing/2014/main" id="{1AF77908-3DE9-49EF-A386-D250ADFD33E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9277" y="4398288"/>
              <a:ext cx="193675" cy="274638"/>
            </a:xfrm>
            <a:custGeom>
              <a:avLst/>
              <a:gdLst>
                <a:gd name="T0" fmla="*/ 54 w 122"/>
                <a:gd name="T1" fmla="*/ 4 h 173"/>
                <a:gd name="T2" fmla="*/ 62 w 122"/>
                <a:gd name="T3" fmla="*/ 1 h 173"/>
                <a:gd name="T4" fmla="*/ 77 w 122"/>
                <a:gd name="T5" fmla="*/ 0 h 173"/>
                <a:gd name="T6" fmla="*/ 104 w 122"/>
                <a:gd name="T7" fmla="*/ 5 h 173"/>
                <a:gd name="T8" fmla="*/ 116 w 122"/>
                <a:gd name="T9" fmla="*/ 15 h 173"/>
                <a:gd name="T10" fmla="*/ 118 w 122"/>
                <a:gd name="T11" fmla="*/ 29 h 173"/>
                <a:gd name="T12" fmla="*/ 118 w 122"/>
                <a:gd name="T13" fmla="*/ 29 h 173"/>
                <a:gd name="T14" fmla="*/ 119 w 122"/>
                <a:gd name="T15" fmla="*/ 48 h 173"/>
                <a:gd name="T16" fmla="*/ 119 w 122"/>
                <a:gd name="T17" fmla="*/ 48 h 173"/>
                <a:gd name="T18" fmla="*/ 122 w 122"/>
                <a:gd name="T19" fmla="*/ 64 h 173"/>
                <a:gd name="T20" fmla="*/ 118 w 122"/>
                <a:gd name="T21" fmla="*/ 84 h 173"/>
                <a:gd name="T22" fmla="*/ 106 w 122"/>
                <a:gd name="T23" fmla="*/ 102 h 173"/>
                <a:gd name="T24" fmla="*/ 100 w 122"/>
                <a:gd name="T25" fmla="*/ 119 h 173"/>
                <a:gd name="T26" fmla="*/ 101 w 122"/>
                <a:gd name="T27" fmla="*/ 128 h 173"/>
                <a:gd name="T28" fmla="*/ 94 w 122"/>
                <a:gd name="T29" fmla="*/ 141 h 173"/>
                <a:gd name="T30" fmla="*/ 102 w 122"/>
                <a:gd name="T31" fmla="*/ 165 h 173"/>
                <a:gd name="T32" fmla="*/ 63 w 122"/>
                <a:gd name="T33" fmla="*/ 164 h 173"/>
                <a:gd name="T34" fmla="*/ 51 w 122"/>
                <a:gd name="T35" fmla="*/ 173 h 173"/>
                <a:gd name="T36" fmla="*/ 8 w 122"/>
                <a:gd name="T37" fmla="*/ 173 h 173"/>
                <a:gd name="T38" fmla="*/ 8 w 122"/>
                <a:gd name="T39" fmla="*/ 173 h 173"/>
                <a:gd name="T40" fmla="*/ 6 w 122"/>
                <a:gd name="T41" fmla="*/ 131 h 173"/>
                <a:gd name="T42" fmla="*/ 11 w 122"/>
                <a:gd name="T43" fmla="*/ 127 h 173"/>
                <a:gd name="T44" fmla="*/ 3 w 122"/>
                <a:gd name="T45" fmla="*/ 116 h 173"/>
                <a:gd name="T46" fmla="*/ 7 w 122"/>
                <a:gd name="T47" fmla="*/ 108 h 173"/>
                <a:gd name="T48" fmla="*/ 0 w 122"/>
                <a:gd name="T49" fmla="*/ 79 h 173"/>
                <a:gd name="T50" fmla="*/ 0 w 122"/>
                <a:gd name="T51" fmla="*/ 79 h 173"/>
                <a:gd name="T52" fmla="*/ 4 w 122"/>
                <a:gd name="T53" fmla="*/ 80 h 173"/>
                <a:gd name="T54" fmla="*/ 8 w 122"/>
                <a:gd name="T55" fmla="*/ 93 h 173"/>
                <a:gd name="T56" fmla="*/ 16 w 122"/>
                <a:gd name="T57" fmla="*/ 101 h 173"/>
                <a:gd name="T58" fmla="*/ 28 w 122"/>
                <a:gd name="T59" fmla="*/ 102 h 173"/>
                <a:gd name="T60" fmla="*/ 28 w 122"/>
                <a:gd name="T61" fmla="*/ 106 h 173"/>
                <a:gd name="T62" fmla="*/ 30 w 122"/>
                <a:gd name="T63" fmla="*/ 102 h 173"/>
                <a:gd name="T64" fmla="*/ 48 w 122"/>
                <a:gd name="T65" fmla="*/ 105 h 173"/>
                <a:gd name="T66" fmla="*/ 68 w 122"/>
                <a:gd name="T67" fmla="*/ 96 h 173"/>
                <a:gd name="T68" fmla="*/ 66 w 122"/>
                <a:gd name="T69" fmla="*/ 94 h 173"/>
                <a:gd name="T70" fmla="*/ 71 w 122"/>
                <a:gd name="T71" fmla="*/ 84 h 173"/>
                <a:gd name="T72" fmla="*/ 68 w 122"/>
                <a:gd name="T73" fmla="*/ 68 h 173"/>
                <a:gd name="T74" fmla="*/ 71 w 122"/>
                <a:gd name="T75" fmla="*/ 57 h 173"/>
                <a:gd name="T76" fmla="*/ 65 w 122"/>
                <a:gd name="T77" fmla="*/ 46 h 173"/>
                <a:gd name="T78" fmla="*/ 65 w 122"/>
                <a:gd name="T79" fmla="*/ 36 h 173"/>
                <a:gd name="T80" fmla="*/ 56 w 122"/>
                <a:gd name="T81" fmla="*/ 16 h 173"/>
                <a:gd name="T82" fmla="*/ 54 w 122"/>
                <a:gd name="T83" fmla="*/ 4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2" h="173">
                  <a:moveTo>
                    <a:pt x="54" y="4"/>
                  </a:moveTo>
                  <a:lnTo>
                    <a:pt x="62" y="1"/>
                  </a:lnTo>
                  <a:lnTo>
                    <a:pt x="77" y="0"/>
                  </a:lnTo>
                  <a:lnTo>
                    <a:pt x="104" y="5"/>
                  </a:lnTo>
                  <a:lnTo>
                    <a:pt x="116" y="15"/>
                  </a:lnTo>
                  <a:lnTo>
                    <a:pt x="118" y="29"/>
                  </a:lnTo>
                  <a:lnTo>
                    <a:pt x="118" y="29"/>
                  </a:lnTo>
                  <a:lnTo>
                    <a:pt x="119" y="48"/>
                  </a:lnTo>
                  <a:lnTo>
                    <a:pt x="119" y="48"/>
                  </a:lnTo>
                  <a:lnTo>
                    <a:pt x="122" y="64"/>
                  </a:lnTo>
                  <a:lnTo>
                    <a:pt x="118" y="84"/>
                  </a:lnTo>
                  <a:lnTo>
                    <a:pt x="106" y="102"/>
                  </a:lnTo>
                  <a:lnTo>
                    <a:pt x="100" y="119"/>
                  </a:lnTo>
                  <a:lnTo>
                    <a:pt x="101" y="128"/>
                  </a:lnTo>
                  <a:lnTo>
                    <a:pt x="94" y="141"/>
                  </a:lnTo>
                  <a:lnTo>
                    <a:pt x="102" y="165"/>
                  </a:lnTo>
                  <a:lnTo>
                    <a:pt x="63" y="164"/>
                  </a:lnTo>
                  <a:lnTo>
                    <a:pt x="51" y="173"/>
                  </a:lnTo>
                  <a:lnTo>
                    <a:pt x="8" y="173"/>
                  </a:lnTo>
                  <a:lnTo>
                    <a:pt x="8" y="173"/>
                  </a:lnTo>
                  <a:lnTo>
                    <a:pt x="6" y="131"/>
                  </a:lnTo>
                  <a:lnTo>
                    <a:pt x="11" y="127"/>
                  </a:lnTo>
                  <a:lnTo>
                    <a:pt x="3" y="116"/>
                  </a:lnTo>
                  <a:lnTo>
                    <a:pt x="7" y="108"/>
                  </a:lnTo>
                  <a:lnTo>
                    <a:pt x="0" y="79"/>
                  </a:lnTo>
                  <a:lnTo>
                    <a:pt x="0" y="79"/>
                  </a:lnTo>
                  <a:lnTo>
                    <a:pt x="4" y="80"/>
                  </a:lnTo>
                  <a:lnTo>
                    <a:pt x="8" y="93"/>
                  </a:lnTo>
                  <a:lnTo>
                    <a:pt x="16" y="101"/>
                  </a:lnTo>
                  <a:lnTo>
                    <a:pt x="28" y="102"/>
                  </a:lnTo>
                  <a:lnTo>
                    <a:pt x="28" y="106"/>
                  </a:lnTo>
                  <a:lnTo>
                    <a:pt x="30" y="102"/>
                  </a:lnTo>
                  <a:lnTo>
                    <a:pt x="48" y="105"/>
                  </a:lnTo>
                  <a:lnTo>
                    <a:pt x="68" y="96"/>
                  </a:lnTo>
                  <a:lnTo>
                    <a:pt x="66" y="94"/>
                  </a:lnTo>
                  <a:lnTo>
                    <a:pt x="71" y="84"/>
                  </a:lnTo>
                  <a:lnTo>
                    <a:pt x="68" y="68"/>
                  </a:lnTo>
                  <a:lnTo>
                    <a:pt x="71" y="57"/>
                  </a:lnTo>
                  <a:lnTo>
                    <a:pt x="65" y="46"/>
                  </a:lnTo>
                  <a:lnTo>
                    <a:pt x="65" y="36"/>
                  </a:lnTo>
                  <a:lnTo>
                    <a:pt x="56" y="16"/>
                  </a:lnTo>
                  <a:lnTo>
                    <a:pt x="54" y="4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3" name="Freeform 13">
              <a:extLst>
                <a:ext uri="{FF2B5EF4-FFF2-40B4-BE49-F238E27FC236}">
                  <a16:creationId xmlns:a16="http://schemas.microsoft.com/office/drawing/2014/main" id="{62618508-C08B-4B73-8C24-83F9BC437D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1977" y="4474488"/>
              <a:ext cx="384175" cy="447675"/>
            </a:xfrm>
            <a:custGeom>
              <a:avLst/>
              <a:gdLst>
                <a:gd name="T0" fmla="*/ 128 w 242"/>
                <a:gd name="T1" fmla="*/ 20 h 282"/>
                <a:gd name="T2" fmla="*/ 141 w 242"/>
                <a:gd name="T3" fmla="*/ 78 h 282"/>
                <a:gd name="T4" fmla="*/ 157 w 242"/>
                <a:gd name="T5" fmla="*/ 108 h 282"/>
                <a:gd name="T6" fmla="*/ 167 w 242"/>
                <a:gd name="T7" fmla="*/ 124 h 282"/>
                <a:gd name="T8" fmla="*/ 163 w 242"/>
                <a:gd name="T9" fmla="*/ 141 h 282"/>
                <a:gd name="T10" fmla="*/ 169 w 242"/>
                <a:gd name="T11" fmla="*/ 145 h 282"/>
                <a:gd name="T12" fmla="*/ 188 w 242"/>
                <a:gd name="T13" fmla="*/ 166 h 282"/>
                <a:gd name="T14" fmla="*/ 185 w 242"/>
                <a:gd name="T15" fmla="*/ 186 h 282"/>
                <a:gd name="T16" fmla="*/ 219 w 242"/>
                <a:gd name="T17" fmla="*/ 187 h 282"/>
                <a:gd name="T18" fmla="*/ 222 w 242"/>
                <a:gd name="T19" fmla="*/ 194 h 282"/>
                <a:gd name="T20" fmla="*/ 227 w 242"/>
                <a:gd name="T21" fmla="*/ 206 h 282"/>
                <a:gd name="T22" fmla="*/ 211 w 242"/>
                <a:gd name="T23" fmla="*/ 219 h 282"/>
                <a:gd name="T24" fmla="*/ 214 w 242"/>
                <a:gd name="T25" fmla="*/ 231 h 282"/>
                <a:gd name="T26" fmla="*/ 242 w 242"/>
                <a:gd name="T27" fmla="*/ 241 h 282"/>
                <a:gd name="T28" fmla="*/ 238 w 242"/>
                <a:gd name="T29" fmla="*/ 257 h 282"/>
                <a:gd name="T30" fmla="*/ 240 w 242"/>
                <a:gd name="T31" fmla="*/ 268 h 282"/>
                <a:gd name="T32" fmla="*/ 199 w 242"/>
                <a:gd name="T33" fmla="*/ 268 h 282"/>
                <a:gd name="T34" fmla="*/ 173 w 242"/>
                <a:gd name="T35" fmla="*/ 282 h 282"/>
                <a:gd name="T36" fmla="*/ 160 w 242"/>
                <a:gd name="T37" fmla="*/ 268 h 282"/>
                <a:gd name="T38" fmla="*/ 94 w 242"/>
                <a:gd name="T39" fmla="*/ 268 h 282"/>
                <a:gd name="T40" fmla="*/ 31 w 242"/>
                <a:gd name="T41" fmla="*/ 271 h 282"/>
                <a:gd name="T42" fmla="*/ 31 w 242"/>
                <a:gd name="T43" fmla="*/ 251 h 282"/>
                <a:gd name="T44" fmla="*/ 29 w 242"/>
                <a:gd name="T45" fmla="*/ 235 h 282"/>
                <a:gd name="T46" fmla="*/ 26 w 242"/>
                <a:gd name="T47" fmla="*/ 217 h 282"/>
                <a:gd name="T48" fmla="*/ 20 w 242"/>
                <a:gd name="T49" fmla="*/ 203 h 282"/>
                <a:gd name="T50" fmla="*/ 5 w 242"/>
                <a:gd name="T51" fmla="*/ 188 h 282"/>
                <a:gd name="T52" fmla="*/ 1 w 242"/>
                <a:gd name="T53" fmla="*/ 142 h 282"/>
                <a:gd name="T54" fmla="*/ 0 w 242"/>
                <a:gd name="T55" fmla="*/ 125 h 282"/>
                <a:gd name="T56" fmla="*/ 55 w 242"/>
                <a:gd name="T57" fmla="*/ 116 h 282"/>
                <a:gd name="T58" fmla="*/ 86 w 242"/>
                <a:gd name="T59" fmla="*/ 93 h 282"/>
                <a:gd name="T60" fmla="*/ 92 w 242"/>
                <a:gd name="T61" fmla="*/ 71 h 282"/>
                <a:gd name="T62" fmla="*/ 110 w 242"/>
                <a:gd name="T63" fmla="*/ 36 h 282"/>
                <a:gd name="T64" fmla="*/ 111 w 242"/>
                <a:gd name="T65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2" h="282">
                  <a:moveTo>
                    <a:pt x="111" y="0"/>
                  </a:moveTo>
                  <a:lnTo>
                    <a:pt x="128" y="20"/>
                  </a:lnTo>
                  <a:lnTo>
                    <a:pt x="138" y="37"/>
                  </a:lnTo>
                  <a:lnTo>
                    <a:pt x="141" y="78"/>
                  </a:lnTo>
                  <a:lnTo>
                    <a:pt x="153" y="91"/>
                  </a:lnTo>
                  <a:lnTo>
                    <a:pt x="157" y="108"/>
                  </a:lnTo>
                  <a:lnTo>
                    <a:pt x="167" y="121"/>
                  </a:lnTo>
                  <a:lnTo>
                    <a:pt x="167" y="124"/>
                  </a:lnTo>
                  <a:lnTo>
                    <a:pt x="162" y="127"/>
                  </a:lnTo>
                  <a:lnTo>
                    <a:pt x="163" y="141"/>
                  </a:lnTo>
                  <a:lnTo>
                    <a:pt x="164" y="144"/>
                  </a:lnTo>
                  <a:lnTo>
                    <a:pt x="169" y="145"/>
                  </a:lnTo>
                  <a:lnTo>
                    <a:pt x="173" y="167"/>
                  </a:lnTo>
                  <a:lnTo>
                    <a:pt x="188" y="166"/>
                  </a:lnTo>
                  <a:lnTo>
                    <a:pt x="177" y="178"/>
                  </a:lnTo>
                  <a:lnTo>
                    <a:pt x="185" y="186"/>
                  </a:lnTo>
                  <a:lnTo>
                    <a:pt x="202" y="188"/>
                  </a:lnTo>
                  <a:lnTo>
                    <a:pt x="219" y="187"/>
                  </a:lnTo>
                  <a:lnTo>
                    <a:pt x="224" y="181"/>
                  </a:lnTo>
                  <a:lnTo>
                    <a:pt x="222" y="194"/>
                  </a:lnTo>
                  <a:lnTo>
                    <a:pt x="227" y="201"/>
                  </a:lnTo>
                  <a:lnTo>
                    <a:pt x="227" y="206"/>
                  </a:lnTo>
                  <a:lnTo>
                    <a:pt x="222" y="206"/>
                  </a:lnTo>
                  <a:lnTo>
                    <a:pt x="211" y="219"/>
                  </a:lnTo>
                  <a:lnTo>
                    <a:pt x="208" y="230"/>
                  </a:lnTo>
                  <a:lnTo>
                    <a:pt x="214" y="231"/>
                  </a:lnTo>
                  <a:lnTo>
                    <a:pt x="227" y="242"/>
                  </a:lnTo>
                  <a:lnTo>
                    <a:pt x="242" y="241"/>
                  </a:lnTo>
                  <a:lnTo>
                    <a:pt x="228" y="254"/>
                  </a:lnTo>
                  <a:lnTo>
                    <a:pt x="238" y="257"/>
                  </a:lnTo>
                  <a:lnTo>
                    <a:pt x="240" y="268"/>
                  </a:lnTo>
                  <a:lnTo>
                    <a:pt x="240" y="268"/>
                  </a:lnTo>
                  <a:lnTo>
                    <a:pt x="199" y="268"/>
                  </a:lnTo>
                  <a:lnTo>
                    <a:pt x="199" y="268"/>
                  </a:lnTo>
                  <a:lnTo>
                    <a:pt x="179" y="277"/>
                  </a:lnTo>
                  <a:lnTo>
                    <a:pt x="173" y="282"/>
                  </a:lnTo>
                  <a:lnTo>
                    <a:pt x="164" y="276"/>
                  </a:lnTo>
                  <a:lnTo>
                    <a:pt x="160" y="268"/>
                  </a:lnTo>
                  <a:lnTo>
                    <a:pt x="94" y="268"/>
                  </a:lnTo>
                  <a:lnTo>
                    <a:pt x="94" y="268"/>
                  </a:lnTo>
                  <a:lnTo>
                    <a:pt x="31" y="271"/>
                  </a:lnTo>
                  <a:lnTo>
                    <a:pt x="31" y="271"/>
                  </a:lnTo>
                  <a:lnTo>
                    <a:pt x="29" y="262"/>
                  </a:lnTo>
                  <a:lnTo>
                    <a:pt x="31" y="251"/>
                  </a:lnTo>
                  <a:lnTo>
                    <a:pt x="28" y="246"/>
                  </a:lnTo>
                  <a:lnTo>
                    <a:pt x="29" y="235"/>
                  </a:lnTo>
                  <a:lnTo>
                    <a:pt x="24" y="226"/>
                  </a:lnTo>
                  <a:lnTo>
                    <a:pt x="26" y="217"/>
                  </a:lnTo>
                  <a:lnTo>
                    <a:pt x="23" y="213"/>
                  </a:lnTo>
                  <a:lnTo>
                    <a:pt x="20" y="203"/>
                  </a:lnTo>
                  <a:lnTo>
                    <a:pt x="8" y="195"/>
                  </a:lnTo>
                  <a:lnTo>
                    <a:pt x="5" y="188"/>
                  </a:lnTo>
                  <a:lnTo>
                    <a:pt x="1" y="142"/>
                  </a:lnTo>
                  <a:lnTo>
                    <a:pt x="1" y="142"/>
                  </a:lnTo>
                  <a:lnTo>
                    <a:pt x="0" y="125"/>
                  </a:lnTo>
                  <a:lnTo>
                    <a:pt x="0" y="125"/>
                  </a:lnTo>
                  <a:lnTo>
                    <a:pt x="43" y="125"/>
                  </a:lnTo>
                  <a:lnTo>
                    <a:pt x="55" y="116"/>
                  </a:lnTo>
                  <a:lnTo>
                    <a:pt x="94" y="117"/>
                  </a:lnTo>
                  <a:lnTo>
                    <a:pt x="86" y="93"/>
                  </a:lnTo>
                  <a:lnTo>
                    <a:pt x="93" y="80"/>
                  </a:lnTo>
                  <a:lnTo>
                    <a:pt x="92" y="71"/>
                  </a:lnTo>
                  <a:lnTo>
                    <a:pt x="98" y="54"/>
                  </a:lnTo>
                  <a:lnTo>
                    <a:pt x="110" y="36"/>
                  </a:lnTo>
                  <a:lnTo>
                    <a:pt x="114" y="16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4" name="Freeform 14">
              <a:extLst>
                <a:ext uri="{FF2B5EF4-FFF2-40B4-BE49-F238E27FC236}">
                  <a16:creationId xmlns:a16="http://schemas.microsoft.com/office/drawing/2014/main" id="{8C059707-60BC-42D9-AAC9-78B3AFC95C7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098340" y="3518813"/>
              <a:ext cx="250825" cy="238125"/>
            </a:xfrm>
            <a:custGeom>
              <a:avLst/>
              <a:gdLst>
                <a:gd name="T0" fmla="*/ 51 w 158"/>
                <a:gd name="T1" fmla="*/ 35 h 150"/>
                <a:gd name="T2" fmla="*/ 76 w 158"/>
                <a:gd name="T3" fmla="*/ 42 h 150"/>
                <a:gd name="T4" fmla="*/ 85 w 158"/>
                <a:gd name="T5" fmla="*/ 46 h 150"/>
                <a:gd name="T6" fmla="*/ 101 w 158"/>
                <a:gd name="T7" fmla="*/ 58 h 150"/>
                <a:gd name="T8" fmla="*/ 112 w 158"/>
                <a:gd name="T9" fmla="*/ 57 h 150"/>
                <a:gd name="T10" fmla="*/ 117 w 158"/>
                <a:gd name="T11" fmla="*/ 59 h 150"/>
                <a:gd name="T12" fmla="*/ 140 w 158"/>
                <a:gd name="T13" fmla="*/ 86 h 150"/>
                <a:gd name="T14" fmla="*/ 123 w 158"/>
                <a:gd name="T15" fmla="*/ 73 h 150"/>
                <a:gd name="T16" fmla="*/ 125 w 158"/>
                <a:gd name="T17" fmla="*/ 82 h 150"/>
                <a:gd name="T18" fmla="*/ 129 w 158"/>
                <a:gd name="T19" fmla="*/ 90 h 150"/>
                <a:gd name="T20" fmla="*/ 134 w 158"/>
                <a:gd name="T21" fmla="*/ 91 h 150"/>
                <a:gd name="T22" fmla="*/ 131 w 158"/>
                <a:gd name="T23" fmla="*/ 96 h 150"/>
                <a:gd name="T24" fmla="*/ 141 w 158"/>
                <a:gd name="T25" fmla="*/ 88 h 150"/>
                <a:gd name="T26" fmla="*/ 156 w 158"/>
                <a:gd name="T27" fmla="*/ 94 h 150"/>
                <a:gd name="T28" fmla="*/ 158 w 158"/>
                <a:gd name="T29" fmla="*/ 98 h 150"/>
                <a:gd name="T30" fmla="*/ 158 w 158"/>
                <a:gd name="T31" fmla="*/ 102 h 150"/>
                <a:gd name="T32" fmla="*/ 119 w 158"/>
                <a:gd name="T33" fmla="*/ 114 h 150"/>
                <a:gd name="T34" fmla="*/ 109 w 158"/>
                <a:gd name="T35" fmla="*/ 122 h 150"/>
                <a:gd name="T36" fmla="*/ 99 w 158"/>
                <a:gd name="T37" fmla="*/ 141 h 150"/>
                <a:gd name="T38" fmla="*/ 77 w 158"/>
                <a:gd name="T39" fmla="*/ 150 h 150"/>
                <a:gd name="T40" fmla="*/ 73 w 158"/>
                <a:gd name="T41" fmla="*/ 143 h 150"/>
                <a:gd name="T42" fmla="*/ 70 w 158"/>
                <a:gd name="T43" fmla="*/ 131 h 150"/>
                <a:gd name="T44" fmla="*/ 63 w 158"/>
                <a:gd name="T45" fmla="*/ 115 h 150"/>
                <a:gd name="T46" fmla="*/ 64 w 158"/>
                <a:gd name="T47" fmla="*/ 96 h 150"/>
                <a:gd name="T48" fmla="*/ 65 w 158"/>
                <a:gd name="T49" fmla="*/ 77 h 150"/>
                <a:gd name="T50" fmla="*/ 69 w 158"/>
                <a:gd name="T51" fmla="*/ 53 h 150"/>
                <a:gd name="T52" fmla="*/ 19 w 158"/>
                <a:gd name="T53" fmla="*/ 39 h 150"/>
                <a:gd name="T54" fmla="*/ 0 w 158"/>
                <a:gd name="T55" fmla="*/ 52 h 150"/>
                <a:gd name="T56" fmla="*/ 8 w 158"/>
                <a:gd name="T57" fmla="*/ 40 h 150"/>
                <a:gd name="T58" fmla="*/ 22 w 158"/>
                <a:gd name="T59" fmla="*/ 18 h 150"/>
                <a:gd name="T60" fmla="*/ 17 w 158"/>
                <a:gd name="T61" fmla="*/ 0 h 150"/>
                <a:gd name="T62" fmla="*/ 23 w 158"/>
                <a:gd name="T63" fmla="*/ 10 h 150"/>
                <a:gd name="T64" fmla="*/ 13 w 158"/>
                <a:gd name="T65" fmla="*/ 2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8" h="150">
                  <a:moveTo>
                    <a:pt x="25" y="13"/>
                  </a:moveTo>
                  <a:lnTo>
                    <a:pt x="51" y="35"/>
                  </a:lnTo>
                  <a:lnTo>
                    <a:pt x="69" y="38"/>
                  </a:lnTo>
                  <a:lnTo>
                    <a:pt x="76" y="42"/>
                  </a:lnTo>
                  <a:lnTo>
                    <a:pt x="82" y="40"/>
                  </a:lnTo>
                  <a:lnTo>
                    <a:pt x="85" y="46"/>
                  </a:lnTo>
                  <a:lnTo>
                    <a:pt x="90" y="44"/>
                  </a:lnTo>
                  <a:lnTo>
                    <a:pt x="101" y="58"/>
                  </a:lnTo>
                  <a:lnTo>
                    <a:pt x="108" y="57"/>
                  </a:lnTo>
                  <a:lnTo>
                    <a:pt x="112" y="57"/>
                  </a:lnTo>
                  <a:lnTo>
                    <a:pt x="111" y="63"/>
                  </a:lnTo>
                  <a:lnTo>
                    <a:pt x="117" y="59"/>
                  </a:lnTo>
                  <a:lnTo>
                    <a:pt x="124" y="72"/>
                  </a:lnTo>
                  <a:lnTo>
                    <a:pt x="140" y="86"/>
                  </a:lnTo>
                  <a:lnTo>
                    <a:pt x="138" y="88"/>
                  </a:lnTo>
                  <a:lnTo>
                    <a:pt x="123" y="73"/>
                  </a:lnTo>
                  <a:lnTo>
                    <a:pt x="117" y="76"/>
                  </a:lnTo>
                  <a:lnTo>
                    <a:pt x="125" y="82"/>
                  </a:lnTo>
                  <a:lnTo>
                    <a:pt x="125" y="89"/>
                  </a:lnTo>
                  <a:lnTo>
                    <a:pt x="129" y="90"/>
                  </a:lnTo>
                  <a:lnTo>
                    <a:pt x="131" y="85"/>
                  </a:lnTo>
                  <a:lnTo>
                    <a:pt x="134" y="91"/>
                  </a:lnTo>
                  <a:lnTo>
                    <a:pt x="130" y="92"/>
                  </a:lnTo>
                  <a:lnTo>
                    <a:pt x="131" y="96"/>
                  </a:lnTo>
                  <a:lnTo>
                    <a:pt x="138" y="97"/>
                  </a:lnTo>
                  <a:lnTo>
                    <a:pt x="141" y="88"/>
                  </a:lnTo>
                  <a:lnTo>
                    <a:pt x="150" y="91"/>
                  </a:lnTo>
                  <a:lnTo>
                    <a:pt x="156" y="94"/>
                  </a:lnTo>
                  <a:lnTo>
                    <a:pt x="150" y="96"/>
                  </a:lnTo>
                  <a:lnTo>
                    <a:pt x="158" y="98"/>
                  </a:lnTo>
                  <a:lnTo>
                    <a:pt x="158" y="98"/>
                  </a:lnTo>
                  <a:lnTo>
                    <a:pt x="158" y="102"/>
                  </a:lnTo>
                  <a:lnTo>
                    <a:pt x="144" y="114"/>
                  </a:lnTo>
                  <a:lnTo>
                    <a:pt x="119" y="114"/>
                  </a:lnTo>
                  <a:lnTo>
                    <a:pt x="114" y="123"/>
                  </a:lnTo>
                  <a:lnTo>
                    <a:pt x="109" y="122"/>
                  </a:lnTo>
                  <a:lnTo>
                    <a:pt x="105" y="134"/>
                  </a:lnTo>
                  <a:lnTo>
                    <a:pt x="99" y="141"/>
                  </a:lnTo>
                  <a:lnTo>
                    <a:pt x="93" y="145"/>
                  </a:lnTo>
                  <a:lnTo>
                    <a:pt x="77" y="150"/>
                  </a:lnTo>
                  <a:lnTo>
                    <a:pt x="77" y="150"/>
                  </a:lnTo>
                  <a:lnTo>
                    <a:pt x="73" y="143"/>
                  </a:lnTo>
                  <a:lnTo>
                    <a:pt x="75" y="134"/>
                  </a:lnTo>
                  <a:lnTo>
                    <a:pt x="70" y="131"/>
                  </a:lnTo>
                  <a:lnTo>
                    <a:pt x="70" y="122"/>
                  </a:lnTo>
                  <a:lnTo>
                    <a:pt x="63" y="115"/>
                  </a:lnTo>
                  <a:lnTo>
                    <a:pt x="67" y="102"/>
                  </a:lnTo>
                  <a:lnTo>
                    <a:pt x="64" y="96"/>
                  </a:lnTo>
                  <a:lnTo>
                    <a:pt x="66" y="88"/>
                  </a:lnTo>
                  <a:lnTo>
                    <a:pt x="65" y="77"/>
                  </a:lnTo>
                  <a:lnTo>
                    <a:pt x="73" y="61"/>
                  </a:lnTo>
                  <a:lnTo>
                    <a:pt x="69" y="53"/>
                  </a:lnTo>
                  <a:lnTo>
                    <a:pt x="31" y="37"/>
                  </a:lnTo>
                  <a:lnTo>
                    <a:pt x="19" y="39"/>
                  </a:lnTo>
                  <a:lnTo>
                    <a:pt x="10" y="47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8" y="40"/>
                  </a:lnTo>
                  <a:lnTo>
                    <a:pt x="9" y="21"/>
                  </a:lnTo>
                  <a:lnTo>
                    <a:pt x="22" y="18"/>
                  </a:lnTo>
                  <a:lnTo>
                    <a:pt x="25" y="13"/>
                  </a:lnTo>
                  <a:close/>
                  <a:moveTo>
                    <a:pt x="17" y="0"/>
                  </a:moveTo>
                  <a:lnTo>
                    <a:pt x="18" y="7"/>
                  </a:lnTo>
                  <a:lnTo>
                    <a:pt x="23" y="10"/>
                  </a:lnTo>
                  <a:lnTo>
                    <a:pt x="21" y="13"/>
                  </a:lnTo>
                  <a:lnTo>
                    <a:pt x="13" y="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5" name="Freeform 15">
              <a:extLst>
                <a:ext uri="{FF2B5EF4-FFF2-40B4-BE49-F238E27FC236}">
                  <a16:creationId xmlns:a16="http://schemas.microsoft.com/office/drawing/2014/main" id="{7AB0AD96-F6BB-4C58-8A27-8614BA16F6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588877" y="2987001"/>
              <a:ext cx="322263" cy="187325"/>
            </a:xfrm>
            <a:custGeom>
              <a:avLst/>
              <a:gdLst>
                <a:gd name="T0" fmla="*/ 201 w 203"/>
                <a:gd name="T1" fmla="*/ 68 h 118"/>
                <a:gd name="T2" fmla="*/ 179 w 203"/>
                <a:gd name="T3" fmla="*/ 74 h 118"/>
                <a:gd name="T4" fmla="*/ 184 w 203"/>
                <a:gd name="T5" fmla="*/ 63 h 118"/>
                <a:gd name="T6" fmla="*/ 153 w 203"/>
                <a:gd name="T7" fmla="*/ 58 h 118"/>
                <a:gd name="T8" fmla="*/ 163 w 203"/>
                <a:gd name="T9" fmla="*/ 58 h 118"/>
                <a:gd name="T10" fmla="*/ 178 w 203"/>
                <a:gd name="T11" fmla="*/ 58 h 118"/>
                <a:gd name="T12" fmla="*/ 172 w 203"/>
                <a:gd name="T13" fmla="*/ 63 h 118"/>
                <a:gd name="T14" fmla="*/ 155 w 203"/>
                <a:gd name="T15" fmla="*/ 65 h 118"/>
                <a:gd name="T16" fmla="*/ 146 w 203"/>
                <a:gd name="T17" fmla="*/ 64 h 118"/>
                <a:gd name="T18" fmla="*/ 140 w 203"/>
                <a:gd name="T19" fmla="*/ 54 h 118"/>
                <a:gd name="T20" fmla="*/ 150 w 203"/>
                <a:gd name="T21" fmla="*/ 53 h 118"/>
                <a:gd name="T22" fmla="*/ 125 w 203"/>
                <a:gd name="T23" fmla="*/ 37 h 118"/>
                <a:gd name="T24" fmla="*/ 132 w 203"/>
                <a:gd name="T25" fmla="*/ 53 h 118"/>
                <a:gd name="T26" fmla="*/ 132 w 203"/>
                <a:gd name="T27" fmla="*/ 66 h 118"/>
                <a:gd name="T28" fmla="*/ 129 w 203"/>
                <a:gd name="T29" fmla="*/ 59 h 118"/>
                <a:gd name="T30" fmla="*/ 122 w 203"/>
                <a:gd name="T31" fmla="*/ 55 h 118"/>
                <a:gd name="T32" fmla="*/ 122 w 203"/>
                <a:gd name="T33" fmla="*/ 41 h 118"/>
                <a:gd name="T34" fmla="*/ 106 w 203"/>
                <a:gd name="T35" fmla="*/ 25 h 118"/>
                <a:gd name="T36" fmla="*/ 119 w 203"/>
                <a:gd name="T37" fmla="*/ 34 h 118"/>
                <a:gd name="T38" fmla="*/ 121 w 203"/>
                <a:gd name="T39" fmla="*/ 39 h 118"/>
                <a:gd name="T40" fmla="*/ 106 w 203"/>
                <a:gd name="T41" fmla="*/ 25 h 118"/>
                <a:gd name="T42" fmla="*/ 75 w 203"/>
                <a:gd name="T43" fmla="*/ 7 h 118"/>
                <a:gd name="T44" fmla="*/ 102 w 203"/>
                <a:gd name="T45" fmla="*/ 45 h 118"/>
                <a:gd name="T46" fmla="*/ 120 w 203"/>
                <a:gd name="T47" fmla="*/ 56 h 118"/>
                <a:gd name="T48" fmla="*/ 126 w 203"/>
                <a:gd name="T49" fmla="*/ 66 h 118"/>
                <a:gd name="T50" fmla="*/ 108 w 203"/>
                <a:gd name="T51" fmla="*/ 65 h 118"/>
                <a:gd name="T52" fmla="*/ 104 w 203"/>
                <a:gd name="T53" fmla="*/ 83 h 118"/>
                <a:gd name="T54" fmla="*/ 108 w 203"/>
                <a:gd name="T55" fmla="*/ 96 h 118"/>
                <a:gd name="T56" fmla="*/ 106 w 203"/>
                <a:gd name="T57" fmla="*/ 99 h 118"/>
                <a:gd name="T58" fmla="*/ 114 w 203"/>
                <a:gd name="T59" fmla="*/ 105 h 118"/>
                <a:gd name="T60" fmla="*/ 122 w 203"/>
                <a:gd name="T61" fmla="*/ 91 h 118"/>
                <a:gd name="T62" fmla="*/ 127 w 203"/>
                <a:gd name="T63" fmla="*/ 85 h 118"/>
                <a:gd name="T64" fmla="*/ 143 w 203"/>
                <a:gd name="T65" fmla="*/ 89 h 118"/>
                <a:gd name="T66" fmla="*/ 136 w 203"/>
                <a:gd name="T67" fmla="*/ 106 h 118"/>
                <a:gd name="T68" fmla="*/ 106 w 203"/>
                <a:gd name="T69" fmla="*/ 118 h 118"/>
                <a:gd name="T70" fmla="*/ 85 w 203"/>
                <a:gd name="T71" fmla="*/ 109 h 118"/>
                <a:gd name="T72" fmla="*/ 65 w 203"/>
                <a:gd name="T73" fmla="*/ 108 h 118"/>
                <a:gd name="T74" fmla="*/ 45 w 203"/>
                <a:gd name="T75" fmla="*/ 117 h 118"/>
                <a:gd name="T76" fmla="*/ 28 w 203"/>
                <a:gd name="T77" fmla="*/ 105 h 118"/>
                <a:gd name="T78" fmla="*/ 5 w 203"/>
                <a:gd name="T79" fmla="*/ 103 h 118"/>
                <a:gd name="T80" fmla="*/ 4 w 203"/>
                <a:gd name="T81" fmla="*/ 97 h 118"/>
                <a:gd name="T82" fmla="*/ 7 w 203"/>
                <a:gd name="T83" fmla="*/ 79 h 118"/>
                <a:gd name="T84" fmla="*/ 11 w 203"/>
                <a:gd name="T85" fmla="*/ 72 h 118"/>
                <a:gd name="T86" fmla="*/ 0 w 203"/>
                <a:gd name="T87" fmla="*/ 58 h 118"/>
                <a:gd name="T88" fmla="*/ 27 w 203"/>
                <a:gd name="T89" fmla="*/ 42 h 118"/>
                <a:gd name="T90" fmla="*/ 34 w 203"/>
                <a:gd name="T91" fmla="*/ 36 h 118"/>
                <a:gd name="T92" fmla="*/ 46 w 203"/>
                <a:gd name="T93" fmla="*/ 36 h 118"/>
                <a:gd name="T94" fmla="*/ 67 w 203"/>
                <a:gd name="T95" fmla="*/ 19 h 118"/>
                <a:gd name="T96" fmla="*/ 60 w 203"/>
                <a:gd name="T97" fmla="*/ 1 h 118"/>
                <a:gd name="T98" fmla="*/ 71 w 203"/>
                <a:gd name="T9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3" h="118">
                  <a:moveTo>
                    <a:pt x="184" y="63"/>
                  </a:moveTo>
                  <a:lnTo>
                    <a:pt x="201" y="68"/>
                  </a:lnTo>
                  <a:lnTo>
                    <a:pt x="203" y="76"/>
                  </a:lnTo>
                  <a:lnTo>
                    <a:pt x="179" y="74"/>
                  </a:lnTo>
                  <a:lnTo>
                    <a:pt x="169" y="70"/>
                  </a:lnTo>
                  <a:lnTo>
                    <a:pt x="184" y="63"/>
                  </a:lnTo>
                  <a:close/>
                  <a:moveTo>
                    <a:pt x="152" y="53"/>
                  </a:moveTo>
                  <a:lnTo>
                    <a:pt x="153" y="58"/>
                  </a:lnTo>
                  <a:lnTo>
                    <a:pt x="157" y="52"/>
                  </a:lnTo>
                  <a:lnTo>
                    <a:pt x="163" y="58"/>
                  </a:lnTo>
                  <a:lnTo>
                    <a:pt x="166" y="53"/>
                  </a:lnTo>
                  <a:lnTo>
                    <a:pt x="178" y="58"/>
                  </a:lnTo>
                  <a:lnTo>
                    <a:pt x="171" y="59"/>
                  </a:lnTo>
                  <a:lnTo>
                    <a:pt x="172" y="63"/>
                  </a:lnTo>
                  <a:lnTo>
                    <a:pt x="161" y="68"/>
                  </a:lnTo>
                  <a:lnTo>
                    <a:pt x="155" y="65"/>
                  </a:lnTo>
                  <a:lnTo>
                    <a:pt x="155" y="63"/>
                  </a:lnTo>
                  <a:lnTo>
                    <a:pt x="146" y="64"/>
                  </a:lnTo>
                  <a:lnTo>
                    <a:pt x="138" y="57"/>
                  </a:lnTo>
                  <a:lnTo>
                    <a:pt x="140" y="54"/>
                  </a:lnTo>
                  <a:lnTo>
                    <a:pt x="137" y="52"/>
                  </a:lnTo>
                  <a:lnTo>
                    <a:pt x="150" y="53"/>
                  </a:lnTo>
                  <a:lnTo>
                    <a:pt x="152" y="53"/>
                  </a:lnTo>
                  <a:close/>
                  <a:moveTo>
                    <a:pt x="125" y="37"/>
                  </a:moveTo>
                  <a:lnTo>
                    <a:pt x="141" y="43"/>
                  </a:lnTo>
                  <a:lnTo>
                    <a:pt x="132" y="53"/>
                  </a:lnTo>
                  <a:lnTo>
                    <a:pt x="137" y="62"/>
                  </a:lnTo>
                  <a:lnTo>
                    <a:pt x="132" y="66"/>
                  </a:lnTo>
                  <a:lnTo>
                    <a:pt x="129" y="66"/>
                  </a:lnTo>
                  <a:lnTo>
                    <a:pt x="129" y="59"/>
                  </a:lnTo>
                  <a:lnTo>
                    <a:pt x="126" y="59"/>
                  </a:lnTo>
                  <a:lnTo>
                    <a:pt x="122" y="55"/>
                  </a:lnTo>
                  <a:lnTo>
                    <a:pt x="126" y="46"/>
                  </a:lnTo>
                  <a:lnTo>
                    <a:pt x="122" y="41"/>
                  </a:lnTo>
                  <a:lnTo>
                    <a:pt x="125" y="37"/>
                  </a:lnTo>
                  <a:close/>
                  <a:moveTo>
                    <a:pt x="106" y="25"/>
                  </a:moveTo>
                  <a:lnTo>
                    <a:pt x="115" y="28"/>
                  </a:lnTo>
                  <a:lnTo>
                    <a:pt x="119" y="34"/>
                  </a:lnTo>
                  <a:lnTo>
                    <a:pt x="124" y="34"/>
                  </a:lnTo>
                  <a:lnTo>
                    <a:pt x="121" y="39"/>
                  </a:lnTo>
                  <a:lnTo>
                    <a:pt x="113" y="35"/>
                  </a:lnTo>
                  <a:lnTo>
                    <a:pt x="106" y="25"/>
                  </a:lnTo>
                  <a:close/>
                  <a:moveTo>
                    <a:pt x="71" y="1"/>
                  </a:moveTo>
                  <a:lnTo>
                    <a:pt x="75" y="7"/>
                  </a:lnTo>
                  <a:lnTo>
                    <a:pt x="87" y="10"/>
                  </a:lnTo>
                  <a:lnTo>
                    <a:pt x="102" y="45"/>
                  </a:lnTo>
                  <a:lnTo>
                    <a:pt x="116" y="51"/>
                  </a:lnTo>
                  <a:lnTo>
                    <a:pt x="120" y="56"/>
                  </a:lnTo>
                  <a:lnTo>
                    <a:pt x="128" y="62"/>
                  </a:lnTo>
                  <a:lnTo>
                    <a:pt x="126" y="66"/>
                  </a:lnTo>
                  <a:lnTo>
                    <a:pt x="114" y="63"/>
                  </a:lnTo>
                  <a:lnTo>
                    <a:pt x="108" y="65"/>
                  </a:lnTo>
                  <a:lnTo>
                    <a:pt x="103" y="78"/>
                  </a:lnTo>
                  <a:lnTo>
                    <a:pt x="104" y="83"/>
                  </a:lnTo>
                  <a:lnTo>
                    <a:pt x="110" y="90"/>
                  </a:lnTo>
                  <a:lnTo>
                    <a:pt x="108" y="96"/>
                  </a:lnTo>
                  <a:lnTo>
                    <a:pt x="103" y="96"/>
                  </a:lnTo>
                  <a:lnTo>
                    <a:pt x="106" y="99"/>
                  </a:lnTo>
                  <a:lnTo>
                    <a:pt x="103" y="101"/>
                  </a:lnTo>
                  <a:lnTo>
                    <a:pt x="114" y="105"/>
                  </a:lnTo>
                  <a:lnTo>
                    <a:pt x="121" y="97"/>
                  </a:lnTo>
                  <a:lnTo>
                    <a:pt x="122" y="91"/>
                  </a:lnTo>
                  <a:lnTo>
                    <a:pt x="126" y="91"/>
                  </a:lnTo>
                  <a:lnTo>
                    <a:pt x="127" y="85"/>
                  </a:lnTo>
                  <a:lnTo>
                    <a:pt x="130" y="84"/>
                  </a:lnTo>
                  <a:lnTo>
                    <a:pt x="143" y="89"/>
                  </a:lnTo>
                  <a:lnTo>
                    <a:pt x="143" y="89"/>
                  </a:lnTo>
                  <a:lnTo>
                    <a:pt x="136" y="106"/>
                  </a:lnTo>
                  <a:lnTo>
                    <a:pt x="126" y="106"/>
                  </a:lnTo>
                  <a:lnTo>
                    <a:pt x="106" y="118"/>
                  </a:lnTo>
                  <a:lnTo>
                    <a:pt x="99" y="110"/>
                  </a:lnTo>
                  <a:lnTo>
                    <a:pt x="85" y="109"/>
                  </a:lnTo>
                  <a:lnTo>
                    <a:pt x="77" y="113"/>
                  </a:lnTo>
                  <a:lnTo>
                    <a:pt x="65" y="108"/>
                  </a:lnTo>
                  <a:lnTo>
                    <a:pt x="45" y="117"/>
                  </a:lnTo>
                  <a:lnTo>
                    <a:pt x="45" y="117"/>
                  </a:lnTo>
                  <a:lnTo>
                    <a:pt x="38" y="110"/>
                  </a:lnTo>
                  <a:lnTo>
                    <a:pt x="28" y="105"/>
                  </a:lnTo>
                  <a:lnTo>
                    <a:pt x="10" y="114"/>
                  </a:lnTo>
                  <a:lnTo>
                    <a:pt x="5" y="103"/>
                  </a:lnTo>
                  <a:lnTo>
                    <a:pt x="1" y="103"/>
                  </a:lnTo>
                  <a:lnTo>
                    <a:pt x="4" y="97"/>
                  </a:lnTo>
                  <a:lnTo>
                    <a:pt x="3" y="82"/>
                  </a:lnTo>
                  <a:lnTo>
                    <a:pt x="7" y="79"/>
                  </a:lnTo>
                  <a:lnTo>
                    <a:pt x="7" y="74"/>
                  </a:lnTo>
                  <a:lnTo>
                    <a:pt x="11" y="72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25" y="40"/>
                  </a:lnTo>
                  <a:lnTo>
                    <a:pt x="27" y="42"/>
                  </a:lnTo>
                  <a:lnTo>
                    <a:pt x="27" y="39"/>
                  </a:lnTo>
                  <a:lnTo>
                    <a:pt x="34" y="36"/>
                  </a:lnTo>
                  <a:lnTo>
                    <a:pt x="39" y="34"/>
                  </a:lnTo>
                  <a:lnTo>
                    <a:pt x="46" y="36"/>
                  </a:lnTo>
                  <a:lnTo>
                    <a:pt x="66" y="28"/>
                  </a:lnTo>
                  <a:lnTo>
                    <a:pt x="67" y="19"/>
                  </a:lnTo>
                  <a:lnTo>
                    <a:pt x="58" y="4"/>
                  </a:lnTo>
                  <a:lnTo>
                    <a:pt x="60" y="1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1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2" name="Freeform 16">
              <a:extLst>
                <a:ext uri="{FF2B5EF4-FFF2-40B4-BE49-F238E27FC236}">
                  <a16:creationId xmlns:a16="http://schemas.microsoft.com/office/drawing/2014/main" id="{8CC280FD-4773-4324-8218-E97F70D9942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26890" y="3477538"/>
              <a:ext cx="336550" cy="593725"/>
            </a:xfrm>
            <a:custGeom>
              <a:avLst/>
              <a:gdLst>
                <a:gd name="T0" fmla="*/ 118 w 212"/>
                <a:gd name="T1" fmla="*/ 73 h 374"/>
                <a:gd name="T2" fmla="*/ 139 w 212"/>
                <a:gd name="T3" fmla="*/ 63 h 374"/>
                <a:gd name="T4" fmla="*/ 181 w 212"/>
                <a:gd name="T5" fmla="*/ 87 h 374"/>
                <a:gd name="T6" fmla="*/ 174 w 212"/>
                <a:gd name="T7" fmla="*/ 114 h 374"/>
                <a:gd name="T8" fmla="*/ 175 w 212"/>
                <a:gd name="T9" fmla="*/ 128 h 374"/>
                <a:gd name="T10" fmla="*/ 178 w 212"/>
                <a:gd name="T11" fmla="*/ 148 h 374"/>
                <a:gd name="T12" fmla="*/ 183 w 212"/>
                <a:gd name="T13" fmla="*/ 160 h 374"/>
                <a:gd name="T14" fmla="*/ 185 w 212"/>
                <a:gd name="T15" fmla="*/ 176 h 374"/>
                <a:gd name="T16" fmla="*/ 185 w 212"/>
                <a:gd name="T17" fmla="*/ 197 h 374"/>
                <a:gd name="T18" fmla="*/ 188 w 212"/>
                <a:gd name="T19" fmla="*/ 206 h 374"/>
                <a:gd name="T20" fmla="*/ 193 w 212"/>
                <a:gd name="T21" fmla="*/ 214 h 374"/>
                <a:gd name="T22" fmla="*/ 210 w 212"/>
                <a:gd name="T23" fmla="*/ 253 h 374"/>
                <a:gd name="T24" fmla="*/ 205 w 212"/>
                <a:gd name="T25" fmla="*/ 260 h 374"/>
                <a:gd name="T26" fmla="*/ 199 w 212"/>
                <a:gd name="T27" fmla="*/ 267 h 374"/>
                <a:gd name="T28" fmla="*/ 180 w 212"/>
                <a:gd name="T29" fmla="*/ 298 h 374"/>
                <a:gd name="T30" fmla="*/ 149 w 212"/>
                <a:gd name="T31" fmla="*/ 326 h 374"/>
                <a:gd name="T32" fmla="*/ 144 w 212"/>
                <a:gd name="T33" fmla="*/ 355 h 374"/>
                <a:gd name="T34" fmla="*/ 148 w 212"/>
                <a:gd name="T35" fmla="*/ 360 h 374"/>
                <a:gd name="T36" fmla="*/ 133 w 212"/>
                <a:gd name="T37" fmla="*/ 374 h 374"/>
                <a:gd name="T38" fmla="*/ 123 w 212"/>
                <a:gd name="T39" fmla="*/ 352 h 374"/>
                <a:gd name="T40" fmla="*/ 137 w 212"/>
                <a:gd name="T41" fmla="*/ 317 h 374"/>
                <a:gd name="T42" fmla="*/ 125 w 212"/>
                <a:gd name="T43" fmla="*/ 296 h 374"/>
                <a:gd name="T44" fmla="*/ 138 w 212"/>
                <a:gd name="T45" fmla="*/ 259 h 374"/>
                <a:gd name="T46" fmla="*/ 149 w 212"/>
                <a:gd name="T47" fmla="*/ 203 h 374"/>
                <a:gd name="T48" fmla="*/ 153 w 212"/>
                <a:gd name="T49" fmla="*/ 187 h 374"/>
                <a:gd name="T50" fmla="*/ 155 w 212"/>
                <a:gd name="T51" fmla="*/ 169 h 374"/>
                <a:gd name="T52" fmla="*/ 158 w 212"/>
                <a:gd name="T53" fmla="*/ 140 h 374"/>
                <a:gd name="T54" fmla="*/ 158 w 212"/>
                <a:gd name="T55" fmla="*/ 125 h 374"/>
                <a:gd name="T56" fmla="*/ 164 w 212"/>
                <a:gd name="T57" fmla="*/ 90 h 374"/>
                <a:gd name="T58" fmla="*/ 152 w 212"/>
                <a:gd name="T59" fmla="*/ 84 h 374"/>
                <a:gd name="T60" fmla="*/ 117 w 212"/>
                <a:gd name="T61" fmla="*/ 79 h 374"/>
                <a:gd name="T62" fmla="*/ 19 w 212"/>
                <a:gd name="T63" fmla="*/ 55 h 374"/>
                <a:gd name="T64" fmla="*/ 40 w 212"/>
                <a:gd name="T65" fmla="*/ 59 h 374"/>
                <a:gd name="T66" fmla="*/ 20 w 212"/>
                <a:gd name="T67" fmla="*/ 60 h 374"/>
                <a:gd name="T68" fmla="*/ 19 w 212"/>
                <a:gd name="T69" fmla="*/ 55 h 374"/>
                <a:gd name="T70" fmla="*/ 51 w 212"/>
                <a:gd name="T71" fmla="*/ 40 h 374"/>
                <a:gd name="T72" fmla="*/ 45 w 212"/>
                <a:gd name="T73" fmla="*/ 50 h 374"/>
                <a:gd name="T74" fmla="*/ 42 w 212"/>
                <a:gd name="T75" fmla="*/ 37 h 374"/>
                <a:gd name="T76" fmla="*/ 2 w 212"/>
                <a:gd name="T77" fmla="*/ 0 h 374"/>
                <a:gd name="T78" fmla="*/ 14 w 212"/>
                <a:gd name="T79" fmla="*/ 17 h 374"/>
                <a:gd name="T80" fmla="*/ 10 w 212"/>
                <a:gd name="T81" fmla="*/ 30 h 374"/>
                <a:gd name="T82" fmla="*/ 8 w 212"/>
                <a:gd name="T83" fmla="*/ 10 h 374"/>
                <a:gd name="T84" fmla="*/ 2 w 212"/>
                <a:gd name="T85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12" h="374">
                  <a:moveTo>
                    <a:pt x="108" y="78"/>
                  </a:moveTo>
                  <a:lnTo>
                    <a:pt x="118" y="73"/>
                  </a:lnTo>
                  <a:lnTo>
                    <a:pt x="127" y="65"/>
                  </a:lnTo>
                  <a:lnTo>
                    <a:pt x="139" y="63"/>
                  </a:lnTo>
                  <a:lnTo>
                    <a:pt x="177" y="79"/>
                  </a:lnTo>
                  <a:lnTo>
                    <a:pt x="181" y="87"/>
                  </a:lnTo>
                  <a:lnTo>
                    <a:pt x="173" y="103"/>
                  </a:lnTo>
                  <a:lnTo>
                    <a:pt x="174" y="114"/>
                  </a:lnTo>
                  <a:lnTo>
                    <a:pt x="172" y="122"/>
                  </a:lnTo>
                  <a:lnTo>
                    <a:pt x="175" y="128"/>
                  </a:lnTo>
                  <a:lnTo>
                    <a:pt x="171" y="141"/>
                  </a:lnTo>
                  <a:lnTo>
                    <a:pt x="178" y="148"/>
                  </a:lnTo>
                  <a:lnTo>
                    <a:pt x="178" y="157"/>
                  </a:lnTo>
                  <a:lnTo>
                    <a:pt x="183" y="160"/>
                  </a:lnTo>
                  <a:lnTo>
                    <a:pt x="181" y="169"/>
                  </a:lnTo>
                  <a:lnTo>
                    <a:pt x="185" y="176"/>
                  </a:lnTo>
                  <a:lnTo>
                    <a:pt x="185" y="176"/>
                  </a:lnTo>
                  <a:lnTo>
                    <a:pt x="185" y="197"/>
                  </a:lnTo>
                  <a:lnTo>
                    <a:pt x="187" y="196"/>
                  </a:lnTo>
                  <a:lnTo>
                    <a:pt x="188" y="206"/>
                  </a:lnTo>
                  <a:lnTo>
                    <a:pt x="193" y="214"/>
                  </a:lnTo>
                  <a:lnTo>
                    <a:pt x="193" y="214"/>
                  </a:lnTo>
                  <a:lnTo>
                    <a:pt x="211" y="238"/>
                  </a:lnTo>
                  <a:lnTo>
                    <a:pt x="210" y="253"/>
                  </a:lnTo>
                  <a:lnTo>
                    <a:pt x="212" y="258"/>
                  </a:lnTo>
                  <a:lnTo>
                    <a:pt x="205" y="260"/>
                  </a:lnTo>
                  <a:lnTo>
                    <a:pt x="202" y="268"/>
                  </a:lnTo>
                  <a:lnTo>
                    <a:pt x="199" y="267"/>
                  </a:lnTo>
                  <a:lnTo>
                    <a:pt x="185" y="281"/>
                  </a:lnTo>
                  <a:lnTo>
                    <a:pt x="180" y="298"/>
                  </a:lnTo>
                  <a:lnTo>
                    <a:pt x="158" y="312"/>
                  </a:lnTo>
                  <a:lnTo>
                    <a:pt x="149" y="326"/>
                  </a:lnTo>
                  <a:lnTo>
                    <a:pt x="147" y="337"/>
                  </a:lnTo>
                  <a:lnTo>
                    <a:pt x="144" y="355"/>
                  </a:lnTo>
                  <a:lnTo>
                    <a:pt x="145" y="359"/>
                  </a:lnTo>
                  <a:lnTo>
                    <a:pt x="148" y="360"/>
                  </a:lnTo>
                  <a:lnTo>
                    <a:pt x="148" y="360"/>
                  </a:lnTo>
                  <a:lnTo>
                    <a:pt x="133" y="374"/>
                  </a:lnTo>
                  <a:lnTo>
                    <a:pt x="123" y="365"/>
                  </a:lnTo>
                  <a:lnTo>
                    <a:pt x="123" y="352"/>
                  </a:lnTo>
                  <a:lnTo>
                    <a:pt x="132" y="342"/>
                  </a:lnTo>
                  <a:lnTo>
                    <a:pt x="137" y="317"/>
                  </a:lnTo>
                  <a:lnTo>
                    <a:pt x="135" y="306"/>
                  </a:lnTo>
                  <a:lnTo>
                    <a:pt x="125" y="296"/>
                  </a:lnTo>
                  <a:lnTo>
                    <a:pt x="131" y="286"/>
                  </a:lnTo>
                  <a:lnTo>
                    <a:pt x="138" y="259"/>
                  </a:lnTo>
                  <a:lnTo>
                    <a:pt x="153" y="238"/>
                  </a:lnTo>
                  <a:lnTo>
                    <a:pt x="149" y="203"/>
                  </a:lnTo>
                  <a:lnTo>
                    <a:pt x="153" y="195"/>
                  </a:lnTo>
                  <a:lnTo>
                    <a:pt x="153" y="187"/>
                  </a:lnTo>
                  <a:lnTo>
                    <a:pt x="147" y="179"/>
                  </a:lnTo>
                  <a:lnTo>
                    <a:pt x="155" y="169"/>
                  </a:lnTo>
                  <a:lnTo>
                    <a:pt x="153" y="142"/>
                  </a:lnTo>
                  <a:lnTo>
                    <a:pt x="158" y="140"/>
                  </a:lnTo>
                  <a:lnTo>
                    <a:pt x="161" y="134"/>
                  </a:lnTo>
                  <a:lnTo>
                    <a:pt x="158" y="125"/>
                  </a:lnTo>
                  <a:lnTo>
                    <a:pt x="164" y="103"/>
                  </a:lnTo>
                  <a:lnTo>
                    <a:pt x="164" y="90"/>
                  </a:lnTo>
                  <a:lnTo>
                    <a:pt x="155" y="82"/>
                  </a:lnTo>
                  <a:lnTo>
                    <a:pt x="152" y="84"/>
                  </a:lnTo>
                  <a:lnTo>
                    <a:pt x="124" y="76"/>
                  </a:lnTo>
                  <a:lnTo>
                    <a:pt x="117" y="79"/>
                  </a:lnTo>
                  <a:lnTo>
                    <a:pt x="108" y="78"/>
                  </a:lnTo>
                  <a:close/>
                  <a:moveTo>
                    <a:pt x="19" y="55"/>
                  </a:moveTo>
                  <a:lnTo>
                    <a:pt x="37" y="56"/>
                  </a:lnTo>
                  <a:lnTo>
                    <a:pt x="40" y="59"/>
                  </a:lnTo>
                  <a:lnTo>
                    <a:pt x="37" y="64"/>
                  </a:lnTo>
                  <a:lnTo>
                    <a:pt x="20" y="60"/>
                  </a:lnTo>
                  <a:lnTo>
                    <a:pt x="16" y="62"/>
                  </a:lnTo>
                  <a:lnTo>
                    <a:pt x="19" y="55"/>
                  </a:lnTo>
                  <a:close/>
                  <a:moveTo>
                    <a:pt x="45" y="34"/>
                  </a:moveTo>
                  <a:lnTo>
                    <a:pt x="51" y="40"/>
                  </a:lnTo>
                  <a:lnTo>
                    <a:pt x="52" y="46"/>
                  </a:lnTo>
                  <a:lnTo>
                    <a:pt x="45" y="50"/>
                  </a:lnTo>
                  <a:lnTo>
                    <a:pt x="42" y="47"/>
                  </a:lnTo>
                  <a:lnTo>
                    <a:pt x="42" y="37"/>
                  </a:lnTo>
                  <a:lnTo>
                    <a:pt x="45" y="34"/>
                  </a:lnTo>
                  <a:close/>
                  <a:moveTo>
                    <a:pt x="2" y="0"/>
                  </a:moveTo>
                  <a:lnTo>
                    <a:pt x="10" y="1"/>
                  </a:lnTo>
                  <a:lnTo>
                    <a:pt x="14" y="17"/>
                  </a:lnTo>
                  <a:lnTo>
                    <a:pt x="19" y="19"/>
                  </a:lnTo>
                  <a:lnTo>
                    <a:pt x="10" y="30"/>
                  </a:lnTo>
                  <a:lnTo>
                    <a:pt x="3" y="14"/>
                  </a:lnTo>
                  <a:lnTo>
                    <a:pt x="8" y="10"/>
                  </a:lnTo>
                  <a:lnTo>
                    <a:pt x="0" y="7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55" name="Freeform 17">
              <a:extLst>
                <a:ext uri="{FF2B5EF4-FFF2-40B4-BE49-F238E27FC236}">
                  <a16:creationId xmlns:a16="http://schemas.microsoft.com/office/drawing/2014/main" id="{7D90A71D-7172-4460-BBBD-6C530C43BD17}"/>
                </a:ext>
              </a:extLst>
            </p:cNvPr>
            <p:cNvSpPr>
              <a:spLocks/>
            </p:cNvSpPr>
            <p:nvPr/>
          </p:nvSpPr>
          <p:spPr bwMode="auto">
            <a:xfrm>
              <a:off x="8784015" y="1210588"/>
              <a:ext cx="192088" cy="327025"/>
            </a:xfrm>
            <a:custGeom>
              <a:avLst/>
              <a:gdLst>
                <a:gd name="T0" fmla="*/ 8 w 121"/>
                <a:gd name="T1" fmla="*/ 20 h 206"/>
                <a:gd name="T2" fmla="*/ 17 w 121"/>
                <a:gd name="T3" fmla="*/ 16 h 206"/>
                <a:gd name="T4" fmla="*/ 25 w 121"/>
                <a:gd name="T5" fmla="*/ 8 h 206"/>
                <a:gd name="T6" fmla="*/ 25 w 121"/>
                <a:gd name="T7" fmla="*/ 3 h 206"/>
                <a:gd name="T8" fmla="*/ 34 w 121"/>
                <a:gd name="T9" fmla="*/ 0 h 206"/>
                <a:gd name="T10" fmla="*/ 35 w 121"/>
                <a:gd name="T11" fmla="*/ 12 h 206"/>
                <a:gd name="T12" fmla="*/ 70 w 121"/>
                <a:gd name="T13" fmla="*/ 24 h 206"/>
                <a:gd name="T14" fmla="*/ 77 w 121"/>
                <a:gd name="T15" fmla="*/ 34 h 206"/>
                <a:gd name="T16" fmla="*/ 85 w 121"/>
                <a:gd name="T17" fmla="*/ 34 h 206"/>
                <a:gd name="T18" fmla="*/ 117 w 121"/>
                <a:gd name="T19" fmla="*/ 52 h 206"/>
                <a:gd name="T20" fmla="*/ 121 w 121"/>
                <a:gd name="T21" fmla="*/ 71 h 206"/>
                <a:gd name="T22" fmla="*/ 115 w 121"/>
                <a:gd name="T23" fmla="*/ 110 h 206"/>
                <a:gd name="T24" fmla="*/ 106 w 121"/>
                <a:gd name="T25" fmla="*/ 115 h 206"/>
                <a:gd name="T26" fmla="*/ 86 w 121"/>
                <a:gd name="T27" fmla="*/ 161 h 206"/>
                <a:gd name="T28" fmla="*/ 83 w 121"/>
                <a:gd name="T29" fmla="*/ 163 h 206"/>
                <a:gd name="T30" fmla="*/ 98 w 121"/>
                <a:gd name="T31" fmla="*/ 168 h 206"/>
                <a:gd name="T32" fmla="*/ 109 w 121"/>
                <a:gd name="T33" fmla="*/ 182 h 206"/>
                <a:gd name="T34" fmla="*/ 112 w 121"/>
                <a:gd name="T35" fmla="*/ 191 h 206"/>
                <a:gd name="T36" fmla="*/ 112 w 121"/>
                <a:gd name="T37" fmla="*/ 191 h 206"/>
                <a:gd name="T38" fmla="*/ 102 w 121"/>
                <a:gd name="T39" fmla="*/ 197 h 206"/>
                <a:gd name="T40" fmla="*/ 100 w 121"/>
                <a:gd name="T41" fmla="*/ 202 h 206"/>
                <a:gd name="T42" fmla="*/ 71 w 121"/>
                <a:gd name="T43" fmla="*/ 196 h 206"/>
                <a:gd name="T44" fmla="*/ 65 w 121"/>
                <a:gd name="T45" fmla="*/ 206 h 206"/>
                <a:gd name="T46" fmla="*/ 43 w 121"/>
                <a:gd name="T47" fmla="*/ 193 h 206"/>
                <a:gd name="T48" fmla="*/ 43 w 121"/>
                <a:gd name="T49" fmla="*/ 193 h 206"/>
                <a:gd name="T50" fmla="*/ 37 w 121"/>
                <a:gd name="T51" fmla="*/ 162 h 206"/>
                <a:gd name="T52" fmla="*/ 31 w 121"/>
                <a:gd name="T53" fmla="*/ 156 h 206"/>
                <a:gd name="T54" fmla="*/ 18 w 121"/>
                <a:gd name="T55" fmla="*/ 157 h 206"/>
                <a:gd name="T56" fmla="*/ 14 w 121"/>
                <a:gd name="T57" fmla="*/ 136 h 206"/>
                <a:gd name="T58" fmla="*/ 0 w 121"/>
                <a:gd name="T59" fmla="*/ 127 h 206"/>
                <a:gd name="T60" fmla="*/ 0 w 121"/>
                <a:gd name="T61" fmla="*/ 127 h 206"/>
                <a:gd name="T62" fmla="*/ 3 w 121"/>
                <a:gd name="T63" fmla="*/ 122 h 206"/>
                <a:gd name="T64" fmla="*/ 2 w 121"/>
                <a:gd name="T65" fmla="*/ 99 h 206"/>
                <a:gd name="T66" fmla="*/ 11 w 121"/>
                <a:gd name="T67" fmla="*/ 84 h 206"/>
                <a:gd name="T68" fmla="*/ 7 w 121"/>
                <a:gd name="T69" fmla="*/ 77 h 206"/>
                <a:gd name="T70" fmla="*/ 4 w 121"/>
                <a:gd name="T71" fmla="*/ 39 h 206"/>
                <a:gd name="T72" fmla="*/ 8 w 121"/>
                <a:gd name="T73" fmla="*/ 2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1" h="206">
                  <a:moveTo>
                    <a:pt x="8" y="20"/>
                  </a:moveTo>
                  <a:lnTo>
                    <a:pt x="17" y="16"/>
                  </a:lnTo>
                  <a:lnTo>
                    <a:pt x="25" y="8"/>
                  </a:lnTo>
                  <a:lnTo>
                    <a:pt x="25" y="3"/>
                  </a:lnTo>
                  <a:lnTo>
                    <a:pt x="34" y="0"/>
                  </a:lnTo>
                  <a:lnTo>
                    <a:pt x="35" y="12"/>
                  </a:lnTo>
                  <a:lnTo>
                    <a:pt x="70" y="24"/>
                  </a:lnTo>
                  <a:lnTo>
                    <a:pt x="77" y="34"/>
                  </a:lnTo>
                  <a:lnTo>
                    <a:pt x="85" y="34"/>
                  </a:lnTo>
                  <a:lnTo>
                    <a:pt x="117" y="52"/>
                  </a:lnTo>
                  <a:lnTo>
                    <a:pt x="121" y="71"/>
                  </a:lnTo>
                  <a:lnTo>
                    <a:pt x="115" y="110"/>
                  </a:lnTo>
                  <a:lnTo>
                    <a:pt x="106" y="115"/>
                  </a:lnTo>
                  <a:lnTo>
                    <a:pt x="86" y="161"/>
                  </a:lnTo>
                  <a:lnTo>
                    <a:pt x="83" y="163"/>
                  </a:lnTo>
                  <a:lnTo>
                    <a:pt x="98" y="168"/>
                  </a:lnTo>
                  <a:lnTo>
                    <a:pt x="109" y="182"/>
                  </a:lnTo>
                  <a:lnTo>
                    <a:pt x="112" y="191"/>
                  </a:lnTo>
                  <a:lnTo>
                    <a:pt x="112" y="191"/>
                  </a:lnTo>
                  <a:lnTo>
                    <a:pt x="102" y="197"/>
                  </a:lnTo>
                  <a:lnTo>
                    <a:pt x="100" y="202"/>
                  </a:lnTo>
                  <a:lnTo>
                    <a:pt x="71" y="196"/>
                  </a:lnTo>
                  <a:lnTo>
                    <a:pt x="65" y="206"/>
                  </a:lnTo>
                  <a:lnTo>
                    <a:pt x="43" y="193"/>
                  </a:lnTo>
                  <a:lnTo>
                    <a:pt x="43" y="193"/>
                  </a:lnTo>
                  <a:lnTo>
                    <a:pt x="37" y="162"/>
                  </a:lnTo>
                  <a:lnTo>
                    <a:pt x="31" y="156"/>
                  </a:lnTo>
                  <a:lnTo>
                    <a:pt x="18" y="157"/>
                  </a:lnTo>
                  <a:lnTo>
                    <a:pt x="14" y="136"/>
                  </a:lnTo>
                  <a:lnTo>
                    <a:pt x="0" y="127"/>
                  </a:lnTo>
                  <a:lnTo>
                    <a:pt x="0" y="127"/>
                  </a:lnTo>
                  <a:lnTo>
                    <a:pt x="3" y="122"/>
                  </a:lnTo>
                  <a:lnTo>
                    <a:pt x="2" y="99"/>
                  </a:lnTo>
                  <a:lnTo>
                    <a:pt x="11" y="84"/>
                  </a:lnTo>
                  <a:lnTo>
                    <a:pt x="7" y="77"/>
                  </a:lnTo>
                  <a:lnTo>
                    <a:pt x="4" y="39"/>
                  </a:lnTo>
                  <a:lnTo>
                    <a:pt x="8" y="2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56" name="Freeform 18">
              <a:extLst>
                <a:ext uri="{FF2B5EF4-FFF2-40B4-BE49-F238E27FC236}">
                  <a16:creationId xmlns:a16="http://schemas.microsoft.com/office/drawing/2014/main" id="{0D5E3FB4-C9BC-46CE-8B4F-D82759889AD0}"/>
                </a:ext>
              </a:extLst>
            </p:cNvPr>
            <p:cNvSpPr>
              <a:spLocks/>
            </p:cNvSpPr>
            <p:nvPr/>
          </p:nvSpPr>
          <p:spPr bwMode="auto">
            <a:xfrm>
              <a:off x="8906252" y="1928138"/>
              <a:ext cx="339725" cy="541338"/>
            </a:xfrm>
            <a:custGeom>
              <a:avLst/>
              <a:gdLst>
                <a:gd name="T0" fmla="*/ 207 w 214"/>
                <a:gd name="T1" fmla="*/ 4 h 341"/>
                <a:gd name="T2" fmla="*/ 198 w 214"/>
                <a:gd name="T3" fmla="*/ 21 h 341"/>
                <a:gd name="T4" fmla="*/ 206 w 214"/>
                <a:gd name="T5" fmla="*/ 22 h 341"/>
                <a:gd name="T6" fmla="*/ 203 w 214"/>
                <a:gd name="T7" fmla="*/ 39 h 341"/>
                <a:gd name="T8" fmla="*/ 194 w 214"/>
                <a:gd name="T9" fmla="*/ 50 h 341"/>
                <a:gd name="T10" fmla="*/ 206 w 214"/>
                <a:gd name="T11" fmla="*/ 48 h 341"/>
                <a:gd name="T12" fmla="*/ 199 w 214"/>
                <a:gd name="T13" fmla="*/ 65 h 341"/>
                <a:gd name="T14" fmla="*/ 171 w 214"/>
                <a:gd name="T15" fmla="*/ 98 h 341"/>
                <a:gd name="T16" fmla="*/ 153 w 214"/>
                <a:gd name="T17" fmla="*/ 111 h 341"/>
                <a:gd name="T18" fmla="*/ 175 w 214"/>
                <a:gd name="T19" fmla="*/ 81 h 341"/>
                <a:gd name="T20" fmla="*/ 183 w 214"/>
                <a:gd name="T21" fmla="*/ 68 h 341"/>
                <a:gd name="T22" fmla="*/ 175 w 214"/>
                <a:gd name="T23" fmla="*/ 59 h 341"/>
                <a:gd name="T24" fmla="*/ 168 w 214"/>
                <a:gd name="T25" fmla="*/ 70 h 341"/>
                <a:gd name="T26" fmla="*/ 159 w 214"/>
                <a:gd name="T27" fmla="*/ 78 h 341"/>
                <a:gd name="T28" fmla="*/ 127 w 214"/>
                <a:gd name="T29" fmla="*/ 91 h 341"/>
                <a:gd name="T30" fmla="*/ 103 w 214"/>
                <a:gd name="T31" fmla="*/ 101 h 341"/>
                <a:gd name="T32" fmla="*/ 82 w 214"/>
                <a:gd name="T33" fmla="*/ 117 h 341"/>
                <a:gd name="T34" fmla="*/ 74 w 214"/>
                <a:gd name="T35" fmla="*/ 126 h 341"/>
                <a:gd name="T36" fmla="*/ 58 w 214"/>
                <a:gd name="T37" fmla="*/ 141 h 341"/>
                <a:gd name="T38" fmla="*/ 62 w 214"/>
                <a:gd name="T39" fmla="*/ 174 h 341"/>
                <a:gd name="T40" fmla="*/ 76 w 214"/>
                <a:gd name="T41" fmla="*/ 174 h 341"/>
                <a:gd name="T42" fmla="*/ 71 w 214"/>
                <a:gd name="T43" fmla="*/ 183 h 341"/>
                <a:gd name="T44" fmla="*/ 72 w 214"/>
                <a:gd name="T45" fmla="*/ 192 h 341"/>
                <a:gd name="T46" fmla="*/ 65 w 214"/>
                <a:gd name="T47" fmla="*/ 200 h 341"/>
                <a:gd name="T48" fmla="*/ 46 w 214"/>
                <a:gd name="T49" fmla="*/ 224 h 341"/>
                <a:gd name="T50" fmla="*/ 37 w 214"/>
                <a:gd name="T51" fmla="*/ 250 h 341"/>
                <a:gd name="T52" fmla="*/ 26 w 214"/>
                <a:gd name="T53" fmla="*/ 255 h 341"/>
                <a:gd name="T54" fmla="*/ 20 w 214"/>
                <a:gd name="T55" fmla="*/ 271 h 341"/>
                <a:gd name="T56" fmla="*/ 29 w 214"/>
                <a:gd name="T57" fmla="*/ 293 h 341"/>
                <a:gd name="T58" fmla="*/ 26 w 214"/>
                <a:gd name="T59" fmla="*/ 301 h 341"/>
                <a:gd name="T60" fmla="*/ 25 w 214"/>
                <a:gd name="T61" fmla="*/ 306 h 341"/>
                <a:gd name="T62" fmla="*/ 13 w 214"/>
                <a:gd name="T63" fmla="*/ 330 h 341"/>
                <a:gd name="T64" fmla="*/ 13 w 214"/>
                <a:gd name="T65" fmla="*/ 341 h 341"/>
                <a:gd name="T66" fmla="*/ 6 w 214"/>
                <a:gd name="T67" fmla="*/ 296 h 341"/>
                <a:gd name="T68" fmla="*/ 21 w 214"/>
                <a:gd name="T69" fmla="*/ 233 h 341"/>
                <a:gd name="T70" fmla="*/ 0 w 214"/>
                <a:gd name="T71" fmla="*/ 169 h 341"/>
                <a:gd name="T72" fmla="*/ 40 w 214"/>
                <a:gd name="T73" fmla="*/ 137 h 341"/>
                <a:gd name="T74" fmla="*/ 169 w 214"/>
                <a:gd name="T75" fmla="*/ 9 h 341"/>
                <a:gd name="T76" fmla="*/ 183 w 214"/>
                <a:gd name="T77" fmla="*/ 0 h 341"/>
                <a:gd name="T78" fmla="*/ 214 w 214"/>
                <a:gd name="T79" fmla="*/ 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4" h="341">
                  <a:moveTo>
                    <a:pt x="211" y="3"/>
                  </a:moveTo>
                  <a:lnTo>
                    <a:pt x="207" y="4"/>
                  </a:lnTo>
                  <a:lnTo>
                    <a:pt x="204" y="16"/>
                  </a:lnTo>
                  <a:lnTo>
                    <a:pt x="198" y="21"/>
                  </a:lnTo>
                  <a:lnTo>
                    <a:pt x="203" y="31"/>
                  </a:lnTo>
                  <a:lnTo>
                    <a:pt x="206" y="22"/>
                  </a:lnTo>
                  <a:lnTo>
                    <a:pt x="207" y="24"/>
                  </a:lnTo>
                  <a:lnTo>
                    <a:pt x="203" y="39"/>
                  </a:lnTo>
                  <a:lnTo>
                    <a:pt x="196" y="43"/>
                  </a:lnTo>
                  <a:lnTo>
                    <a:pt x="194" y="50"/>
                  </a:lnTo>
                  <a:lnTo>
                    <a:pt x="197" y="53"/>
                  </a:lnTo>
                  <a:lnTo>
                    <a:pt x="206" y="48"/>
                  </a:lnTo>
                  <a:lnTo>
                    <a:pt x="200" y="58"/>
                  </a:lnTo>
                  <a:lnTo>
                    <a:pt x="199" y="65"/>
                  </a:lnTo>
                  <a:lnTo>
                    <a:pt x="170" y="91"/>
                  </a:lnTo>
                  <a:lnTo>
                    <a:pt x="171" y="98"/>
                  </a:lnTo>
                  <a:lnTo>
                    <a:pt x="162" y="107"/>
                  </a:lnTo>
                  <a:lnTo>
                    <a:pt x="153" y="111"/>
                  </a:lnTo>
                  <a:lnTo>
                    <a:pt x="161" y="95"/>
                  </a:lnTo>
                  <a:lnTo>
                    <a:pt x="175" y="81"/>
                  </a:lnTo>
                  <a:lnTo>
                    <a:pt x="175" y="73"/>
                  </a:lnTo>
                  <a:lnTo>
                    <a:pt x="183" y="68"/>
                  </a:lnTo>
                  <a:lnTo>
                    <a:pt x="183" y="60"/>
                  </a:lnTo>
                  <a:lnTo>
                    <a:pt x="175" y="59"/>
                  </a:lnTo>
                  <a:lnTo>
                    <a:pt x="170" y="64"/>
                  </a:lnTo>
                  <a:lnTo>
                    <a:pt x="168" y="70"/>
                  </a:lnTo>
                  <a:lnTo>
                    <a:pt x="171" y="76"/>
                  </a:lnTo>
                  <a:lnTo>
                    <a:pt x="159" y="78"/>
                  </a:lnTo>
                  <a:lnTo>
                    <a:pt x="141" y="90"/>
                  </a:lnTo>
                  <a:lnTo>
                    <a:pt x="127" y="91"/>
                  </a:lnTo>
                  <a:lnTo>
                    <a:pt x="107" y="104"/>
                  </a:lnTo>
                  <a:lnTo>
                    <a:pt x="103" y="101"/>
                  </a:lnTo>
                  <a:lnTo>
                    <a:pt x="99" y="102"/>
                  </a:lnTo>
                  <a:lnTo>
                    <a:pt x="82" y="117"/>
                  </a:lnTo>
                  <a:lnTo>
                    <a:pt x="79" y="125"/>
                  </a:lnTo>
                  <a:lnTo>
                    <a:pt x="74" y="126"/>
                  </a:lnTo>
                  <a:lnTo>
                    <a:pt x="74" y="129"/>
                  </a:lnTo>
                  <a:lnTo>
                    <a:pt x="58" y="141"/>
                  </a:lnTo>
                  <a:lnTo>
                    <a:pt x="58" y="166"/>
                  </a:lnTo>
                  <a:lnTo>
                    <a:pt x="62" y="174"/>
                  </a:lnTo>
                  <a:lnTo>
                    <a:pt x="68" y="171"/>
                  </a:lnTo>
                  <a:lnTo>
                    <a:pt x="76" y="174"/>
                  </a:lnTo>
                  <a:lnTo>
                    <a:pt x="77" y="184"/>
                  </a:lnTo>
                  <a:lnTo>
                    <a:pt x="71" y="183"/>
                  </a:lnTo>
                  <a:lnTo>
                    <a:pt x="71" y="189"/>
                  </a:lnTo>
                  <a:lnTo>
                    <a:pt x="72" y="192"/>
                  </a:lnTo>
                  <a:lnTo>
                    <a:pt x="72" y="197"/>
                  </a:lnTo>
                  <a:lnTo>
                    <a:pt x="65" y="200"/>
                  </a:lnTo>
                  <a:lnTo>
                    <a:pt x="53" y="219"/>
                  </a:lnTo>
                  <a:lnTo>
                    <a:pt x="46" y="224"/>
                  </a:lnTo>
                  <a:lnTo>
                    <a:pt x="41" y="248"/>
                  </a:lnTo>
                  <a:lnTo>
                    <a:pt x="37" y="250"/>
                  </a:lnTo>
                  <a:lnTo>
                    <a:pt x="32" y="260"/>
                  </a:lnTo>
                  <a:lnTo>
                    <a:pt x="26" y="255"/>
                  </a:lnTo>
                  <a:lnTo>
                    <a:pt x="22" y="259"/>
                  </a:lnTo>
                  <a:lnTo>
                    <a:pt x="20" y="271"/>
                  </a:lnTo>
                  <a:lnTo>
                    <a:pt x="29" y="293"/>
                  </a:lnTo>
                  <a:lnTo>
                    <a:pt x="29" y="293"/>
                  </a:lnTo>
                  <a:lnTo>
                    <a:pt x="26" y="296"/>
                  </a:lnTo>
                  <a:lnTo>
                    <a:pt x="26" y="301"/>
                  </a:lnTo>
                  <a:lnTo>
                    <a:pt x="21" y="302"/>
                  </a:lnTo>
                  <a:lnTo>
                    <a:pt x="25" y="306"/>
                  </a:lnTo>
                  <a:lnTo>
                    <a:pt x="25" y="313"/>
                  </a:lnTo>
                  <a:lnTo>
                    <a:pt x="13" y="330"/>
                  </a:lnTo>
                  <a:lnTo>
                    <a:pt x="15" y="336"/>
                  </a:lnTo>
                  <a:lnTo>
                    <a:pt x="13" y="341"/>
                  </a:lnTo>
                  <a:lnTo>
                    <a:pt x="13" y="341"/>
                  </a:lnTo>
                  <a:lnTo>
                    <a:pt x="6" y="296"/>
                  </a:lnTo>
                  <a:lnTo>
                    <a:pt x="6" y="296"/>
                  </a:lnTo>
                  <a:lnTo>
                    <a:pt x="21" y="233"/>
                  </a:lnTo>
                  <a:lnTo>
                    <a:pt x="0" y="169"/>
                  </a:lnTo>
                  <a:lnTo>
                    <a:pt x="0" y="169"/>
                  </a:lnTo>
                  <a:lnTo>
                    <a:pt x="40" y="137"/>
                  </a:lnTo>
                  <a:lnTo>
                    <a:pt x="40" y="137"/>
                  </a:lnTo>
                  <a:lnTo>
                    <a:pt x="119" y="68"/>
                  </a:lnTo>
                  <a:lnTo>
                    <a:pt x="169" y="9"/>
                  </a:lnTo>
                  <a:lnTo>
                    <a:pt x="183" y="0"/>
                  </a:lnTo>
                  <a:lnTo>
                    <a:pt x="183" y="0"/>
                  </a:lnTo>
                  <a:lnTo>
                    <a:pt x="214" y="1"/>
                  </a:lnTo>
                  <a:lnTo>
                    <a:pt x="214" y="1"/>
                  </a:lnTo>
                  <a:lnTo>
                    <a:pt x="211" y="3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57" name="Freeform 19">
              <a:extLst>
                <a:ext uri="{FF2B5EF4-FFF2-40B4-BE49-F238E27FC236}">
                  <a16:creationId xmlns:a16="http://schemas.microsoft.com/office/drawing/2014/main" id="{64CEFDCF-E18D-4B53-BE18-9E3E442C5EB4}"/>
                </a:ext>
              </a:extLst>
            </p:cNvPr>
            <p:cNvSpPr>
              <a:spLocks/>
            </p:cNvSpPr>
            <p:nvPr/>
          </p:nvSpPr>
          <p:spPr bwMode="auto">
            <a:xfrm>
              <a:off x="8549065" y="2493288"/>
              <a:ext cx="128588" cy="184150"/>
            </a:xfrm>
            <a:custGeom>
              <a:avLst/>
              <a:gdLst>
                <a:gd name="T0" fmla="*/ 48 w 81"/>
                <a:gd name="T1" fmla="*/ 0 h 116"/>
                <a:gd name="T2" fmla="*/ 55 w 81"/>
                <a:gd name="T3" fmla="*/ 4 h 116"/>
                <a:gd name="T4" fmla="*/ 57 w 81"/>
                <a:gd name="T5" fmla="*/ 14 h 116"/>
                <a:gd name="T6" fmla="*/ 62 w 81"/>
                <a:gd name="T7" fmla="*/ 20 h 116"/>
                <a:gd name="T8" fmla="*/ 67 w 81"/>
                <a:gd name="T9" fmla="*/ 24 h 116"/>
                <a:gd name="T10" fmla="*/ 73 w 81"/>
                <a:gd name="T11" fmla="*/ 22 h 116"/>
                <a:gd name="T12" fmla="*/ 73 w 81"/>
                <a:gd name="T13" fmla="*/ 22 h 116"/>
                <a:gd name="T14" fmla="*/ 74 w 81"/>
                <a:gd name="T15" fmla="*/ 26 h 116"/>
                <a:gd name="T16" fmla="*/ 69 w 81"/>
                <a:gd name="T17" fmla="*/ 26 h 116"/>
                <a:gd name="T18" fmla="*/ 69 w 81"/>
                <a:gd name="T19" fmla="*/ 31 h 116"/>
                <a:gd name="T20" fmla="*/ 66 w 81"/>
                <a:gd name="T21" fmla="*/ 31 h 116"/>
                <a:gd name="T22" fmla="*/ 66 w 81"/>
                <a:gd name="T23" fmla="*/ 45 h 116"/>
                <a:gd name="T24" fmla="*/ 74 w 81"/>
                <a:gd name="T25" fmla="*/ 62 h 116"/>
                <a:gd name="T26" fmla="*/ 73 w 81"/>
                <a:gd name="T27" fmla="*/ 70 h 116"/>
                <a:gd name="T28" fmla="*/ 78 w 81"/>
                <a:gd name="T29" fmla="*/ 87 h 116"/>
                <a:gd name="T30" fmla="*/ 81 w 81"/>
                <a:gd name="T31" fmla="*/ 87 h 116"/>
                <a:gd name="T32" fmla="*/ 80 w 81"/>
                <a:gd name="T33" fmla="*/ 100 h 116"/>
                <a:gd name="T34" fmla="*/ 70 w 81"/>
                <a:gd name="T35" fmla="*/ 112 h 116"/>
                <a:gd name="T36" fmla="*/ 54 w 81"/>
                <a:gd name="T37" fmla="*/ 110 h 116"/>
                <a:gd name="T38" fmla="*/ 56 w 81"/>
                <a:gd name="T39" fmla="*/ 116 h 116"/>
                <a:gd name="T40" fmla="*/ 49 w 81"/>
                <a:gd name="T41" fmla="*/ 114 h 116"/>
                <a:gd name="T42" fmla="*/ 44 w 81"/>
                <a:gd name="T43" fmla="*/ 107 h 116"/>
                <a:gd name="T44" fmla="*/ 40 w 81"/>
                <a:gd name="T45" fmla="*/ 108 h 116"/>
                <a:gd name="T46" fmla="*/ 40 w 81"/>
                <a:gd name="T47" fmla="*/ 105 h 116"/>
                <a:gd name="T48" fmla="*/ 32 w 81"/>
                <a:gd name="T49" fmla="*/ 104 h 116"/>
                <a:gd name="T50" fmla="*/ 29 w 81"/>
                <a:gd name="T51" fmla="*/ 90 h 116"/>
                <a:gd name="T52" fmla="*/ 32 w 81"/>
                <a:gd name="T53" fmla="*/ 87 h 116"/>
                <a:gd name="T54" fmla="*/ 31 w 81"/>
                <a:gd name="T55" fmla="*/ 84 h 116"/>
                <a:gd name="T56" fmla="*/ 33 w 81"/>
                <a:gd name="T57" fmla="*/ 76 h 116"/>
                <a:gd name="T58" fmla="*/ 28 w 81"/>
                <a:gd name="T59" fmla="*/ 67 h 116"/>
                <a:gd name="T60" fmla="*/ 23 w 81"/>
                <a:gd name="T61" fmla="*/ 69 h 116"/>
                <a:gd name="T62" fmla="*/ 20 w 81"/>
                <a:gd name="T63" fmla="*/ 65 h 116"/>
                <a:gd name="T64" fmla="*/ 16 w 81"/>
                <a:gd name="T65" fmla="*/ 67 h 116"/>
                <a:gd name="T66" fmla="*/ 16 w 81"/>
                <a:gd name="T67" fmla="*/ 64 h 116"/>
                <a:gd name="T68" fmla="*/ 14 w 81"/>
                <a:gd name="T69" fmla="*/ 66 h 116"/>
                <a:gd name="T70" fmla="*/ 2 w 81"/>
                <a:gd name="T71" fmla="*/ 52 h 116"/>
                <a:gd name="T72" fmla="*/ 3 w 81"/>
                <a:gd name="T73" fmla="*/ 44 h 116"/>
                <a:gd name="T74" fmla="*/ 9 w 81"/>
                <a:gd name="T75" fmla="*/ 43 h 116"/>
                <a:gd name="T76" fmla="*/ 0 w 81"/>
                <a:gd name="T77" fmla="*/ 38 h 116"/>
                <a:gd name="T78" fmla="*/ 9 w 81"/>
                <a:gd name="T79" fmla="*/ 33 h 116"/>
                <a:gd name="T80" fmla="*/ 3 w 81"/>
                <a:gd name="T81" fmla="*/ 32 h 116"/>
                <a:gd name="T82" fmla="*/ 6 w 81"/>
                <a:gd name="T83" fmla="*/ 29 h 116"/>
                <a:gd name="T84" fmla="*/ 11 w 81"/>
                <a:gd name="T85" fmla="*/ 29 h 116"/>
                <a:gd name="T86" fmla="*/ 11 w 81"/>
                <a:gd name="T87" fmla="*/ 29 h 116"/>
                <a:gd name="T88" fmla="*/ 26 w 81"/>
                <a:gd name="T89" fmla="*/ 18 h 116"/>
                <a:gd name="T90" fmla="*/ 29 w 81"/>
                <a:gd name="T91" fmla="*/ 9 h 116"/>
                <a:gd name="T92" fmla="*/ 42 w 81"/>
                <a:gd name="T93" fmla="*/ 11 h 116"/>
                <a:gd name="T94" fmla="*/ 48 w 81"/>
                <a:gd name="T9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1" h="116">
                  <a:moveTo>
                    <a:pt x="48" y="0"/>
                  </a:moveTo>
                  <a:lnTo>
                    <a:pt x="55" y="4"/>
                  </a:lnTo>
                  <a:lnTo>
                    <a:pt x="57" y="14"/>
                  </a:lnTo>
                  <a:lnTo>
                    <a:pt x="62" y="20"/>
                  </a:lnTo>
                  <a:lnTo>
                    <a:pt x="67" y="24"/>
                  </a:lnTo>
                  <a:lnTo>
                    <a:pt x="73" y="22"/>
                  </a:lnTo>
                  <a:lnTo>
                    <a:pt x="73" y="22"/>
                  </a:lnTo>
                  <a:lnTo>
                    <a:pt x="74" y="26"/>
                  </a:lnTo>
                  <a:lnTo>
                    <a:pt x="69" y="26"/>
                  </a:lnTo>
                  <a:lnTo>
                    <a:pt x="69" y="31"/>
                  </a:lnTo>
                  <a:lnTo>
                    <a:pt x="66" y="31"/>
                  </a:lnTo>
                  <a:lnTo>
                    <a:pt x="66" y="45"/>
                  </a:lnTo>
                  <a:lnTo>
                    <a:pt x="74" y="62"/>
                  </a:lnTo>
                  <a:lnTo>
                    <a:pt x="73" y="70"/>
                  </a:lnTo>
                  <a:lnTo>
                    <a:pt x="78" y="87"/>
                  </a:lnTo>
                  <a:lnTo>
                    <a:pt x="81" y="87"/>
                  </a:lnTo>
                  <a:lnTo>
                    <a:pt x="80" y="100"/>
                  </a:lnTo>
                  <a:lnTo>
                    <a:pt x="70" y="112"/>
                  </a:lnTo>
                  <a:lnTo>
                    <a:pt x="54" y="110"/>
                  </a:lnTo>
                  <a:lnTo>
                    <a:pt x="56" y="116"/>
                  </a:lnTo>
                  <a:lnTo>
                    <a:pt x="49" y="114"/>
                  </a:lnTo>
                  <a:lnTo>
                    <a:pt x="44" y="107"/>
                  </a:lnTo>
                  <a:lnTo>
                    <a:pt x="40" y="108"/>
                  </a:lnTo>
                  <a:lnTo>
                    <a:pt x="40" y="105"/>
                  </a:lnTo>
                  <a:lnTo>
                    <a:pt x="32" y="104"/>
                  </a:lnTo>
                  <a:lnTo>
                    <a:pt x="29" y="90"/>
                  </a:lnTo>
                  <a:lnTo>
                    <a:pt x="32" y="87"/>
                  </a:lnTo>
                  <a:lnTo>
                    <a:pt x="31" y="84"/>
                  </a:lnTo>
                  <a:lnTo>
                    <a:pt x="33" y="76"/>
                  </a:lnTo>
                  <a:lnTo>
                    <a:pt x="28" y="67"/>
                  </a:lnTo>
                  <a:lnTo>
                    <a:pt x="23" y="69"/>
                  </a:lnTo>
                  <a:lnTo>
                    <a:pt x="20" y="65"/>
                  </a:lnTo>
                  <a:lnTo>
                    <a:pt x="16" y="67"/>
                  </a:lnTo>
                  <a:lnTo>
                    <a:pt x="16" y="64"/>
                  </a:lnTo>
                  <a:lnTo>
                    <a:pt x="14" y="66"/>
                  </a:lnTo>
                  <a:lnTo>
                    <a:pt x="2" y="52"/>
                  </a:lnTo>
                  <a:lnTo>
                    <a:pt x="3" y="44"/>
                  </a:lnTo>
                  <a:lnTo>
                    <a:pt x="9" y="43"/>
                  </a:lnTo>
                  <a:lnTo>
                    <a:pt x="0" y="38"/>
                  </a:lnTo>
                  <a:lnTo>
                    <a:pt x="9" y="33"/>
                  </a:lnTo>
                  <a:lnTo>
                    <a:pt x="3" y="32"/>
                  </a:lnTo>
                  <a:lnTo>
                    <a:pt x="6" y="29"/>
                  </a:lnTo>
                  <a:lnTo>
                    <a:pt x="11" y="29"/>
                  </a:lnTo>
                  <a:lnTo>
                    <a:pt x="11" y="29"/>
                  </a:lnTo>
                  <a:lnTo>
                    <a:pt x="26" y="18"/>
                  </a:lnTo>
                  <a:lnTo>
                    <a:pt x="29" y="9"/>
                  </a:lnTo>
                  <a:lnTo>
                    <a:pt x="42" y="11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58" name="Freeform 20">
              <a:extLst>
                <a:ext uri="{FF2B5EF4-FFF2-40B4-BE49-F238E27FC236}">
                  <a16:creationId xmlns:a16="http://schemas.microsoft.com/office/drawing/2014/main" id="{110E5D5C-7388-4561-AEB4-DD389AE08F8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076115" y="381913"/>
              <a:ext cx="87313" cy="207963"/>
            </a:xfrm>
            <a:custGeom>
              <a:avLst/>
              <a:gdLst>
                <a:gd name="T0" fmla="*/ 15 w 55"/>
                <a:gd name="T1" fmla="*/ 109 h 131"/>
                <a:gd name="T2" fmla="*/ 24 w 55"/>
                <a:gd name="T3" fmla="*/ 120 h 131"/>
                <a:gd name="T4" fmla="*/ 18 w 55"/>
                <a:gd name="T5" fmla="*/ 131 h 131"/>
                <a:gd name="T6" fmla="*/ 13 w 55"/>
                <a:gd name="T7" fmla="*/ 125 h 131"/>
                <a:gd name="T8" fmla="*/ 15 w 55"/>
                <a:gd name="T9" fmla="*/ 109 h 131"/>
                <a:gd name="T10" fmla="*/ 49 w 55"/>
                <a:gd name="T11" fmla="*/ 78 h 131"/>
                <a:gd name="T12" fmla="*/ 55 w 55"/>
                <a:gd name="T13" fmla="*/ 84 h 131"/>
                <a:gd name="T14" fmla="*/ 40 w 55"/>
                <a:gd name="T15" fmla="*/ 96 h 131"/>
                <a:gd name="T16" fmla="*/ 44 w 55"/>
                <a:gd name="T17" fmla="*/ 101 h 131"/>
                <a:gd name="T18" fmla="*/ 42 w 55"/>
                <a:gd name="T19" fmla="*/ 106 h 131"/>
                <a:gd name="T20" fmla="*/ 37 w 55"/>
                <a:gd name="T21" fmla="*/ 111 h 131"/>
                <a:gd name="T22" fmla="*/ 29 w 55"/>
                <a:gd name="T23" fmla="*/ 111 h 131"/>
                <a:gd name="T24" fmla="*/ 32 w 55"/>
                <a:gd name="T25" fmla="*/ 97 h 131"/>
                <a:gd name="T26" fmla="*/ 41 w 55"/>
                <a:gd name="T27" fmla="*/ 89 h 131"/>
                <a:gd name="T28" fmla="*/ 38 w 55"/>
                <a:gd name="T29" fmla="*/ 83 h 131"/>
                <a:gd name="T30" fmla="*/ 49 w 55"/>
                <a:gd name="T31" fmla="*/ 78 h 131"/>
                <a:gd name="T32" fmla="*/ 18 w 55"/>
                <a:gd name="T33" fmla="*/ 0 h 131"/>
                <a:gd name="T34" fmla="*/ 23 w 55"/>
                <a:gd name="T35" fmla="*/ 5 h 131"/>
                <a:gd name="T36" fmla="*/ 19 w 55"/>
                <a:gd name="T37" fmla="*/ 11 h 131"/>
                <a:gd name="T38" fmla="*/ 21 w 55"/>
                <a:gd name="T39" fmla="*/ 17 h 131"/>
                <a:gd name="T40" fmla="*/ 17 w 55"/>
                <a:gd name="T41" fmla="*/ 19 h 131"/>
                <a:gd name="T42" fmla="*/ 15 w 55"/>
                <a:gd name="T43" fmla="*/ 27 h 131"/>
                <a:gd name="T44" fmla="*/ 5 w 55"/>
                <a:gd name="T45" fmla="*/ 33 h 131"/>
                <a:gd name="T46" fmla="*/ 0 w 55"/>
                <a:gd name="T47" fmla="*/ 26 h 131"/>
                <a:gd name="T48" fmla="*/ 8 w 55"/>
                <a:gd name="T49" fmla="*/ 17 h 131"/>
                <a:gd name="T50" fmla="*/ 12 w 55"/>
                <a:gd name="T51" fmla="*/ 2 h 131"/>
                <a:gd name="T52" fmla="*/ 18 w 55"/>
                <a:gd name="T53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5" h="131">
                  <a:moveTo>
                    <a:pt x="15" y="109"/>
                  </a:moveTo>
                  <a:lnTo>
                    <a:pt x="24" y="120"/>
                  </a:lnTo>
                  <a:lnTo>
                    <a:pt x="18" y="131"/>
                  </a:lnTo>
                  <a:lnTo>
                    <a:pt x="13" y="125"/>
                  </a:lnTo>
                  <a:lnTo>
                    <a:pt x="15" y="109"/>
                  </a:lnTo>
                  <a:close/>
                  <a:moveTo>
                    <a:pt x="49" y="78"/>
                  </a:moveTo>
                  <a:lnTo>
                    <a:pt x="55" y="84"/>
                  </a:lnTo>
                  <a:lnTo>
                    <a:pt x="40" y="96"/>
                  </a:lnTo>
                  <a:lnTo>
                    <a:pt x="44" y="101"/>
                  </a:lnTo>
                  <a:lnTo>
                    <a:pt x="42" y="106"/>
                  </a:lnTo>
                  <a:lnTo>
                    <a:pt x="37" y="111"/>
                  </a:lnTo>
                  <a:lnTo>
                    <a:pt x="29" y="111"/>
                  </a:lnTo>
                  <a:lnTo>
                    <a:pt x="32" y="97"/>
                  </a:lnTo>
                  <a:lnTo>
                    <a:pt x="41" y="89"/>
                  </a:lnTo>
                  <a:lnTo>
                    <a:pt x="38" y="83"/>
                  </a:lnTo>
                  <a:lnTo>
                    <a:pt x="49" y="78"/>
                  </a:lnTo>
                  <a:close/>
                  <a:moveTo>
                    <a:pt x="18" y="0"/>
                  </a:moveTo>
                  <a:lnTo>
                    <a:pt x="23" y="5"/>
                  </a:lnTo>
                  <a:lnTo>
                    <a:pt x="19" y="11"/>
                  </a:lnTo>
                  <a:lnTo>
                    <a:pt x="21" y="17"/>
                  </a:lnTo>
                  <a:lnTo>
                    <a:pt x="17" y="19"/>
                  </a:lnTo>
                  <a:lnTo>
                    <a:pt x="15" y="27"/>
                  </a:lnTo>
                  <a:lnTo>
                    <a:pt x="5" y="33"/>
                  </a:lnTo>
                  <a:lnTo>
                    <a:pt x="0" y="26"/>
                  </a:lnTo>
                  <a:lnTo>
                    <a:pt x="8" y="17"/>
                  </a:lnTo>
                  <a:lnTo>
                    <a:pt x="12" y="2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59" name="Freeform 21">
              <a:extLst>
                <a:ext uri="{FF2B5EF4-FFF2-40B4-BE49-F238E27FC236}">
                  <a16:creationId xmlns:a16="http://schemas.microsoft.com/office/drawing/2014/main" id="{1C9C6686-E1B6-40FD-868C-326DC32FAD4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61777" y="2739351"/>
              <a:ext cx="309563" cy="246063"/>
            </a:xfrm>
            <a:custGeom>
              <a:avLst/>
              <a:gdLst>
                <a:gd name="T0" fmla="*/ 114 w 195"/>
                <a:gd name="T1" fmla="*/ 154 h 155"/>
                <a:gd name="T2" fmla="*/ 102 w 195"/>
                <a:gd name="T3" fmla="*/ 146 h 155"/>
                <a:gd name="T4" fmla="*/ 111 w 195"/>
                <a:gd name="T5" fmla="*/ 145 h 155"/>
                <a:gd name="T6" fmla="*/ 62 w 195"/>
                <a:gd name="T7" fmla="*/ 125 h 155"/>
                <a:gd name="T8" fmla="*/ 82 w 195"/>
                <a:gd name="T9" fmla="*/ 131 h 155"/>
                <a:gd name="T10" fmla="*/ 66 w 195"/>
                <a:gd name="T11" fmla="*/ 131 h 155"/>
                <a:gd name="T12" fmla="*/ 56 w 195"/>
                <a:gd name="T13" fmla="*/ 120 h 155"/>
                <a:gd name="T14" fmla="*/ 11 w 195"/>
                <a:gd name="T15" fmla="*/ 2 h 155"/>
                <a:gd name="T16" fmla="*/ 24 w 195"/>
                <a:gd name="T17" fmla="*/ 6 h 155"/>
                <a:gd name="T18" fmla="*/ 30 w 195"/>
                <a:gd name="T19" fmla="*/ 19 h 155"/>
                <a:gd name="T20" fmla="*/ 58 w 195"/>
                <a:gd name="T21" fmla="*/ 31 h 155"/>
                <a:gd name="T22" fmla="*/ 68 w 195"/>
                <a:gd name="T23" fmla="*/ 32 h 155"/>
                <a:gd name="T24" fmla="*/ 84 w 195"/>
                <a:gd name="T25" fmla="*/ 30 h 155"/>
                <a:gd name="T26" fmla="*/ 102 w 195"/>
                <a:gd name="T27" fmla="*/ 16 h 155"/>
                <a:gd name="T28" fmla="*/ 117 w 195"/>
                <a:gd name="T29" fmla="*/ 16 h 155"/>
                <a:gd name="T30" fmla="*/ 140 w 195"/>
                <a:gd name="T31" fmla="*/ 45 h 155"/>
                <a:gd name="T32" fmla="*/ 149 w 195"/>
                <a:gd name="T33" fmla="*/ 53 h 155"/>
                <a:gd name="T34" fmla="*/ 149 w 195"/>
                <a:gd name="T35" fmla="*/ 59 h 155"/>
                <a:gd name="T36" fmla="*/ 146 w 195"/>
                <a:gd name="T37" fmla="*/ 64 h 155"/>
                <a:gd name="T38" fmla="*/ 152 w 195"/>
                <a:gd name="T39" fmla="*/ 78 h 155"/>
                <a:gd name="T40" fmla="*/ 176 w 195"/>
                <a:gd name="T41" fmla="*/ 84 h 155"/>
                <a:gd name="T42" fmla="*/ 192 w 195"/>
                <a:gd name="T43" fmla="*/ 91 h 155"/>
                <a:gd name="T44" fmla="*/ 190 w 195"/>
                <a:gd name="T45" fmla="*/ 112 h 155"/>
                <a:gd name="T46" fmla="*/ 192 w 195"/>
                <a:gd name="T47" fmla="*/ 117 h 155"/>
                <a:gd name="T48" fmla="*/ 184 w 195"/>
                <a:gd name="T49" fmla="*/ 127 h 155"/>
                <a:gd name="T50" fmla="*/ 154 w 195"/>
                <a:gd name="T51" fmla="*/ 140 h 155"/>
                <a:gd name="T52" fmla="*/ 143 w 195"/>
                <a:gd name="T53" fmla="*/ 133 h 155"/>
                <a:gd name="T54" fmla="*/ 133 w 195"/>
                <a:gd name="T55" fmla="*/ 129 h 155"/>
                <a:gd name="T56" fmla="*/ 101 w 195"/>
                <a:gd name="T57" fmla="*/ 131 h 155"/>
                <a:gd name="T58" fmla="*/ 106 w 195"/>
                <a:gd name="T59" fmla="*/ 112 h 155"/>
                <a:gd name="T60" fmla="*/ 101 w 195"/>
                <a:gd name="T61" fmla="*/ 102 h 155"/>
                <a:gd name="T62" fmla="*/ 85 w 195"/>
                <a:gd name="T63" fmla="*/ 101 h 155"/>
                <a:gd name="T64" fmla="*/ 66 w 195"/>
                <a:gd name="T65" fmla="*/ 113 h 155"/>
                <a:gd name="T66" fmla="*/ 72 w 195"/>
                <a:gd name="T67" fmla="*/ 90 h 155"/>
                <a:gd name="T68" fmla="*/ 74 w 195"/>
                <a:gd name="T69" fmla="*/ 78 h 155"/>
                <a:gd name="T70" fmla="*/ 47 w 195"/>
                <a:gd name="T71" fmla="*/ 67 h 155"/>
                <a:gd name="T72" fmla="*/ 30 w 195"/>
                <a:gd name="T73" fmla="*/ 68 h 155"/>
                <a:gd name="T74" fmla="*/ 33 w 195"/>
                <a:gd name="T75" fmla="*/ 82 h 155"/>
                <a:gd name="T76" fmla="*/ 18 w 195"/>
                <a:gd name="T77" fmla="*/ 82 h 155"/>
                <a:gd name="T78" fmla="*/ 23 w 195"/>
                <a:gd name="T79" fmla="*/ 97 h 155"/>
                <a:gd name="T80" fmla="*/ 12 w 195"/>
                <a:gd name="T81" fmla="*/ 92 h 155"/>
                <a:gd name="T82" fmla="*/ 11 w 195"/>
                <a:gd name="T83" fmla="*/ 87 h 155"/>
                <a:gd name="T84" fmla="*/ 7 w 195"/>
                <a:gd name="T85" fmla="*/ 56 h 155"/>
                <a:gd name="T86" fmla="*/ 10 w 195"/>
                <a:gd name="T87" fmla="*/ 44 h 155"/>
                <a:gd name="T88" fmla="*/ 11 w 195"/>
                <a:gd name="T89" fmla="*/ 25 h 155"/>
                <a:gd name="T90" fmla="*/ 4 w 195"/>
                <a:gd name="T91" fmla="*/ 19 h 155"/>
                <a:gd name="T92" fmla="*/ 1 w 195"/>
                <a:gd name="T93" fmla="*/ 13 h 155"/>
                <a:gd name="T94" fmla="*/ 3 w 195"/>
                <a:gd name="T95" fmla="*/ 8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95" h="155">
                  <a:moveTo>
                    <a:pt x="111" y="145"/>
                  </a:moveTo>
                  <a:lnTo>
                    <a:pt x="114" y="154"/>
                  </a:lnTo>
                  <a:lnTo>
                    <a:pt x="111" y="155"/>
                  </a:lnTo>
                  <a:lnTo>
                    <a:pt x="102" y="146"/>
                  </a:lnTo>
                  <a:lnTo>
                    <a:pt x="106" y="147"/>
                  </a:lnTo>
                  <a:lnTo>
                    <a:pt x="111" y="145"/>
                  </a:lnTo>
                  <a:close/>
                  <a:moveTo>
                    <a:pt x="56" y="120"/>
                  </a:moveTo>
                  <a:lnTo>
                    <a:pt x="62" y="125"/>
                  </a:lnTo>
                  <a:lnTo>
                    <a:pt x="77" y="126"/>
                  </a:lnTo>
                  <a:lnTo>
                    <a:pt x="82" y="131"/>
                  </a:lnTo>
                  <a:lnTo>
                    <a:pt x="73" y="134"/>
                  </a:lnTo>
                  <a:lnTo>
                    <a:pt x="66" y="131"/>
                  </a:lnTo>
                  <a:lnTo>
                    <a:pt x="59" y="128"/>
                  </a:lnTo>
                  <a:lnTo>
                    <a:pt x="56" y="120"/>
                  </a:lnTo>
                  <a:close/>
                  <a:moveTo>
                    <a:pt x="6" y="0"/>
                  </a:moveTo>
                  <a:lnTo>
                    <a:pt x="11" y="2"/>
                  </a:lnTo>
                  <a:lnTo>
                    <a:pt x="11" y="2"/>
                  </a:lnTo>
                  <a:lnTo>
                    <a:pt x="24" y="6"/>
                  </a:lnTo>
                  <a:lnTo>
                    <a:pt x="22" y="11"/>
                  </a:lnTo>
                  <a:lnTo>
                    <a:pt x="30" y="19"/>
                  </a:lnTo>
                  <a:lnTo>
                    <a:pt x="42" y="20"/>
                  </a:lnTo>
                  <a:lnTo>
                    <a:pt x="58" y="31"/>
                  </a:lnTo>
                  <a:lnTo>
                    <a:pt x="59" y="37"/>
                  </a:lnTo>
                  <a:lnTo>
                    <a:pt x="68" y="32"/>
                  </a:lnTo>
                  <a:lnTo>
                    <a:pt x="71" y="33"/>
                  </a:lnTo>
                  <a:lnTo>
                    <a:pt x="84" y="30"/>
                  </a:lnTo>
                  <a:lnTo>
                    <a:pt x="104" y="19"/>
                  </a:lnTo>
                  <a:lnTo>
                    <a:pt x="102" y="16"/>
                  </a:lnTo>
                  <a:lnTo>
                    <a:pt x="102" y="16"/>
                  </a:lnTo>
                  <a:lnTo>
                    <a:pt x="117" y="16"/>
                  </a:lnTo>
                  <a:lnTo>
                    <a:pt x="135" y="22"/>
                  </a:lnTo>
                  <a:lnTo>
                    <a:pt x="140" y="45"/>
                  </a:lnTo>
                  <a:lnTo>
                    <a:pt x="146" y="53"/>
                  </a:lnTo>
                  <a:lnTo>
                    <a:pt x="149" y="53"/>
                  </a:lnTo>
                  <a:lnTo>
                    <a:pt x="149" y="59"/>
                  </a:lnTo>
                  <a:lnTo>
                    <a:pt x="149" y="59"/>
                  </a:lnTo>
                  <a:lnTo>
                    <a:pt x="151" y="64"/>
                  </a:lnTo>
                  <a:lnTo>
                    <a:pt x="146" y="64"/>
                  </a:lnTo>
                  <a:lnTo>
                    <a:pt x="144" y="68"/>
                  </a:lnTo>
                  <a:lnTo>
                    <a:pt x="152" y="78"/>
                  </a:lnTo>
                  <a:lnTo>
                    <a:pt x="173" y="79"/>
                  </a:lnTo>
                  <a:lnTo>
                    <a:pt x="176" y="84"/>
                  </a:lnTo>
                  <a:lnTo>
                    <a:pt x="192" y="91"/>
                  </a:lnTo>
                  <a:lnTo>
                    <a:pt x="192" y="91"/>
                  </a:lnTo>
                  <a:lnTo>
                    <a:pt x="186" y="103"/>
                  </a:lnTo>
                  <a:lnTo>
                    <a:pt x="190" y="112"/>
                  </a:lnTo>
                  <a:lnTo>
                    <a:pt x="189" y="118"/>
                  </a:lnTo>
                  <a:lnTo>
                    <a:pt x="192" y="117"/>
                  </a:lnTo>
                  <a:lnTo>
                    <a:pt x="195" y="120"/>
                  </a:lnTo>
                  <a:lnTo>
                    <a:pt x="184" y="127"/>
                  </a:lnTo>
                  <a:lnTo>
                    <a:pt x="176" y="124"/>
                  </a:lnTo>
                  <a:lnTo>
                    <a:pt x="154" y="140"/>
                  </a:lnTo>
                  <a:lnTo>
                    <a:pt x="149" y="140"/>
                  </a:lnTo>
                  <a:lnTo>
                    <a:pt x="143" y="133"/>
                  </a:lnTo>
                  <a:lnTo>
                    <a:pt x="137" y="133"/>
                  </a:lnTo>
                  <a:lnTo>
                    <a:pt x="133" y="129"/>
                  </a:lnTo>
                  <a:lnTo>
                    <a:pt x="110" y="135"/>
                  </a:lnTo>
                  <a:lnTo>
                    <a:pt x="101" y="131"/>
                  </a:lnTo>
                  <a:lnTo>
                    <a:pt x="105" y="125"/>
                  </a:lnTo>
                  <a:lnTo>
                    <a:pt x="106" y="112"/>
                  </a:lnTo>
                  <a:lnTo>
                    <a:pt x="104" y="108"/>
                  </a:lnTo>
                  <a:lnTo>
                    <a:pt x="101" y="102"/>
                  </a:lnTo>
                  <a:lnTo>
                    <a:pt x="94" y="99"/>
                  </a:lnTo>
                  <a:lnTo>
                    <a:pt x="85" y="101"/>
                  </a:lnTo>
                  <a:lnTo>
                    <a:pt x="70" y="121"/>
                  </a:lnTo>
                  <a:lnTo>
                    <a:pt x="66" y="113"/>
                  </a:lnTo>
                  <a:lnTo>
                    <a:pt x="77" y="103"/>
                  </a:lnTo>
                  <a:lnTo>
                    <a:pt x="72" y="90"/>
                  </a:lnTo>
                  <a:lnTo>
                    <a:pt x="75" y="88"/>
                  </a:lnTo>
                  <a:lnTo>
                    <a:pt x="74" y="78"/>
                  </a:lnTo>
                  <a:lnTo>
                    <a:pt x="68" y="73"/>
                  </a:lnTo>
                  <a:lnTo>
                    <a:pt x="47" y="67"/>
                  </a:lnTo>
                  <a:lnTo>
                    <a:pt x="38" y="65"/>
                  </a:lnTo>
                  <a:lnTo>
                    <a:pt x="30" y="68"/>
                  </a:lnTo>
                  <a:lnTo>
                    <a:pt x="28" y="74"/>
                  </a:lnTo>
                  <a:lnTo>
                    <a:pt x="33" y="82"/>
                  </a:lnTo>
                  <a:lnTo>
                    <a:pt x="33" y="85"/>
                  </a:lnTo>
                  <a:lnTo>
                    <a:pt x="18" y="82"/>
                  </a:lnTo>
                  <a:lnTo>
                    <a:pt x="18" y="88"/>
                  </a:lnTo>
                  <a:lnTo>
                    <a:pt x="23" y="97"/>
                  </a:lnTo>
                  <a:lnTo>
                    <a:pt x="19" y="102"/>
                  </a:lnTo>
                  <a:lnTo>
                    <a:pt x="12" y="92"/>
                  </a:lnTo>
                  <a:lnTo>
                    <a:pt x="13" y="90"/>
                  </a:lnTo>
                  <a:lnTo>
                    <a:pt x="11" y="87"/>
                  </a:lnTo>
                  <a:lnTo>
                    <a:pt x="11" y="61"/>
                  </a:lnTo>
                  <a:lnTo>
                    <a:pt x="7" y="56"/>
                  </a:lnTo>
                  <a:lnTo>
                    <a:pt x="13" y="56"/>
                  </a:lnTo>
                  <a:lnTo>
                    <a:pt x="10" y="44"/>
                  </a:lnTo>
                  <a:lnTo>
                    <a:pt x="12" y="39"/>
                  </a:lnTo>
                  <a:lnTo>
                    <a:pt x="11" y="25"/>
                  </a:lnTo>
                  <a:lnTo>
                    <a:pt x="0" y="20"/>
                  </a:lnTo>
                  <a:lnTo>
                    <a:pt x="4" y="19"/>
                  </a:lnTo>
                  <a:lnTo>
                    <a:pt x="9" y="19"/>
                  </a:lnTo>
                  <a:lnTo>
                    <a:pt x="1" y="13"/>
                  </a:lnTo>
                  <a:lnTo>
                    <a:pt x="10" y="11"/>
                  </a:lnTo>
                  <a:lnTo>
                    <a:pt x="3" y="8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60" name="Freeform 22">
              <a:extLst>
                <a:ext uri="{FF2B5EF4-FFF2-40B4-BE49-F238E27FC236}">
                  <a16:creationId xmlns:a16="http://schemas.microsoft.com/office/drawing/2014/main" id="{17387D0A-B034-4C5B-9F5B-953418986C76}"/>
                </a:ext>
              </a:extLst>
            </p:cNvPr>
            <p:cNvSpPr>
              <a:spLocks/>
            </p:cNvSpPr>
            <p:nvPr/>
          </p:nvSpPr>
          <p:spPr bwMode="auto">
            <a:xfrm>
              <a:off x="8626852" y="1783676"/>
              <a:ext cx="150813" cy="265113"/>
            </a:xfrm>
            <a:custGeom>
              <a:avLst/>
              <a:gdLst>
                <a:gd name="T0" fmla="*/ 67 w 95"/>
                <a:gd name="T1" fmla="*/ 0 h 167"/>
                <a:gd name="T2" fmla="*/ 81 w 95"/>
                <a:gd name="T3" fmla="*/ 14 h 167"/>
                <a:gd name="T4" fmla="*/ 84 w 95"/>
                <a:gd name="T5" fmla="*/ 22 h 167"/>
                <a:gd name="T6" fmla="*/ 89 w 95"/>
                <a:gd name="T7" fmla="*/ 24 h 167"/>
                <a:gd name="T8" fmla="*/ 89 w 95"/>
                <a:gd name="T9" fmla="*/ 24 h 167"/>
                <a:gd name="T10" fmla="*/ 93 w 95"/>
                <a:gd name="T11" fmla="*/ 35 h 167"/>
                <a:gd name="T12" fmla="*/ 95 w 95"/>
                <a:gd name="T13" fmla="*/ 76 h 167"/>
                <a:gd name="T14" fmla="*/ 95 w 95"/>
                <a:gd name="T15" fmla="*/ 76 h 167"/>
                <a:gd name="T16" fmla="*/ 90 w 95"/>
                <a:gd name="T17" fmla="*/ 96 h 167"/>
                <a:gd name="T18" fmla="*/ 92 w 95"/>
                <a:gd name="T19" fmla="*/ 113 h 167"/>
                <a:gd name="T20" fmla="*/ 81 w 95"/>
                <a:gd name="T21" fmla="*/ 137 h 167"/>
                <a:gd name="T22" fmla="*/ 73 w 95"/>
                <a:gd name="T23" fmla="*/ 137 h 167"/>
                <a:gd name="T24" fmla="*/ 63 w 95"/>
                <a:gd name="T25" fmla="*/ 155 h 167"/>
                <a:gd name="T26" fmla="*/ 65 w 95"/>
                <a:gd name="T27" fmla="*/ 164 h 167"/>
                <a:gd name="T28" fmla="*/ 65 w 95"/>
                <a:gd name="T29" fmla="*/ 164 h 167"/>
                <a:gd name="T30" fmla="*/ 40 w 95"/>
                <a:gd name="T31" fmla="*/ 167 h 167"/>
                <a:gd name="T32" fmla="*/ 10 w 95"/>
                <a:gd name="T33" fmla="*/ 156 h 167"/>
                <a:gd name="T34" fmla="*/ 10 w 95"/>
                <a:gd name="T35" fmla="*/ 156 h 167"/>
                <a:gd name="T36" fmla="*/ 0 w 95"/>
                <a:gd name="T37" fmla="*/ 98 h 167"/>
                <a:gd name="T38" fmla="*/ 6 w 95"/>
                <a:gd name="T39" fmla="*/ 88 h 167"/>
                <a:gd name="T40" fmla="*/ 20 w 95"/>
                <a:gd name="T41" fmla="*/ 75 h 167"/>
                <a:gd name="T42" fmla="*/ 16 w 95"/>
                <a:gd name="T43" fmla="*/ 73 h 167"/>
                <a:gd name="T44" fmla="*/ 25 w 95"/>
                <a:gd name="T45" fmla="*/ 62 h 167"/>
                <a:gd name="T46" fmla="*/ 25 w 95"/>
                <a:gd name="T47" fmla="*/ 62 h 167"/>
                <a:gd name="T48" fmla="*/ 33 w 95"/>
                <a:gd name="T49" fmla="*/ 46 h 167"/>
                <a:gd name="T50" fmla="*/ 38 w 95"/>
                <a:gd name="T51" fmla="*/ 9 h 167"/>
                <a:gd name="T52" fmla="*/ 44 w 95"/>
                <a:gd name="T53" fmla="*/ 6 h 167"/>
                <a:gd name="T54" fmla="*/ 60 w 95"/>
                <a:gd name="T55" fmla="*/ 5 h 167"/>
                <a:gd name="T56" fmla="*/ 67 w 95"/>
                <a:gd name="T57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5" h="167">
                  <a:moveTo>
                    <a:pt x="67" y="0"/>
                  </a:moveTo>
                  <a:lnTo>
                    <a:pt x="81" y="14"/>
                  </a:lnTo>
                  <a:lnTo>
                    <a:pt x="84" y="22"/>
                  </a:lnTo>
                  <a:lnTo>
                    <a:pt x="89" y="24"/>
                  </a:lnTo>
                  <a:lnTo>
                    <a:pt x="89" y="24"/>
                  </a:lnTo>
                  <a:lnTo>
                    <a:pt x="93" y="35"/>
                  </a:lnTo>
                  <a:lnTo>
                    <a:pt x="95" y="76"/>
                  </a:lnTo>
                  <a:lnTo>
                    <a:pt x="95" y="76"/>
                  </a:lnTo>
                  <a:lnTo>
                    <a:pt x="90" y="96"/>
                  </a:lnTo>
                  <a:lnTo>
                    <a:pt x="92" y="113"/>
                  </a:lnTo>
                  <a:lnTo>
                    <a:pt x="81" y="137"/>
                  </a:lnTo>
                  <a:lnTo>
                    <a:pt x="73" y="137"/>
                  </a:lnTo>
                  <a:lnTo>
                    <a:pt x="63" y="155"/>
                  </a:lnTo>
                  <a:lnTo>
                    <a:pt x="65" y="164"/>
                  </a:lnTo>
                  <a:lnTo>
                    <a:pt x="65" y="164"/>
                  </a:lnTo>
                  <a:lnTo>
                    <a:pt x="40" y="167"/>
                  </a:lnTo>
                  <a:lnTo>
                    <a:pt x="10" y="156"/>
                  </a:lnTo>
                  <a:lnTo>
                    <a:pt x="10" y="156"/>
                  </a:lnTo>
                  <a:lnTo>
                    <a:pt x="0" y="98"/>
                  </a:lnTo>
                  <a:lnTo>
                    <a:pt x="6" y="88"/>
                  </a:lnTo>
                  <a:lnTo>
                    <a:pt x="20" y="75"/>
                  </a:lnTo>
                  <a:lnTo>
                    <a:pt x="16" y="73"/>
                  </a:lnTo>
                  <a:lnTo>
                    <a:pt x="25" y="62"/>
                  </a:lnTo>
                  <a:lnTo>
                    <a:pt x="25" y="62"/>
                  </a:lnTo>
                  <a:lnTo>
                    <a:pt x="33" y="46"/>
                  </a:lnTo>
                  <a:lnTo>
                    <a:pt x="38" y="9"/>
                  </a:lnTo>
                  <a:lnTo>
                    <a:pt x="44" y="6"/>
                  </a:lnTo>
                  <a:lnTo>
                    <a:pt x="60" y="5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61" name="Freeform 23">
              <a:extLst>
                <a:ext uri="{FF2B5EF4-FFF2-40B4-BE49-F238E27FC236}">
                  <a16:creationId xmlns:a16="http://schemas.microsoft.com/office/drawing/2014/main" id="{D4CC7525-DF66-4D87-8273-B0DF236F99C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36540" y="3583901"/>
              <a:ext cx="112713" cy="120650"/>
            </a:xfrm>
            <a:custGeom>
              <a:avLst/>
              <a:gdLst>
                <a:gd name="T0" fmla="*/ 29 w 71"/>
                <a:gd name="T1" fmla="*/ 23 h 76"/>
                <a:gd name="T2" fmla="*/ 38 w 71"/>
                <a:gd name="T3" fmla="*/ 23 h 76"/>
                <a:gd name="T4" fmla="*/ 53 w 71"/>
                <a:gd name="T5" fmla="*/ 29 h 76"/>
                <a:gd name="T6" fmla="*/ 63 w 71"/>
                <a:gd name="T7" fmla="*/ 53 h 76"/>
                <a:gd name="T8" fmla="*/ 71 w 71"/>
                <a:gd name="T9" fmla="*/ 58 h 76"/>
                <a:gd name="T10" fmla="*/ 68 w 71"/>
                <a:gd name="T11" fmla="*/ 70 h 76"/>
                <a:gd name="T12" fmla="*/ 62 w 71"/>
                <a:gd name="T13" fmla="*/ 74 h 76"/>
                <a:gd name="T14" fmla="*/ 48 w 71"/>
                <a:gd name="T15" fmla="*/ 75 h 76"/>
                <a:gd name="T16" fmla="*/ 46 w 71"/>
                <a:gd name="T17" fmla="*/ 73 h 76"/>
                <a:gd name="T18" fmla="*/ 41 w 71"/>
                <a:gd name="T19" fmla="*/ 76 h 76"/>
                <a:gd name="T20" fmla="*/ 33 w 71"/>
                <a:gd name="T21" fmla="*/ 71 h 76"/>
                <a:gd name="T22" fmla="*/ 28 w 71"/>
                <a:gd name="T23" fmla="*/ 59 h 76"/>
                <a:gd name="T24" fmla="*/ 25 w 71"/>
                <a:gd name="T25" fmla="*/ 60 h 76"/>
                <a:gd name="T26" fmla="*/ 22 w 71"/>
                <a:gd name="T27" fmla="*/ 55 h 76"/>
                <a:gd name="T28" fmla="*/ 22 w 71"/>
                <a:gd name="T29" fmla="*/ 47 h 76"/>
                <a:gd name="T30" fmla="*/ 14 w 71"/>
                <a:gd name="T31" fmla="*/ 37 h 76"/>
                <a:gd name="T32" fmla="*/ 15 w 71"/>
                <a:gd name="T33" fmla="*/ 33 h 76"/>
                <a:gd name="T34" fmla="*/ 12 w 71"/>
                <a:gd name="T35" fmla="*/ 31 h 76"/>
                <a:gd name="T36" fmla="*/ 18 w 71"/>
                <a:gd name="T37" fmla="*/ 26 h 76"/>
                <a:gd name="T38" fmla="*/ 29 w 71"/>
                <a:gd name="T39" fmla="*/ 23 h 76"/>
                <a:gd name="T40" fmla="*/ 7 w 71"/>
                <a:gd name="T41" fmla="*/ 0 h 76"/>
                <a:gd name="T42" fmla="*/ 13 w 71"/>
                <a:gd name="T43" fmla="*/ 2 h 76"/>
                <a:gd name="T44" fmla="*/ 12 w 71"/>
                <a:gd name="T45" fmla="*/ 8 h 76"/>
                <a:gd name="T46" fmla="*/ 8 w 71"/>
                <a:gd name="T47" fmla="*/ 11 h 76"/>
                <a:gd name="T48" fmla="*/ 0 w 71"/>
                <a:gd name="T49" fmla="*/ 5 h 76"/>
                <a:gd name="T50" fmla="*/ 7 w 71"/>
                <a:gd name="T5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1" h="76">
                  <a:moveTo>
                    <a:pt x="29" y="23"/>
                  </a:moveTo>
                  <a:lnTo>
                    <a:pt x="38" y="23"/>
                  </a:lnTo>
                  <a:lnTo>
                    <a:pt x="53" y="29"/>
                  </a:lnTo>
                  <a:lnTo>
                    <a:pt x="63" y="53"/>
                  </a:lnTo>
                  <a:lnTo>
                    <a:pt x="71" y="58"/>
                  </a:lnTo>
                  <a:lnTo>
                    <a:pt x="68" y="70"/>
                  </a:lnTo>
                  <a:lnTo>
                    <a:pt x="62" y="74"/>
                  </a:lnTo>
                  <a:lnTo>
                    <a:pt x="48" y="75"/>
                  </a:lnTo>
                  <a:lnTo>
                    <a:pt x="46" y="73"/>
                  </a:lnTo>
                  <a:lnTo>
                    <a:pt x="41" y="76"/>
                  </a:lnTo>
                  <a:lnTo>
                    <a:pt x="33" y="71"/>
                  </a:lnTo>
                  <a:lnTo>
                    <a:pt x="28" y="59"/>
                  </a:lnTo>
                  <a:lnTo>
                    <a:pt x="25" y="60"/>
                  </a:lnTo>
                  <a:lnTo>
                    <a:pt x="22" y="55"/>
                  </a:lnTo>
                  <a:lnTo>
                    <a:pt x="22" y="47"/>
                  </a:lnTo>
                  <a:lnTo>
                    <a:pt x="14" y="37"/>
                  </a:lnTo>
                  <a:lnTo>
                    <a:pt x="15" y="33"/>
                  </a:lnTo>
                  <a:lnTo>
                    <a:pt x="12" y="31"/>
                  </a:lnTo>
                  <a:lnTo>
                    <a:pt x="18" y="26"/>
                  </a:lnTo>
                  <a:lnTo>
                    <a:pt x="29" y="23"/>
                  </a:lnTo>
                  <a:close/>
                  <a:moveTo>
                    <a:pt x="7" y="0"/>
                  </a:moveTo>
                  <a:lnTo>
                    <a:pt x="13" y="2"/>
                  </a:lnTo>
                  <a:lnTo>
                    <a:pt x="12" y="8"/>
                  </a:lnTo>
                  <a:lnTo>
                    <a:pt x="8" y="11"/>
                  </a:lnTo>
                  <a:lnTo>
                    <a:pt x="0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62" name="Freeform 24">
              <a:extLst>
                <a:ext uri="{FF2B5EF4-FFF2-40B4-BE49-F238E27FC236}">
                  <a16:creationId xmlns:a16="http://schemas.microsoft.com/office/drawing/2014/main" id="{3740659C-2BAB-4AC7-A6B7-B43B51E234E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41277" y="4137938"/>
              <a:ext cx="307975" cy="230188"/>
            </a:xfrm>
            <a:custGeom>
              <a:avLst/>
              <a:gdLst>
                <a:gd name="T0" fmla="*/ 33 w 194"/>
                <a:gd name="T1" fmla="*/ 128 h 145"/>
                <a:gd name="T2" fmla="*/ 17 w 194"/>
                <a:gd name="T3" fmla="*/ 143 h 145"/>
                <a:gd name="T4" fmla="*/ 6 w 194"/>
                <a:gd name="T5" fmla="*/ 138 h 145"/>
                <a:gd name="T6" fmla="*/ 25 w 194"/>
                <a:gd name="T7" fmla="*/ 124 h 145"/>
                <a:gd name="T8" fmla="*/ 15 w 194"/>
                <a:gd name="T9" fmla="*/ 71 h 145"/>
                <a:gd name="T10" fmla="*/ 8 w 194"/>
                <a:gd name="T11" fmla="*/ 70 h 145"/>
                <a:gd name="T12" fmla="*/ 22 w 194"/>
                <a:gd name="T13" fmla="*/ 65 h 145"/>
                <a:gd name="T14" fmla="*/ 25 w 194"/>
                <a:gd name="T15" fmla="*/ 71 h 145"/>
                <a:gd name="T16" fmla="*/ 22 w 194"/>
                <a:gd name="T17" fmla="*/ 65 h 145"/>
                <a:gd name="T18" fmla="*/ 187 w 194"/>
                <a:gd name="T19" fmla="*/ 22 h 145"/>
                <a:gd name="T20" fmla="*/ 191 w 194"/>
                <a:gd name="T21" fmla="*/ 27 h 145"/>
                <a:gd name="T22" fmla="*/ 180 w 194"/>
                <a:gd name="T23" fmla="*/ 34 h 145"/>
                <a:gd name="T24" fmla="*/ 174 w 194"/>
                <a:gd name="T25" fmla="*/ 29 h 145"/>
                <a:gd name="T26" fmla="*/ 174 w 194"/>
                <a:gd name="T27" fmla="*/ 25 h 145"/>
                <a:gd name="T28" fmla="*/ 180 w 194"/>
                <a:gd name="T29" fmla="*/ 21 h 145"/>
                <a:gd name="T30" fmla="*/ 184 w 194"/>
                <a:gd name="T31" fmla="*/ 22 h 145"/>
                <a:gd name="T32" fmla="*/ 188 w 194"/>
                <a:gd name="T33" fmla="*/ 14 h 145"/>
                <a:gd name="T34" fmla="*/ 123 w 194"/>
                <a:gd name="T35" fmla="*/ 9 h 145"/>
                <a:gd name="T36" fmla="*/ 134 w 194"/>
                <a:gd name="T37" fmla="*/ 21 h 145"/>
                <a:gd name="T38" fmla="*/ 145 w 194"/>
                <a:gd name="T39" fmla="*/ 18 h 145"/>
                <a:gd name="T40" fmla="*/ 150 w 194"/>
                <a:gd name="T41" fmla="*/ 24 h 145"/>
                <a:gd name="T42" fmla="*/ 169 w 194"/>
                <a:gd name="T43" fmla="*/ 30 h 145"/>
                <a:gd name="T44" fmla="*/ 181 w 194"/>
                <a:gd name="T45" fmla="*/ 47 h 145"/>
                <a:gd name="T46" fmla="*/ 180 w 194"/>
                <a:gd name="T47" fmla="*/ 61 h 145"/>
                <a:gd name="T48" fmla="*/ 185 w 194"/>
                <a:gd name="T49" fmla="*/ 65 h 145"/>
                <a:gd name="T50" fmla="*/ 171 w 194"/>
                <a:gd name="T51" fmla="*/ 79 h 145"/>
                <a:gd name="T52" fmla="*/ 188 w 194"/>
                <a:gd name="T53" fmla="*/ 100 h 145"/>
                <a:gd name="T54" fmla="*/ 172 w 194"/>
                <a:gd name="T55" fmla="*/ 107 h 145"/>
                <a:gd name="T56" fmla="*/ 165 w 194"/>
                <a:gd name="T57" fmla="*/ 98 h 145"/>
                <a:gd name="T58" fmla="*/ 148 w 194"/>
                <a:gd name="T59" fmla="*/ 109 h 145"/>
                <a:gd name="T60" fmla="*/ 116 w 194"/>
                <a:gd name="T61" fmla="*/ 134 h 145"/>
                <a:gd name="T62" fmla="*/ 73 w 194"/>
                <a:gd name="T63" fmla="*/ 136 h 145"/>
                <a:gd name="T64" fmla="*/ 27 w 194"/>
                <a:gd name="T65" fmla="*/ 119 h 145"/>
                <a:gd name="T66" fmla="*/ 30 w 194"/>
                <a:gd name="T67" fmla="*/ 106 h 145"/>
                <a:gd name="T68" fmla="*/ 14 w 194"/>
                <a:gd name="T69" fmla="*/ 103 h 145"/>
                <a:gd name="T70" fmla="*/ 18 w 194"/>
                <a:gd name="T71" fmla="*/ 82 h 145"/>
                <a:gd name="T72" fmla="*/ 15 w 194"/>
                <a:gd name="T73" fmla="*/ 76 h 145"/>
                <a:gd name="T74" fmla="*/ 19 w 194"/>
                <a:gd name="T75" fmla="*/ 81 h 145"/>
                <a:gd name="T76" fmla="*/ 26 w 194"/>
                <a:gd name="T77" fmla="*/ 71 h 145"/>
                <a:gd name="T78" fmla="*/ 32 w 194"/>
                <a:gd name="T79" fmla="*/ 65 h 145"/>
                <a:gd name="T80" fmla="*/ 37 w 194"/>
                <a:gd name="T81" fmla="*/ 65 h 145"/>
                <a:gd name="T82" fmla="*/ 66 w 194"/>
                <a:gd name="T83" fmla="*/ 53 h 145"/>
                <a:gd name="T84" fmla="*/ 73 w 194"/>
                <a:gd name="T85" fmla="*/ 31 h 145"/>
                <a:gd name="T86" fmla="*/ 93 w 194"/>
                <a:gd name="T87" fmla="*/ 12 h 145"/>
                <a:gd name="T88" fmla="*/ 123 w 194"/>
                <a:gd name="T89" fmla="*/ 9 h 145"/>
                <a:gd name="T90" fmla="*/ 102 w 194"/>
                <a:gd name="T91" fmla="*/ 9 h 145"/>
                <a:gd name="T92" fmla="*/ 95 w 194"/>
                <a:gd name="T93" fmla="*/ 10 h 145"/>
                <a:gd name="T94" fmla="*/ 117 w 194"/>
                <a:gd name="T95" fmla="*/ 1 h 145"/>
                <a:gd name="T96" fmla="*/ 105 w 194"/>
                <a:gd name="T97" fmla="*/ 7 h 145"/>
                <a:gd name="T98" fmla="*/ 117 w 194"/>
                <a:gd name="T99" fmla="*/ 1 h 145"/>
                <a:gd name="T100" fmla="*/ 100 w 194"/>
                <a:gd name="T101" fmla="*/ 4 h 145"/>
                <a:gd name="T102" fmla="*/ 97 w 194"/>
                <a:gd name="T103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4" h="145">
                  <a:moveTo>
                    <a:pt x="25" y="124"/>
                  </a:moveTo>
                  <a:lnTo>
                    <a:pt x="33" y="128"/>
                  </a:lnTo>
                  <a:lnTo>
                    <a:pt x="33" y="132"/>
                  </a:lnTo>
                  <a:lnTo>
                    <a:pt x="17" y="143"/>
                  </a:lnTo>
                  <a:lnTo>
                    <a:pt x="7" y="145"/>
                  </a:lnTo>
                  <a:lnTo>
                    <a:pt x="6" y="138"/>
                  </a:lnTo>
                  <a:lnTo>
                    <a:pt x="0" y="136"/>
                  </a:lnTo>
                  <a:lnTo>
                    <a:pt x="25" y="124"/>
                  </a:lnTo>
                  <a:close/>
                  <a:moveTo>
                    <a:pt x="12" y="70"/>
                  </a:moveTo>
                  <a:lnTo>
                    <a:pt x="15" y="71"/>
                  </a:lnTo>
                  <a:lnTo>
                    <a:pt x="10" y="76"/>
                  </a:lnTo>
                  <a:lnTo>
                    <a:pt x="8" y="70"/>
                  </a:lnTo>
                  <a:lnTo>
                    <a:pt x="12" y="70"/>
                  </a:lnTo>
                  <a:close/>
                  <a:moveTo>
                    <a:pt x="22" y="65"/>
                  </a:moveTo>
                  <a:lnTo>
                    <a:pt x="30" y="67"/>
                  </a:lnTo>
                  <a:lnTo>
                    <a:pt x="25" y="71"/>
                  </a:lnTo>
                  <a:lnTo>
                    <a:pt x="19" y="67"/>
                  </a:lnTo>
                  <a:lnTo>
                    <a:pt x="22" y="65"/>
                  </a:lnTo>
                  <a:close/>
                  <a:moveTo>
                    <a:pt x="194" y="13"/>
                  </a:moveTo>
                  <a:lnTo>
                    <a:pt x="187" y="22"/>
                  </a:lnTo>
                  <a:lnTo>
                    <a:pt x="190" y="21"/>
                  </a:lnTo>
                  <a:lnTo>
                    <a:pt x="191" y="27"/>
                  </a:lnTo>
                  <a:lnTo>
                    <a:pt x="181" y="27"/>
                  </a:lnTo>
                  <a:lnTo>
                    <a:pt x="180" y="34"/>
                  </a:lnTo>
                  <a:lnTo>
                    <a:pt x="176" y="34"/>
                  </a:lnTo>
                  <a:lnTo>
                    <a:pt x="174" y="29"/>
                  </a:lnTo>
                  <a:lnTo>
                    <a:pt x="177" y="24"/>
                  </a:lnTo>
                  <a:lnTo>
                    <a:pt x="174" y="25"/>
                  </a:lnTo>
                  <a:lnTo>
                    <a:pt x="174" y="21"/>
                  </a:lnTo>
                  <a:lnTo>
                    <a:pt x="180" y="21"/>
                  </a:lnTo>
                  <a:lnTo>
                    <a:pt x="180" y="17"/>
                  </a:lnTo>
                  <a:lnTo>
                    <a:pt x="184" y="22"/>
                  </a:lnTo>
                  <a:lnTo>
                    <a:pt x="186" y="16"/>
                  </a:lnTo>
                  <a:lnTo>
                    <a:pt x="188" y="14"/>
                  </a:lnTo>
                  <a:lnTo>
                    <a:pt x="194" y="13"/>
                  </a:lnTo>
                  <a:close/>
                  <a:moveTo>
                    <a:pt x="123" y="9"/>
                  </a:moveTo>
                  <a:lnTo>
                    <a:pt x="134" y="16"/>
                  </a:lnTo>
                  <a:lnTo>
                    <a:pt x="134" y="21"/>
                  </a:lnTo>
                  <a:lnTo>
                    <a:pt x="140" y="12"/>
                  </a:lnTo>
                  <a:lnTo>
                    <a:pt x="145" y="18"/>
                  </a:lnTo>
                  <a:lnTo>
                    <a:pt x="145" y="23"/>
                  </a:lnTo>
                  <a:lnTo>
                    <a:pt x="150" y="24"/>
                  </a:lnTo>
                  <a:lnTo>
                    <a:pt x="164" y="34"/>
                  </a:lnTo>
                  <a:lnTo>
                    <a:pt x="169" y="30"/>
                  </a:lnTo>
                  <a:lnTo>
                    <a:pt x="178" y="38"/>
                  </a:lnTo>
                  <a:lnTo>
                    <a:pt x="181" y="47"/>
                  </a:lnTo>
                  <a:lnTo>
                    <a:pt x="178" y="48"/>
                  </a:lnTo>
                  <a:lnTo>
                    <a:pt x="180" y="61"/>
                  </a:lnTo>
                  <a:lnTo>
                    <a:pt x="176" y="63"/>
                  </a:lnTo>
                  <a:lnTo>
                    <a:pt x="185" y="65"/>
                  </a:lnTo>
                  <a:lnTo>
                    <a:pt x="181" y="74"/>
                  </a:lnTo>
                  <a:lnTo>
                    <a:pt x="171" y="79"/>
                  </a:lnTo>
                  <a:lnTo>
                    <a:pt x="189" y="88"/>
                  </a:lnTo>
                  <a:lnTo>
                    <a:pt x="188" y="100"/>
                  </a:lnTo>
                  <a:lnTo>
                    <a:pt x="183" y="105"/>
                  </a:lnTo>
                  <a:lnTo>
                    <a:pt x="172" y="107"/>
                  </a:lnTo>
                  <a:lnTo>
                    <a:pt x="168" y="98"/>
                  </a:lnTo>
                  <a:lnTo>
                    <a:pt x="165" y="98"/>
                  </a:lnTo>
                  <a:lnTo>
                    <a:pt x="157" y="107"/>
                  </a:lnTo>
                  <a:lnTo>
                    <a:pt x="148" y="109"/>
                  </a:lnTo>
                  <a:lnTo>
                    <a:pt x="146" y="122"/>
                  </a:lnTo>
                  <a:lnTo>
                    <a:pt x="116" y="134"/>
                  </a:lnTo>
                  <a:lnTo>
                    <a:pt x="100" y="131"/>
                  </a:lnTo>
                  <a:lnTo>
                    <a:pt x="73" y="136"/>
                  </a:lnTo>
                  <a:lnTo>
                    <a:pt x="29" y="125"/>
                  </a:lnTo>
                  <a:lnTo>
                    <a:pt x="27" y="119"/>
                  </a:lnTo>
                  <a:lnTo>
                    <a:pt x="33" y="108"/>
                  </a:lnTo>
                  <a:lnTo>
                    <a:pt x="30" y="106"/>
                  </a:lnTo>
                  <a:lnTo>
                    <a:pt x="25" y="102"/>
                  </a:lnTo>
                  <a:lnTo>
                    <a:pt x="14" y="103"/>
                  </a:lnTo>
                  <a:lnTo>
                    <a:pt x="14" y="91"/>
                  </a:lnTo>
                  <a:lnTo>
                    <a:pt x="18" y="82"/>
                  </a:lnTo>
                  <a:lnTo>
                    <a:pt x="15" y="79"/>
                  </a:lnTo>
                  <a:lnTo>
                    <a:pt x="15" y="76"/>
                  </a:lnTo>
                  <a:lnTo>
                    <a:pt x="21" y="78"/>
                  </a:lnTo>
                  <a:lnTo>
                    <a:pt x="19" y="81"/>
                  </a:lnTo>
                  <a:lnTo>
                    <a:pt x="25" y="76"/>
                  </a:lnTo>
                  <a:lnTo>
                    <a:pt x="26" y="71"/>
                  </a:lnTo>
                  <a:lnTo>
                    <a:pt x="33" y="69"/>
                  </a:lnTo>
                  <a:lnTo>
                    <a:pt x="32" y="65"/>
                  </a:lnTo>
                  <a:lnTo>
                    <a:pt x="35" y="61"/>
                  </a:lnTo>
                  <a:lnTo>
                    <a:pt x="37" y="65"/>
                  </a:lnTo>
                  <a:lnTo>
                    <a:pt x="52" y="56"/>
                  </a:lnTo>
                  <a:lnTo>
                    <a:pt x="66" y="53"/>
                  </a:lnTo>
                  <a:lnTo>
                    <a:pt x="70" y="49"/>
                  </a:lnTo>
                  <a:lnTo>
                    <a:pt x="73" y="31"/>
                  </a:lnTo>
                  <a:lnTo>
                    <a:pt x="82" y="32"/>
                  </a:lnTo>
                  <a:lnTo>
                    <a:pt x="93" y="12"/>
                  </a:lnTo>
                  <a:lnTo>
                    <a:pt x="120" y="12"/>
                  </a:lnTo>
                  <a:lnTo>
                    <a:pt x="123" y="9"/>
                  </a:lnTo>
                  <a:close/>
                  <a:moveTo>
                    <a:pt x="100" y="7"/>
                  </a:moveTo>
                  <a:lnTo>
                    <a:pt x="102" y="9"/>
                  </a:lnTo>
                  <a:lnTo>
                    <a:pt x="99" y="12"/>
                  </a:lnTo>
                  <a:lnTo>
                    <a:pt x="95" y="10"/>
                  </a:lnTo>
                  <a:lnTo>
                    <a:pt x="100" y="7"/>
                  </a:lnTo>
                  <a:close/>
                  <a:moveTo>
                    <a:pt x="117" y="1"/>
                  </a:moveTo>
                  <a:lnTo>
                    <a:pt x="111" y="7"/>
                  </a:lnTo>
                  <a:lnTo>
                    <a:pt x="105" y="7"/>
                  </a:lnTo>
                  <a:lnTo>
                    <a:pt x="103" y="6"/>
                  </a:lnTo>
                  <a:lnTo>
                    <a:pt x="117" y="1"/>
                  </a:lnTo>
                  <a:close/>
                  <a:moveTo>
                    <a:pt x="97" y="0"/>
                  </a:moveTo>
                  <a:lnTo>
                    <a:pt x="100" y="4"/>
                  </a:lnTo>
                  <a:lnTo>
                    <a:pt x="93" y="5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53" name="Freeform 25">
              <a:extLst>
                <a:ext uri="{FF2B5EF4-FFF2-40B4-BE49-F238E27FC236}">
                  <a16:creationId xmlns:a16="http://schemas.microsoft.com/office/drawing/2014/main" id="{9A0D7AEF-D379-4FAA-B50F-89223D00BB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06390" y="4695151"/>
              <a:ext cx="323850" cy="411163"/>
            </a:xfrm>
            <a:custGeom>
              <a:avLst/>
              <a:gdLst>
                <a:gd name="T0" fmla="*/ 19 w 204"/>
                <a:gd name="T1" fmla="*/ 71 h 259"/>
                <a:gd name="T2" fmla="*/ 21 w 204"/>
                <a:gd name="T3" fmla="*/ 66 h 259"/>
                <a:gd name="T4" fmla="*/ 22 w 204"/>
                <a:gd name="T5" fmla="*/ 54 h 259"/>
                <a:gd name="T6" fmla="*/ 27 w 204"/>
                <a:gd name="T7" fmla="*/ 37 h 259"/>
                <a:gd name="T8" fmla="*/ 69 w 204"/>
                <a:gd name="T9" fmla="*/ 26 h 259"/>
                <a:gd name="T10" fmla="*/ 115 w 204"/>
                <a:gd name="T11" fmla="*/ 4 h 259"/>
                <a:gd name="T12" fmla="*/ 162 w 204"/>
                <a:gd name="T13" fmla="*/ 3 h 259"/>
                <a:gd name="T14" fmla="*/ 169 w 204"/>
                <a:gd name="T15" fmla="*/ 56 h 259"/>
                <a:gd name="T16" fmla="*/ 184 w 204"/>
                <a:gd name="T17" fmla="*/ 74 h 259"/>
                <a:gd name="T18" fmla="*/ 185 w 204"/>
                <a:gd name="T19" fmla="*/ 87 h 259"/>
                <a:gd name="T20" fmla="*/ 189 w 204"/>
                <a:gd name="T21" fmla="*/ 107 h 259"/>
                <a:gd name="T22" fmla="*/ 190 w 204"/>
                <a:gd name="T23" fmla="*/ 123 h 259"/>
                <a:gd name="T24" fmla="*/ 192 w 204"/>
                <a:gd name="T25" fmla="*/ 132 h 259"/>
                <a:gd name="T26" fmla="*/ 199 w 204"/>
                <a:gd name="T27" fmla="*/ 169 h 259"/>
                <a:gd name="T28" fmla="*/ 202 w 204"/>
                <a:gd name="T29" fmla="*/ 204 h 259"/>
                <a:gd name="T30" fmla="*/ 188 w 204"/>
                <a:gd name="T31" fmla="*/ 207 h 259"/>
                <a:gd name="T32" fmla="*/ 174 w 204"/>
                <a:gd name="T33" fmla="*/ 205 h 259"/>
                <a:gd name="T34" fmla="*/ 163 w 204"/>
                <a:gd name="T35" fmla="*/ 220 h 259"/>
                <a:gd name="T36" fmla="*/ 156 w 204"/>
                <a:gd name="T37" fmla="*/ 217 h 259"/>
                <a:gd name="T38" fmla="*/ 151 w 204"/>
                <a:gd name="T39" fmla="*/ 221 h 259"/>
                <a:gd name="T40" fmla="*/ 143 w 204"/>
                <a:gd name="T41" fmla="*/ 245 h 259"/>
                <a:gd name="T42" fmla="*/ 120 w 204"/>
                <a:gd name="T43" fmla="*/ 257 h 259"/>
                <a:gd name="T44" fmla="*/ 94 w 204"/>
                <a:gd name="T45" fmla="*/ 252 h 259"/>
                <a:gd name="T46" fmla="*/ 83 w 204"/>
                <a:gd name="T47" fmla="*/ 252 h 259"/>
                <a:gd name="T48" fmla="*/ 74 w 204"/>
                <a:gd name="T49" fmla="*/ 242 h 259"/>
                <a:gd name="T50" fmla="*/ 63 w 204"/>
                <a:gd name="T51" fmla="*/ 242 h 259"/>
                <a:gd name="T52" fmla="*/ 71 w 204"/>
                <a:gd name="T53" fmla="*/ 228 h 259"/>
                <a:gd name="T54" fmla="*/ 68 w 204"/>
                <a:gd name="T55" fmla="*/ 215 h 259"/>
                <a:gd name="T56" fmla="*/ 56 w 204"/>
                <a:gd name="T57" fmla="*/ 204 h 259"/>
                <a:gd name="T58" fmla="*/ 51 w 204"/>
                <a:gd name="T59" fmla="*/ 193 h 259"/>
                <a:gd name="T60" fmla="*/ 46 w 204"/>
                <a:gd name="T61" fmla="*/ 182 h 259"/>
                <a:gd name="T62" fmla="*/ 30 w 204"/>
                <a:gd name="T63" fmla="*/ 162 h 259"/>
                <a:gd name="T64" fmla="*/ 28 w 204"/>
                <a:gd name="T65" fmla="*/ 152 h 259"/>
                <a:gd name="T66" fmla="*/ 13 w 204"/>
                <a:gd name="T67" fmla="*/ 132 h 259"/>
                <a:gd name="T68" fmla="*/ 0 w 204"/>
                <a:gd name="T69" fmla="*/ 99 h 259"/>
                <a:gd name="T70" fmla="*/ 14 w 204"/>
                <a:gd name="T71" fmla="*/ 94 h 259"/>
                <a:gd name="T72" fmla="*/ 14 w 204"/>
                <a:gd name="T73" fmla="*/ 83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4" h="259">
                  <a:moveTo>
                    <a:pt x="15" y="78"/>
                  </a:moveTo>
                  <a:lnTo>
                    <a:pt x="19" y="71"/>
                  </a:lnTo>
                  <a:lnTo>
                    <a:pt x="18" y="65"/>
                  </a:lnTo>
                  <a:lnTo>
                    <a:pt x="21" y="66"/>
                  </a:lnTo>
                  <a:lnTo>
                    <a:pt x="24" y="63"/>
                  </a:lnTo>
                  <a:lnTo>
                    <a:pt x="22" y="54"/>
                  </a:lnTo>
                  <a:lnTo>
                    <a:pt x="26" y="49"/>
                  </a:lnTo>
                  <a:lnTo>
                    <a:pt x="27" y="37"/>
                  </a:lnTo>
                  <a:lnTo>
                    <a:pt x="69" y="37"/>
                  </a:lnTo>
                  <a:lnTo>
                    <a:pt x="69" y="26"/>
                  </a:lnTo>
                  <a:lnTo>
                    <a:pt x="80" y="0"/>
                  </a:lnTo>
                  <a:lnTo>
                    <a:pt x="115" y="4"/>
                  </a:lnTo>
                  <a:lnTo>
                    <a:pt x="162" y="3"/>
                  </a:lnTo>
                  <a:lnTo>
                    <a:pt x="162" y="3"/>
                  </a:lnTo>
                  <a:lnTo>
                    <a:pt x="166" y="49"/>
                  </a:lnTo>
                  <a:lnTo>
                    <a:pt x="169" y="56"/>
                  </a:lnTo>
                  <a:lnTo>
                    <a:pt x="181" y="64"/>
                  </a:lnTo>
                  <a:lnTo>
                    <a:pt x="184" y="74"/>
                  </a:lnTo>
                  <a:lnTo>
                    <a:pt x="187" y="78"/>
                  </a:lnTo>
                  <a:lnTo>
                    <a:pt x="185" y="87"/>
                  </a:lnTo>
                  <a:lnTo>
                    <a:pt x="190" y="96"/>
                  </a:lnTo>
                  <a:lnTo>
                    <a:pt x="189" y="107"/>
                  </a:lnTo>
                  <a:lnTo>
                    <a:pt x="192" y="112"/>
                  </a:lnTo>
                  <a:lnTo>
                    <a:pt x="190" y="123"/>
                  </a:lnTo>
                  <a:lnTo>
                    <a:pt x="192" y="132"/>
                  </a:lnTo>
                  <a:lnTo>
                    <a:pt x="192" y="132"/>
                  </a:lnTo>
                  <a:lnTo>
                    <a:pt x="200" y="148"/>
                  </a:lnTo>
                  <a:lnTo>
                    <a:pt x="199" y="169"/>
                  </a:lnTo>
                  <a:lnTo>
                    <a:pt x="204" y="180"/>
                  </a:lnTo>
                  <a:lnTo>
                    <a:pt x="202" y="204"/>
                  </a:lnTo>
                  <a:lnTo>
                    <a:pt x="195" y="211"/>
                  </a:lnTo>
                  <a:lnTo>
                    <a:pt x="188" y="207"/>
                  </a:lnTo>
                  <a:lnTo>
                    <a:pt x="178" y="210"/>
                  </a:lnTo>
                  <a:lnTo>
                    <a:pt x="174" y="205"/>
                  </a:lnTo>
                  <a:lnTo>
                    <a:pt x="164" y="206"/>
                  </a:lnTo>
                  <a:lnTo>
                    <a:pt x="163" y="220"/>
                  </a:lnTo>
                  <a:lnTo>
                    <a:pt x="163" y="220"/>
                  </a:lnTo>
                  <a:lnTo>
                    <a:pt x="156" y="217"/>
                  </a:lnTo>
                  <a:lnTo>
                    <a:pt x="156" y="221"/>
                  </a:lnTo>
                  <a:lnTo>
                    <a:pt x="151" y="221"/>
                  </a:lnTo>
                  <a:lnTo>
                    <a:pt x="145" y="232"/>
                  </a:lnTo>
                  <a:lnTo>
                    <a:pt x="143" y="245"/>
                  </a:lnTo>
                  <a:lnTo>
                    <a:pt x="123" y="247"/>
                  </a:lnTo>
                  <a:lnTo>
                    <a:pt x="120" y="257"/>
                  </a:lnTo>
                  <a:lnTo>
                    <a:pt x="103" y="259"/>
                  </a:lnTo>
                  <a:lnTo>
                    <a:pt x="94" y="252"/>
                  </a:lnTo>
                  <a:lnTo>
                    <a:pt x="83" y="256"/>
                  </a:lnTo>
                  <a:lnTo>
                    <a:pt x="83" y="252"/>
                  </a:lnTo>
                  <a:lnTo>
                    <a:pt x="74" y="247"/>
                  </a:lnTo>
                  <a:lnTo>
                    <a:pt x="74" y="242"/>
                  </a:lnTo>
                  <a:lnTo>
                    <a:pt x="70" y="238"/>
                  </a:lnTo>
                  <a:lnTo>
                    <a:pt x="63" y="242"/>
                  </a:lnTo>
                  <a:lnTo>
                    <a:pt x="66" y="233"/>
                  </a:lnTo>
                  <a:lnTo>
                    <a:pt x="71" y="228"/>
                  </a:lnTo>
                  <a:lnTo>
                    <a:pt x="68" y="215"/>
                  </a:lnTo>
                  <a:lnTo>
                    <a:pt x="68" y="215"/>
                  </a:lnTo>
                  <a:lnTo>
                    <a:pt x="66" y="210"/>
                  </a:lnTo>
                  <a:lnTo>
                    <a:pt x="56" y="204"/>
                  </a:lnTo>
                  <a:lnTo>
                    <a:pt x="56" y="198"/>
                  </a:lnTo>
                  <a:lnTo>
                    <a:pt x="51" y="193"/>
                  </a:lnTo>
                  <a:lnTo>
                    <a:pt x="51" y="184"/>
                  </a:lnTo>
                  <a:lnTo>
                    <a:pt x="46" y="182"/>
                  </a:lnTo>
                  <a:lnTo>
                    <a:pt x="36" y="164"/>
                  </a:lnTo>
                  <a:lnTo>
                    <a:pt x="30" y="162"/>
                  </a:lnTo>
                  <a:lnTo>
                    <a:pt x="27" y="157"/>
                  </a:lnTo>
                  <a:lnTo>
                    <a:pt x="28" y="152"/>
                  </a:lnTo>
                  <a:lnTo>
                    <a:pt x="22" y="149"/>
                  </a:lnTo>
                  <a:lnTo>
                    <a:pt x="13" y="132"/>
                  </a:lnTo>
                  <a:lnTo>
                    <a:pt x="8" y="109"/>
                  </a:lnTo>
                  <a:lnTo>
                    <a:pt x="0" y="99"/>
                  </a:lnTo>
                  <a:lnTo>
                    <a:pt x="0" y="99"/>
                  </a:lnTo>
                  <a:lnTo>
                    <a:pt x="14" y="94"/>
                  </a:lnTo>
                  <a:lnTo>
                    <a:pt x="17" y="89"/>
                  </a:lnTo>
                  <a:lnTo>
                    <a:pt x="14" y="83"/>
                  </a:lnTo>
                  <a:lnTo>
                    <a:pt x="15" y="78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54" name="Freeform 26">
              <a:extLst>
                <a:ext uri="{FF2B5EF4-FFF2-40B4-BE49-F238E27FC236}">
                  <a16:creationId xmlns:a16="http://schemas.microsoft.com/office/drawing/2014/main" id="{8AF7D66E-A4C6-4226-9CC8-B9A51D615A56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9877" y="2372638"/>
              <a:ext cx="228600" cy="207963"/>
            </a:xfrm>
            <a:custGeom>
              <a:avLst/>
              <a:gdLst>
                <a:gd name="T0" fmla="*/ 59 w 144"/>
                <a:gd name="T1" fmla="*/ 12 h 131"/>
                <a:gd name="T2" fmla="*/ 73 w 144"/>
                <a:gd name="T3" fmla="*/ 4 h 131"/>
                <a:gd name="T4" fmla="*/ 100 w 144"/>
                <a:gd name="T5" fmla="*/ 0 h 131"/>
                <a:gd name="T6" fmla="*/ 121 w 144"/>
                <a:gd name="T7" fmla="*/ 15 h 131"/>
                <a:gd name="T8" fmla="*/ 136 w 144"/>
                <a:gd name="T9" fmla="*/ 16 h 131"/>
                <a:gd name="T10" fmla="*/ 136 w 144"/>
                <a:gd name="T11" fmla="*/ 16 h 131"/>
                <a:gd name="T12" fmla="*/ 143 w 144"/>
                <a:gd name="T13" fmla="*/ 61 h 131"/>
                <a:gd name="T14" fmla="*/ 143 w 144"/>
                <a:gd name="T15" fmla="*/ 61 h 131"/>
                <a:gd name="T16" fmla="*/ 144 w 144"/>
                <a:gd name="T17" fmla="*/ 85 h 131"/>
                <a:gd name="T18" fmla="*/ 144 w 144"/>
                <a:gd name="T19" fmla="*/ 85 h 131"/>
                <a:gd name="T20" fmla="*/ 125 w 144"/>
                <a:gd name="T21" fmla="*/ 96 h 131"/>
                <a:gd name="T22" fmla="*/ 108 w 144"/>
                <a:gd name="T23" fmla="*/ 99 h 131"/>
                <a:gd name="T24" fmla="*/ 107 w 144"/>
                <a:gd name="T25" fmla="*/ 104 h 131"/>
                <a:gd name="T26" fmla="*/ 93 w 144"/>
                <a:gd name="T27" fmla="*/ 114 h 131"/>
                <a:gd name="T28" fmla="*/ 93 w 144"/>
                <a:gd name="T29" fmla="*/ 114 h 131"/>
                <a:gd name="T30" fmla="*/ 85 w 144"/>
                <a:gd name="T31" fmla="*/ 113 h 131"/>
                <a:gd name="T32" fmla="*/ 82 w 144"/>
                <a:gd name="T33" fmla="*/ 109 h 131"/>
                <a:gd name="T34" fmla="*/ 78 w 144"/>
                <a:gd name="T35" fmla="*/ 110 h 131"/>
                <a:gd name="T36" fmla="*/ 78 w 144"/>
                <a:gd name="T37" fmla="*/ 114 h 131"/>
                <a:gd name="T38" fmla="*/ 71 w 144"/>
                <a:gd name="T39" fmla="*/ 117 h 131"/>
                <a:gd name="T40" fmla="*/ 71 w 144"/>
                <a:gd name="T41" fmla="*/ 117 h 131"/>
                <a:gd name="T42" fmla="*/ 70 w 144"/>
                <a:gd name="T43" fmla="*/ 117 h 131"/>
                <a:gd name="T44" fmla="*/ 70 w 144"/>
                <a:gd name="T45" fmla="*/ 117 h 131"/>
                <a:gd name="T46" fmla="*/ 67 w 144"/>
                <a:gd name="T47" fmla="*/ 124 h 131"/>
                <a:gd name="T48" fmla="*/ 63 w 144"/>
                <a:gd name="T49" fmla="*/ 125 h 131"/>
                <a:gd name="T50" fmla="*/ 62 w 144"/>
                <a:gd name="T51" fmla="*/ 120 h 131"/>
                <a:gd name="T52" fmla="*/ 58 w 144"/>
                <a:gd name="T53" fmla="*/ 119 h 131"/>
                <a:gd name="T54" fmla="*/ 55 w 144"/>
                <a:gd name="T55" fmla="*/ 120 h 131"/>
                <a:gd name="T56" fmla="*/ 60 w 144"/>
                <a:gd name="T57" fmla="*/ 130 h 131"/>
                <a:gd name="T58" fmla="*/ 57 w 144"/>
                <a:gd name="T59" fmla="*/ 131 h 131"/>
                <a:gd name="T60" fmla="*/ 53 w 144"/>
                <a:gd name="T61" fmla="*/ 126 h 131"/>
                <a:gd name="T62" fmla="*/ 51 w 144"/>
                <a:gd name="T63" fmla="*/ 128 h 131"/>
                <a:gd name="T64" fmla="*/ 51 w 144"/>
                <a:gd name="T65" fmla="*/ 128 h 131"/>
                <a:gd name="T66" fmla="*/ 47 w 144"/>
                <a:gd name="T67" fmla="*/ 124 h 131"/>
                <a:gd name="T68" fmla="*/ 44 w 144"/>
                <a:gd name="T69" fmla="*/ 125 h 131"/>
                <a:gd name="T70" fmla="*/ 35 w 144"/>
                <a:gd name="T71" fmla="*/ 118 h 131"/>
                <a:gd name="T72" fmla="*/ 35 w 144"/>
                <a:gd name="T73" fmla="*/ 112 h 131"/>
                <a:gd name="T74" fmla="*/ 32 w 144"/>
                <a:gd name="T75" fmla="*/ 111 h 131"/>
                <a:gd name="T76" fmla="*/ 29 w 144"/>
                <a:gd name="T77" fmla="*/ 110 h 131"/>
                <a:gd name="T78" fmla="*/ 26 w 144"/>
                <a:gd name="T79" fmla="*/ 115 h 131"/>
                <a:gd name="T80" fmla="*/ 17 w 144"/>
                <a:gd name="T81" fmla="*/ 114 h 131"/>
                <a:gd name="T82" fmla="*/ 12 w 144"/>
                <a:gd name="T83" fmla="*/ 113 h 131"/>
                <a:gd name="T84" fmla="*/ 0 w 144"/>
                <a:gd name="T85" fmla="*/ 111 h 131"/>
                <a:gd name="T86" fmla="*/ 0 w 144"/>
                <a:gd name="T87" fmla="*/ 108 h 131"/>
                <a:gd name="T88" fmla="*/ 6 w 144"/>
                <a:gd name="T89" fmla="*/ 105 h 131"/>
                <a:gd name="T90" fmla="*/ 6 w 144"/>
                <a:gd name="T91" fmla="*/ 100 h 131"/>
                <a:gd name="T92" fmla="*/ 15 w 144"/>
                <a:gd name="T93" fmla="*/ 85 h 131"/>
                <a:gd name="T94" fmla="*/ 15 w 144"/>
                <a:gd name="T95" fmla="*/ 79 h 131"/>
                <a:gd name="T96" fmla="*/ 34 w 144"/>
                <a:gd name="T97" fmla="*/ 76 h 131"/>
                <a:gd name="T98" fmla="*/ 47 w 144"/>
                <a:gd name="T99" fmla="*/ 65 h 131"/>
                <a:gd name="T100" fmla="*/ 47 w 144"/>
                <a:gd name="T101" fmla="*/ 59 h 131"/>
                <a:gd name="T102" fmla="*/ 51 w 144"/>
                <a:gd name="T103" fmla="*/ 59 h 131"/>
                <a:gd name="T104" fmla="*/ 52 w 144"/>
                <a:gd name="T105" fmla="*/ 62 h 131"/>
                <a:gd name="T106" fmla="*/ 55 w 144"/>
                <a:gd name="T107" fmla="*/ 53 h 131"/>
                <a:gd name="T108" fmla="*/ 62 w 144"/>
                <a:gd name="T109" fmla="*/ 53 h 131"/>
                <a:gd name="T110" fmla="*/ 63 w 144"/>
                <a:gd name="T111" fmla="*/ 43 h 131"/>
                <a:gd name="T112" fmla="*/ 66 w 144"/>
                <a:gd name="T113" fmla="*/ 38 h 131"/>
                <a:gd name="T114" fmla="*/ 57 w 144"/>
                <a:gd name="T115" fmla="*/ 26 h 131"/>
                <a:gd name="T116" fmla="*/ 60 w 144"/>
                <a:gd name="T117" fmla="*/ 22 h 131"/>
                <a:gd name="T118" fmla="*/ 59 w 144"/>
                <a:gd name="T119" fmla="*/ 1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4" h="131">
                  <a:moveTo>
                    <a:pt x="59" y="12"/>
                  </a:moveTo>
                  <a:lnTo>
                    <a:pt x="73" y="4"/>
                  </a:lnTo>
                  <a:lnTo>
                    <a:pt x="100" y="0"/>
                  </a:lnTo>
                  <a:lnTo>
                    <a:pt x="121" y="15"/>
                  </a:lnTo>
                  <a:lnTo>
                    <a:pt x="136" y="16"/>
                  </a:lnTo>
                  <a:lnTo>
                    <a:pt x="136" y="16"/>
                  </a:lnTo>
                  <a:lnTo>
                    <a:pt x="143" y="61"/>
                  </a:lnTo>
                  <a:lnTo>
                    <a:pt x="143" y="61"/>
                  </a:lnTo>
                  <a:lnTo>
                    <a:pt x="144" y="85"/>
                  </a:lnTo>
                  <a:lnTo>
                    <a:pt x="144" y="85"/>
                  </a:lnTo>
                  <a:lnTo>
                    <a:pt x="125" y="96"/>
                  </a:lnTo>
                  <a:lnTo>
                    <a:pt x="108" y="99"/>
                  </a:lnTo>
                  <a:lnTo>
                    <a:pt x="107" y="104"/>
                  </a:lnTo>
                  <a:lnTo>
                    <a:pt x="93" y="114"/>
                  </a:lnTo>
                  <a:lnTo>
                    <a:pt x="93" y="114"/>
                  </a:lnTo>
                  <a:lnTo>
                    <a:pt x="85" y="113"/>
                  </a:lnTo>
                  <a:lnTo>
                    <a:pt x="82" y="109"/>
                  </a:lnTo>
                  <a:lnTo>
                    <a:pt x="78" y="110"/>
                  </a:lnTo>
                  <a:lnTo>
                    <a:pt x="78" y="114"/>
                  </a:lnTo>
                  <a:lnTo>
                    <a:pt x="71" y="117"/>
                  </a:lnTo>
                  <a:lnTo>
                    <a:pt x="71" y="117"/>
                  </a:lnTo>
                  <a:lnTo>
                    <a:pt x="70" y="117"/>
                  </a:lnTo>
                  <a:lnTo>
                    <a:pt x="70" y="117"/>
                  </a:lnTo>
                  <a:lnTo>
                    <a:pt x="67" y="124"/>
                  </a:lnTo>
                  <a:lnTo>
                    <a:pt x="63" y="125"/>
                  </a:lnTo>
                  <a:lnTo>
                    <a:pt x="62" y="120"/>
                  </a:lnTo>
                  <a:lnTo>
                    <a:pt x="58" y="119"/>
                  </a:lnTo>
                  <a:lnTo>
                    <a:pt x="55" y="120"/>
                  </a:lnTo>
                  <a:lnTo>
                    <a:pt x="60" y="130"/>
                  </a:lnTo>
                  <a:lnTo>
                    <a:pt x="57" y="131"/>
                  </a:lnTo>
                  <a:lnTo>
                    <a:pt x="53" y="126"/>
                  </a:lnTo>
                  <a:lnTo>
                    <a:pt x="51" y="128"/>
                  </a:lnTo>
                  <a:lnTo>
                    <a:pt x="51" y="128"/>
                  </a:lnTo>
                  <a:lnTo>
                    <a:pt x="47" y="124"/>
                  </a:lnTo>
                  <a:lnTo>
                    <a:pt x="44" y="125"/>
                  </a:lnTo>
                  <a:lnTo>
                    <a:pt x="35" y="118"/>
                  </a:lnTo>
                  <a:lnTo>
                    <a:pt x="35" y="112"/>
                  </a:lnTo>
                  <a:lnTo>
                    <a:pt x="32" y="111"/>
                  </a:lnTo>
                  <a:lnTo>
                    <a:pt x="29" y="110"/>
                  </a:lnTo>
                  <a:lnTo>
                    <a:pt x="26" y="115"/>
                  </a:lnTo>
                  <a:lnTo>
                    <a:pt x="17" y="114"/>
                  </a:lnTo>
                  <a:lnTo>
                    <a:pt x="12" y="113"/>
                  </a:lnTo>
                  <a:lnTo>
                    <a:pt x="0" y="111"/>
                  </a:lnTo>
                  <a:lnTo>
                    <a:pt x="0" y="108"/>
                  </a:lnTo>
                  <a:lnTo>
                    <a:pt x="6" y="105"/>
                  </a:lnTo>
                  <a:lnTo>
                    <a:pt x="6" y="100"/>
                  </a:lnTo>
                  <a:lnTo>
                    <a:pt x="15" y="85"/>
                  </a:lnTo>
                  <a:lnTo>
                    <a:pt x="15" y="79"/>
                  </a:lnTo>
                  <a:lnTo>
                    <a:pt x="34" y="76"/>
                  </a:lnTo>
                  <a:lnTo>
                    <a:pt x="47" y="65"/>
                  </a:lnTo>
                  <a:lnTo>
                    <a:pt x="47" y="59"/>
                  </a:lnTo>
                  <a:lnTo>
                    <a:pt x="51" y="59"/>
                  </a:lnTo>
                  <a:lnTo>
                    <a:pt x="52" y="62"/>
                  </a:lnTo>
                  <a:lnTo>
                    <a:pt x="55" y="53"/>
                  </a:lnTo>
                  <a:lnTo>
                    <a:pt x="62" y="53"/>
                  </a:lnTo>
                  <a:lnTo>
                    <a:pt x="63" y="43"/>
                  </a:lnTo>
                  <a:lnTo>
                    <a:pt x="66" y="38"/>
                  </a:lnTo>
                  <a:lnTo>
                    <a:pt x="57" y="26"/>
                  </a:lnTo>
                  <a:lnTo>
                    <a:pt x="60" y="22"/>
                  </a:lnTo>
                  <a:lnTo>
                    <a:pt x="59" y="12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55" name="Freeform 27">
              <a:extLst>
                <a:ext uri="{FF2B5EF4-FFF2-40B4-BE49-F238E27FC236}">
                  <a16:creationId xmlns:a16="http://schemas.microsoft.com/office/drawing/2014/main" id="{9C837029-A370-4876-B936-CEC5E721497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96715" y="839113"/>
              <a:ext cx="471488" cy="739775"/>
            </a:xfrm>
            <a:custGeom>
              <a:avLst/>
              <a:gdLst>
                <a:gd name="T0" fmla="*/ 257 w 297"/>
                <a:gd name="T1" fmla="*/ 238 h 466"/>
                <a:gd name="T2" fmla="*/ 248 w 297"/>
                <a:gd name="T3" fmla="*/ 232 h 466"/>
                <a:gd name="T4" fmla="*/ 35 w 297"/>
                <a:gd name="T5" fmla="*/ 214 h 466"/>
                <a:gd name="T6" fmla="*/ 93 w 297"/>
                <a:gd name="T7" fmla="*/ 246 h 466"/>
                <a:gd name="T8" fmla="*/ 107 w 297"/>
                <a:gd name="T9" fmla="*/ 253 h 466"/>
                <a:gd name="T10" fmla="*/ 202 w 297"/>
                <a:gd name="T11" fmla="*/ 297 h 466"/>
                <a:gd name="T12" fmla="*/ 246 w 297"/>
                <a:gd name="T13" fmla="*/ 269 h 466"/>
                <a:gd name="T14" fmla="*/ 255 w 297"/>
                <a:gd name="T15" fmla="*/ 241 h 466"/>
                <a:gd name="T16" fmla="*/ 278 w 297"/>
                <a:gd name="T17" fmla="*/ 254 h 466"/>
                <a:gd name="T18" fmla="*/ 289 w 297"/>
                <a:gd name="T19" fmla="*/ 306 h 466"/>
                <a:gd name="T20" fmla="*/ 260 w 297"/>
                <a:gd name="T21" fmla="*/ 337 h 466"/>
                <a:gd name="T22" fmla="*/ 261 w 297"/>
                <a:gd name="T23" fmla="*/ 348 h 466"/>
                <a:gd name="T24" fmla="*/ 263 w 297"/>
                <a:gd name="T25" fmla="*/ 368 h 466"/>
                <a:gd name="T26" fmla="*/ 260 w 297"/>
                <a:gd name="T27" fmla="*/ 390 h 466"/>
                <a:gd name="T28" fmla="*/ 253 w 297"/>
                <a:gd name="T29" fmla="*/ 402 h 466"/>
                <a:gd name="T30" fmla="*/ 257 w 297"/>
                <a:gd name="T31" fmla="*/ 428 h 466"/>
                <a:gd name="T32" fmla="*/ 265 w 297"/>
                <a:gd name="T33" fmla="*/ 457 h 466"/>
                <a:gd name="T34" fmla="*/ 185 w 297"/>
                <a:gd name="T35" fmla="*/ 464 h 466"/>
                <a:gd name="T36" fmla="*/ 111 w 297"/>
                <a:gd name="T37" fmla="*/ 430 h 466"/>
                <a:gd name="T38" fmla="*/ 104 w 297"/>
                <a:gd name="T39" fmla="*/ 425 h 466"/>
                <a:gd name="T40" fmla="*/ 75 w 297"/>
                <a:gd name="T41" fmla="*/ 397 h 466"/>
                <a:gd name="T42" fmla="*/ 107 w 297"/>
                <a:gd name="T43" fmla="*/ 344 h 466"/>
                <a:gd name="T44" fmla="*/ 77 w 297"/>
                <a:gd name="T45" fmla="*/ 268 h 466"/>
                <a:gd name="T46" fmla="*/ 27 w 297"/>
                <a:gd name="T47" fmla="*/ 246 h 466"/>
                <a:gd name="T48" fmla="*/ 17 w 297"/>
                <a:gd name="T49" fmla="*/ 242 h 466"/>
                <a:gd name="T50" fmla="*/ 0 w 297"/>
                <a:gd name="T51" fmla="*/ 254 h 466"/>
                <a:gd name="T52" fmla="*/ 15 w 297"/>
                <a:gd name="T53" fmla="*/ 216 h 466"/>
                <a:gd name="T54" fmla="*/ 29 w 297"/>
                <a:gd name="T55" fmla="*/ 214 h 466"/>
                <a:gd name="T56" fmla="*/ 112 w 297"/>
                <a:gd name="T57" fmla="*/ 156 h 466"/>
                <a:gd name="T58" fmla="*/ 83 w 297"/>
                <a:gd name="T59" fmla="*/ 166 h 466"/>
                <a:gd name="T60" fmla="*/ 69 w 297"/>
                <a:gd name="T61" fmla="*/ 156 h 466"/>
                <a:gd name="T62" fmla="*/ 206 w 297"/>
                <a:gd name="T63" fmla="*/ 129 h 466"/>
                <a:gd name="T64" fmla="*/ 221 w 297"/>
                <a:gd name="T65" fmla="*/ 143 h 466"/>
                <a:gd name="T66" fmla="*/ 201 w 297"/>
                <a:gd name="T67" fmla="*/ 159 h 466"/>
                <a:gd name="T68" fmla="*/ 188 w 297"/>
                <a:gd name="T69" fmla="*/ 171 h 466"/>
                <a:gd name="T70" fmla="*/ 191 w 297"/>
                <a:gd name="T71" fmla="*/ 148 h 466"/>
                <a:gd name="T72" fmla="*/ 206 w 297"/>
                <a:gd name="T73" fmla="*/ 129 h 466"/>
                <a:gd name="T74" fmla="*/ 62 w 297"/>
                <a:gd name="T75" fmla="*/ 127 h 466"/>
                <a:gd name="T76" fmla="*/ 55 w 297"/>
                <a:gd name="T77" fmla="*/ 91 h 466"/>
                <a:gd name="T78" fmla="*/ 121 w 297"/>
                <a:gd name="T79" fmla="*/ 41 h 466"/>
                <a:gd name="T80" fmla="*/ 119 w 297"/>
                <a:gd name="T81" fmla="*/ 71 h 466"/>
                <a:gd name="T82" fmla="*/ 93 w 297"/>
                <a:gd name="T83" fmla="*/ 55 h 466"/>
                <a:gd name="T84" fmla="*/ 93 w 297"/>
                <a:gd name="T85" fmla="*/ 41 h 466"/>
                <a:gd name="T86" fmla="*/ 223 w 297"/>
                <a:gd name="T87" fmla="*/ 4 h 466"/>
                <a:gd name="T88" fmla="*/ 202 w 297"/>
                <a:gd name="T89" fmla="*/ 13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97" h="466">
                  <a:moveTo>
                    <a:pt x="253" y="224"/>
                  </a:moveTo>
                  <a:lnTo>
                    <a:pt x="257" y="225"/>
                  </a:lnTo>
                  <a:lnTo>
                    <a:pt x="257" y="238"/>
                  </a:lnTo>
                  <a:lnTo>
                    <a:pt x="249" y="243"/>
                  </a:lnTo>
                  <a:lnTo>
                    <a:pt x="251" y="232"/>
                  </a:lnTo>
                  <a:lnTo>
                    <a:pt x="248" y="232"/>
                  </a:lnTo>
                  <a:lnTo>
                    <a:pt x="248" y="228"/>
                  </a:lnTo>
                  <a:lnTo>
                    <a:pt x="253" y="224"/>
                  </a:lnTo>
                  <a:close/>
                  <a:moveTo>
                    <a:pt x="35" y="214"/>
                  </a:moveTo>
                  <a:lnTo>
                    <a:pt x="51" y="218"/>
                  </a:lnTo>
                  <a:lnTo>
                    <a:pt x="74" y="237"/>
                  </a:lnTo>
                  <a:lnTo>
                    <a:pt x="93" y="246"/>
                  </a:lnTo>
                  <a:lnTo>
                    <a:pt x="97" y="248"/>
                  </a:lnTo>
                  <a:lnTo>
                    <a:pt x="98" y="252"/>
                  </a:lnTo>
                  <a:lnTo>
                    <a:pt x="107" y="253"/>
                  </a:lnTo>
                  <a:lnTo>
                    <a:pt x="139" y="272"/>
                  </a:lnTo>
                  <a:lnTo>
                    <a:pt x="201" y="295"/>
                  </a:lnTo>
                  <a:lnTo>
                    <a:pt x="202" y="297"/>
                  </a:lnTo>
                  <a:lnTo>
                    <a:pt x="226" y="291"/>
                  </a:lnTo>
                  <a:lnTo>
                    <a:pt x="243" y="275"/>
                  </a:lnTo>
                  <a:lnTo>
                    <a:pt x="246" y="269"/>
                  </a:lnTo>
                  <a:lnTo>
                    <a:pt x="252" y="269"/>
                  </a:lnTo>
                  <a:lnTo>
                    <a:pt x="251" y="260"/>
                  </a:lnTo>
                  <a:lnTo>
                    <a:pt x="255" y="241"/>
                  </a:lnTo>
                  <a:lnTo>
                    <a:pt x="260" y="238"/>
                  </a:lnTo>
                  <a:lnTo>
                    <a:pt x="275" y="239"/>
                  </a:lnTo>
                  <a:lnTo>
                    <a:pt x="278" y="254"/>
                  </a:lnTo>
                  <a:lnTo>
                    <a:pt x="292" y="267"/>
                  </a:lnTo>
                  <a:lnTo>
                    <a:pt x="297" y="286"/>
                  </a:lnTo>
                  <a:lnTo>
                    <a:pt x="289" y="306"/>
                  </a:lnTo>
                  <a:lnTo>
                    <a:pt x="281" y="318"/>
                  </a:lnTo>
                  <a:lnTo>
                    <a:pt x="271" y="321"/>
                  </a:lnTo>
                  <a:lnTo>
                    <a:pt x="260" y="337"/>
                  </a:lnTo>
                  <a:lnTo>
                    <a:pt x="260" y="341"/>
                  </a:lnTo>
                  <a:lnTo>
                    <a:pt x="263" y="342"/>
                  </a:lnTo>
                  <a:lnTo>
                    <a:pt x="261" y="348"/>
                  </a:lnTo>
                  <a:lnTo>
                    <a:pt x="265" y="352"/>
                  </a:lnTo>
                  <a:lnTo>
                    <a:pt x="262" y="367"/>
                  </a:lnTo>
                  <a:lnTo>
                    <a:pt x="263" y="368"/>
                  </a:lnTo>
                  <a:lnTo>
                    <a:pt x="264" y="378"/>
                  </a:lnTo>
                  <a:lnTo>
                    <a:pt x="259" y="384"/>
                  </a:lnTo>
                  <a:lnTo>
                    <a:pt x="260" y="390"/>
                  </a:lnTo>
                  <a:lnTo>
                    <a:pt x="256" y="393"/>
                  </a:lnTo>
                  <a:lnTo>
                    <a:pt x="257" y="397"/>
                  </a:lnTo>
                  <a:lnTo>
                    <a:pt x="253" y="402"/>
                  </a:lnTo>
                  <a:lnTo>
                    <a:pt x="255" y="415"/>
                  </a:lnTo>
                  <a:lnTo>
                    <a:pt x="260" y="424"/>
                  </a:lnTo>
                  <a:lnTo>
                    <a:pt x="257" y="428"/>
                  </a:lnTo>
                  <a:lnTo>
                    <a:pt x="260" y="430"/>
                  </a:lnTo>
                  <a:lnTo>
                    <a:pt x="259" y="443"/>
                  </a:lnTo>
                  <a:lnTo>
                    <a:pt x="265" y="457"/>
                  </a:lnTo>
                  <a:lnTo>
                    <a:pt x="265" y="457"/>
                  </a:lnTo>
                  <a:lnTo>
                    <a:pt x="191" y="460"/>
                  </a:lnTo>
                  <a:lnTo>
                    <a:pt x="185" y="464"/>
                  </a:lnTo>
                  <a:lnTo>
                    <a:pt x="150" y="466"/>
                  </a:lnTo>
                  <a:lnTo>
                    <a:pt x="150" y="466"/>
                  </a:lnTo>
                  <a:lnTo>
                    <a:pt x="111" y="430"/>
                  </a:lnTo>
                  <a:lnTo>
                    <a:pt x="103" y="431"/>
                  </a:lnTo>
                  <a:lnTo>
                    <a:pt x="104" y="425"/>
                  </a:lnTo>
                  <a:lnTo>
                    <a:pt x="104" y="425"/>
                  </a:lnTo>
                  <a:lnTo>
                    <a:pt x="101" y="416"/>
                  </a:lnTo>
                  <a:lnTo>
                    <a:pt x="90" y="402"/>
                  </a:lnTo>
                  <a:lnTo>
                    <a:pt x="75" y="397"/>
                  </a:lnTo>
                  <a:lnTo>
                    <a:pt x="78" y="395"/>
                  </a:lnTo>
                  <a:lnTo>
                    <a:pt x="98" y="349"/>
                  </a:lnTo>
                  <a:lnTo>
                    <a:pt x="107" y="344"/>
                  </a:lnTo>
                  <a:lnTo>
                    <a:pt x="113" y="305"/>
                  </a:lnTo>
                  <a:lnTo>
                    <a:pt x="109" y="286"/>
                  </a:lnTo>
                  <a:lnTo>
                    <a:pt x="77" y="268"/>
                  </a:lnTo>
                  <a:lnTo>
                    <a:pt x="69" y="268"/>
                  </a:lnTo>
                  <a:lnTo>
                    <a:pt x="62" y="258"/>
                  </a:lnTo>
                  <a:lnTo>
                    <a:pt x="27" y="246"/>
                  </a:lnTo>
                  <a:lnTo>
                    <a:pt x="26" y="234"/>
                  </a:lnTo>
                  <a:lnTo>
                    <a:pt x="17" y="237"/>
                  </a:lnTo>
                  <a:lnTo>
                    <a:pt x="17" y="242"/>
                  </a:lnTo>
                  <a:lnTo>
                    <a:pt x="9" y="250"/>
                  </a:lnTo>
                  <a:lnTo>
                    <a:pt x="0" y="254"/>
                  </a:lnTo>
                  <a:lnTo>
                    <a:pt x="0" y="254"/>
                  </a:lnTo>
                  <a:lnTo>
                    <a:pt x="2" y="224"/>
                  </a:lnTo>
                  <a:lnTo>
                    <a:pt x="2" y="224"/>
                  </a:lnTo>
                  <a:lnTo>
                    <a:pt x="15" y="216"/>
                  </a:lnTo>
                  <a:lnTo>
                    <a:pt x="20" y="219"/>
                  </a:lnTo>
                  <a:lnTo>
                    <a:pt x="28" y="217"/>
                  </a:lnTo>
                  <a:lnTo>
                    <a:pt x="29" y="214"/>
                  </a:lnTo>
                  <a:lnTo>
                    <a:pt x="35" y="214"/>
                  </a:lnTo>
                  <a:close/>
                  <a:moveTo>
                    <a:pt x="98" y="151"/>
                  </a:moveTo>
                  <a:lnTo>
                    <a:pt x="112" y="156"/>
                  </a:lnTo>
                  <a:lnTo>
                    <a:pt x="112" y="158"/>
                  </a:lnTo>
                  <a:lnTo>
                    <a:pt x="105" y="162"/>
                  </a:lnTo>
                  <a:lnTo>
                    <a:pt x="83" y="166"/>
                  </a:lnTo>
                  <a:lnTo>
                    <a:pt x="71" y="165"/>
                  </a:lnTo>
                  <a:lnTo>
                    <a:pt x="67" y="162"/>
                  </a:lnTo>
                  <a:lnTo>
                    <a:pt x="69" y="156"/>
                  </a:lnTo>
                  <a:lnTo>
                    <a:pt x="75" y="158"/>
                  </a:lnTo>
                  <a:lnTo>
                    <a:pt x="98" y="151"/>
                  </a:lnTo>
                  <a:close/>
                  <a:moveTo>
                    <a:pt x="206" y="129"/>
                  </a:moveTo>
                  <a:lnTo>
                    <a:pt x="212" y="129"/>
                  </a:lnTo>
                  <a:lnTo>
                    <a:pt x="222" y="139"/>
                  </a:lnTo>
                  <a:lnTo>
                    <a:pt x="221" y="143"/>
                  </a:lnTo>
                  <a:lnTo>
                    <a:pt x="215" y="145"/>
                  </a:lnTo>
                  <a:lnTo>
                    <a:pt x="214" y="152"/>
                  </a:lnTo>
                  <a:lnTo>
                    <a:pt x="201" y="159"/>
                  </a:lnTo>
                  <a:lnTo>
                    <a:pt x="197" y="169"/>
                  </a:lnTo>
                  <a:lnTo>
                    <a:pt x="193" y="172"/>
                  </a:lnTo>
                  <a:lnTo>
                    <a:pt x="188" y="171"/>
                  </a:lnTo>
                  <a:lnTo>
                    <a:pt x="187" y="158"/>
                  </a:lnTo>
                  <a:lnTo>
                    <a:pt x="195" y="155"/>
                  </a:lnTo>
                  <a:lnTo>
                    <a:pt x="191" y="148"/>
                  </a:lnTo>
                  <a:lnTo>
                    <a:pt x="196" y="142"/>
                  </a:lnTo>
                  <a:lnTo>
                    <a:pt x="195" y="136"/>
                  </a:lnTo>
                  <a:lnTo>
                    <a:pt x="206" y="129"/>
                  </a:lnTo>
                  <a:close/>
                  <a:moveTo>
                    <a:pt x="55" y="91"/>
                  </a:moveTo>
                  <a:lnTo>
                    <a:pt x="62" y="106"/>
                  </a:lnTo>
                  <a:lnTo>
                    <a:pt x="62" y="127"/>
                  </a:lnTo>
                  <a:lnTo>
                    <a:pt x="50" y="114"/>
                  </a:lnTo>
                  <a:lnTo>
                    <a:pt x="50" y="105"/>
                  </a:lnTo>
                  <a:lnTo>
                    <a:pt x="55" y="91"/>
                  </a:lnTo>
                  <a:close/>
                  <a:moveTo>
                    <a:pt x="96" y="41"/>
                  </a:moveTo>
                  <a:lnTo>
                    <a:pt x="113" y="46"/>
                  </a:lnTo>
                  <a:lnTo>
                    <a:pt x="121" y="41"/>
                  </a:lnTo>
                  <a:lnTo>
                    <a:pt x="121" y="57"/>
                  </a:lnTo>
                  <a:lnTo>
                    <a:pt x="125" y="67"/>
                  </a:lnTo>
                  <a:lnTo>
                    <a:pt x="119" y="71"/>
                  </a:lnTo>
                  <a:lnTo>
                    <a:pt x="119" y="75"/>
                  </a:lnTo>
                  <a:lnTo>
                    <a:pt x="95" y="66"/>
                  </a:lnTo>
                  <a:lnTo>
                    <a:pt x="93" y="55"/>
                  </a:lnTo>
                  <a:lnTo>
                    <a:pt x="83" y="49"/>
                  </a:lnTo>
                  <a:lnTo>
                    <a:pt x="90" y="47"/>
                  </a:lnTo>
                  <a:lnTo>
                    <a:pt x="93" y="41"/>
                  </a:lnTo>
                  <a:lnTo>
                    <a:pt x="96" y="41"/>
                  </a:lnTo>
                  <a:close/>
                  <a:moveTo>
                    <a:pt x="217" y="0"/>
                  </a:moveTo>
                  <a:lnTo>
                    <a:pt x="223" y="4"/>
                  </a:lnTo>
                  <a:lnTo>
                    <a:pt x="223" y="13"/>
                  </a:lnTo>
                  <a:lnTo>
                    <a:pt x="215" y="22"/>
                  </a:lnTo>
                  <a:lnTo>
                    <a:pt x="202" y="13"/>
                  </a:lnTo>
                  <a:lnTo>
                    <a:pt x="200" y="7"/>
                  </a:lnTo>
                  <a:lnTo>
                    <a:pt x="217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56" name="Freeform 28">
              <a:extLst>
                <a:ext uri="{FF2B5EF4-FFF2-40B4-BE49-F238E27FC236}">
                  <a16:creationId xmlns:a16="http://schemas.microsoft.com/office/drawing/2014/main" id="{3558C21B-A583-4352-975C-228313A8E64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5502" y="2647276"/>
              <a:ext cx="271463" cy="230188"/>
            </a:xfrm>
            <a:custGeom>
              <a:avLst/>
              <a:gdLst>
                <a:gd name="T0" fmla="*/ 67 w 171"/>
                <a:gd name="T1" fmla="*/ 39 h 145"/>
                <a:gd name="T2" fmla="*/ 69 w 171"/>
                <a:gd name="T3" fmla="*/ 45 h 145"/>
                <a:gd name="T4" fmla="*/ 75 w 171"/>
                <a:gd name="T5" fmla="*/ 48 h 145"/>
                <a:gd name="T6" fmla="*/ 75 w 171"/>
                <a:gd name="T7" fmla="*/ 39 h 145"/>
                <a:gd name="T8" fmla="*/ 84 w 171"/>
                <a:gd name="T9" fmla="*/ 46 h 145"/>
                <a:gd name="T10" fmla="*/ 83 w 171"/>
                <a:gd name="T11" fmla="*/ 33 h 145"/>
                <a:gd name="T12" fmla="*/ 91 w 171"/>
                <a:gd name="T13" fmla="*/ 40 h 145"/>
                <a:gd name="T14" fmla="*/ 105 w 171"/>
                <a:gd name="T15" fmla="*/ 40 h 145"/>
                <a:gd name="T16" fmla="*/ 109 w 171"/>
                <a:gd name="T17" fmla="*/ 46 h 145"/>
                <a:gd name="T18" fmla="*/ 122 w 171"/>
                <a:gd name="T19" fmla="*/ 49 h 145"/>
                <a:gd name="T20" fmla="*/ 132 w 171"/>
                <a:gd name="T21" fmla="*/ 62 h 145"/>
                <a:gd name="T22" fmla="*/ 137 w 171"/>
                <a:gd name="T23" fmla="*/ 67 h 145"/>
                <a:gd name="T24" fmla="*/ 154 w 171"/>
                <a:gd name="T25" fmla="*/ 84 h 145"/>
                <a:gd name="T26" fmla="*/ 160 w 171"/>
                <a:gd name="T27" fmla="*/ 87 h 145"/>
                <a:gd name="T28" fmla="*/ 157 w 171"/>
                <a:gd name="T29" fmla="*/ 94 h 145"/>
                <a:gd name="T30" fmla="*/ 162 w 171"/>
                <a:gd name="T31" fmla="*/ 110 h 145"/>
                <a:gd name="T32" fmla="*/ 171 w 171"/>
                <a:gd name="T33" fmla="*/ 132 h 145"/>
                <a:gd name="T34" fmla="*/ 165 w 171"/>
                <a:gd name="T35" fmla="*/ 137 h 145"/>
                <a:gd name="T36" fmla="*/ 163 w 171"/>
                <a:gd name="T37" fmla="*/ 145 h 145"/>
                <a:gd name="T38" fmla="*/ 106 w 171"/>
                <a:gd name="T39" fmla="*/ 106 h 145"/>
                <a:gd name="T40" fmla="*/ 31 w 171"/>
                <a:gd name="T41" fmla="*/ 76 h 145"/>
                <a:gd name="T42" fmla="*/ 0 w 171"/>
                <a:gd name="T43" fmla="*/ 94 h 145"/>
                <a:gd name="T44" fmla="*/ 0 w 171"/>
                <a:gd name="T45" fmla="*/ 91 h 145"/>
                <a:gd name="T46" fmla="*/ 9 w 171"/>
                <a:gd name="T47" fmla="*/ 83 h 145"/>
                <a:gd name="T48" fmla="*/ 10 w 171"/>
                <a:gd name="T49" fmla="*/ 77 h 145"/>
                <a:gd name="T50" fmla="*/ 6 w 171"/>
                <a:gd name="T51" fmla="*/ 65 h 145"/>
                <a:gd name="T52" fmla="*/ 10 w 171"/>
                <a:gd name="T53" fmla="*/ 59 h 145"/>
                <a:gd name="T54" fmla="*/ 12 w 171"/>
                <a:gd name="T55" fmla="*/ 54 h 145"/>
                <a:gd name="T56" fmla="*/ 18 w 171"/>
                <a:gd name="T57" fmla="*/ 45 h 145"/>
                <a:gd name="T58" fmla="*/ 24 w 171"/>
                <a:gd name="T59" fmla="*/ 39 h 145"/>
                <a:gd name="T60" fmla="*/ 36 w 171"/>
                <a:gd name="T61" fmla="*/ 33 h 145"/>
                <a:gd name="T62" fmla="*/ 42 w 171"/>
                <a:gd name="T63" fmla="*/ 34 h 145"/>
                <a:gd name="T64" fmla="*/ 47 w 171"/>
                <a:gd name="T65" fmla="*/ 33 h 145"/>
                <a:gd name="T66" fmla="*/ 146 w 171"/>
                <a:gd name="T67" fmla="*/ 19 h 145"/>
                <a:gd name="T68" fmla="*/ 134 w 171"/>
                <a:gd name="T69" fmla="*/ 13 h 145"/>
                <a:gd name="T70" fmla="*/ 140 w 171"/>
                <a:gd name="T71" fmla="*/ 0 h 145"/>
                <a:gd name="T72" fmla="*/ 139 w 171"/>
                <a:gd name="T73" fmla="*/ 3 h 145"/>
                <a:gd name="T74" fmla="*/ 138 w 171"/>
                <a:gd name="T75" fmla="*/ 6 h 145"/>
                <a:gd name="T76" fmla="*/ 129 w 171"/>
                <a:gd name="T77" fmla="*/ 1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1" h="145">
                  <a:moveTo>
                    <a:pt x="47" y="33"/>
                  </a:moveTo>
                  <a:lnTo>
                    <a:pt x="67" y="39"/>
                  </a:lnTo>
                  <a:lnTo>
                    <a:pt x="64" y="42"/>
                  </a:lnTo>
                  <a:lnTo>
                    <a:pt x="69" y="45"/>
                  </a:lnTo>
                  <a:lnTo>
                    <a:pt x="71" y="46"/>
                  </a:lnTo>
                  <a:lnTo>
                    <a:pt x="75" y="48"/>
                  </a:lnTo>
                  <a:lnTo>
                    <a:pt x="73" y="45"/>
                  </a:lnTo>
                  <a:lnTo>
                    <a:pt x="75" y="39"/>
                  </a:lnTo>
                  <a:lnTo>
                    <a:pt x="78" y="42"/>
                  </a:lnTo>
                  <a:lnTo>
                    <a:pt x="84" y="46"/>
                  </a:lnTo>
                  <a:lnTo>
                    <a:pt x="79" y="34"/>
                  </a:lnTo>
                  <a:lnTo>
                    <a:pt x="83" y="33"/>
                  </a:lnTo>
                  <a:lnTo>
                    <a:pt x="89" y="34"/>
                  </a:lnTo>
                  <a:lnTo>
                    <a:pt x="91" y="40"/>
                  </a:lnTo>
                  <a:lnTo>
                    <a:pt x="97" y="36"/>
                  </a:lnTo>
                  <a:lnTo>
                    <a:pt x="105" y="40"/>
                  </a:lnTo>
                  <a:lnTo>
                    <a:pt x="104" y="45"/>
                  </a:lnTo>
                  <a:lnTo>
                    <a:pt x="109" y="46"/>
                  </a:lnTo>
                  <a:lnTo>
                    <a:pt x="113" y="45"/>
                  </a:lnTo>
                  <a:lnTo>
                    <a:pt x="122" y="49"/>
                  </a:lnTo>
                  <a:lnTo>
                    <a:pt x="132" y="60"/>
                  </a:lnTo>
                  <a:lnTo>
                    <a:pt x="132" y="62"/>
                  </a:lnTo>
                  <a:lnTo>
                    <a:pt x="132" y="66"/>
                  </a:lnTo>
                  <a:lnTo>
                    <a:pt x="137" y="67"/>
                  </a:lnTo>
                  <a:lnTo>
                    <a:pt x="148" y="82"/>
                  </a:lnTo>
                  <a:lnTo>
                    <a:pt x="154" y="84"/>
                  </a:lnTo>
                  <a:lnTo>
                    <a:pt x="156" y="84"/>
                  </a:lnTo>
                  <a:lnTo>
                    <a:pt x="160" y="87"/>
                  </a:lnTo>
                  <a:lnTo>
                    <a:pt x="161" y="94"/>
                  </a:lnTo>
                  <a:lnTo>
                    <a:pt x="157" y="94"/>
                  </a:lnTo>
                  <a:lnTo>
                    <a:pt x="157" y="101"/>
                  </a:lnTo>
                  <a:lnTo>
                    <a:pt x="162" y="110"/>
                  </a:lnTo>
                  <a:lnTo>
                    <a:pt x="168" y="113"/>
                  </a:lnTo>
                  <a:lnTo>
                    <a:pt x="171" y="132"/>
                  </a:lnTo>
                  <a:lnTo>
                    <a:pt x="168" y="137"/>
                  </a:lnTo>
                  <a:lnTo>
                    <a:pt x="165" y="137"/>
                  </a:lnTo>
                  <a:lnTo>
                    <a:pt x="163" y="145"/>
                  </a:lnTo>
                  <a:lnTo>
                    <a:pt x="163" y="145"/>
                  </a:lnTo>
                  <a:lnTo>
                    <a:pt x="138" y="124"/>
                  </a:lnTo>
                  <a:lnTo>
                    <a:pt x="106" y="106"/>
                  </a:lnTo>
                  <a:lnTo>
                    <a:pt x="106" y="106"/>
                  </a:lnTo>
                  <a:lnTo>
                    <a:pt x="31" y="76"/>
                  </a:lnTo>
                  <a:lnTo>
                    <a:pt x="14" y="94"/>
                  </a:lnTo>
                  <a:lnTo>
                    <a:pt x="0" y="94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2" y="85"/>
                  </a:lnTo>
                  <a:lnTo>
                    <a:pt x="9" y="83"/>
                  </a:lnTo>
                  <a:lnTo>
                    <a:pt x="10" y="82"/>
                  </a:lnTo>
                  <a:lnTo>
                    <a:pt x="10" y="77"/>
                  </a:lnTo>
                  <a:lnTo>
                    <a:pt x="7" y="74"/>
                  </a:lnTo>
                  <a:lnTo>
                    <a:pt x="6" y="65"/>
                  </a:lnTo>
                  <a:lnTo>
                    <a:pt x="9" y="62"/>
                  </a:lnTo>
                  <a:lnTo>
                    <a:pt x="10" y="59"/>
                  </a:lnTo>
                  <a:lnTo>
                    <a:pt x="18" y="61"/>
                  </a:lnTo>
                  <a:lnTo>
                    <a:pt x="12" y="54"/>
                  </a:lnTo>
                  <a:lnTo>
                    <a:pt x="17" y="52"/>
                  </a:lnTo>
                  <a:lnTo>
                    <a:pt x="18" y="45"/>
                  </a:lnTo>
                  <a:lnTo>
                    <a:pt x="23" y="45"/>
                  </a:lnTo>
                  <a:lnTo>
                    <a:pt x="24" y="39"/>
                  </a:lnTo>
                  <a:lnTo>
                    <a:pt x="27" y="42"/>
                  </a:lnTo>
                  <a:lnTo>
                    <a:pt x="36" y="33"/>
                  </a:lnTo>
                  <a:lnTo>
                    <a:pt x="39" y="36"/>
                  </a:lnTo>
                  <a:lnTo>
                    <a:pt x="42" y="34"/>
                  </a:lnTo>
                  <a:lnTo>
                    <a:pt x="45" y="33"/>
                  </a:lnTo>
                  <a:lnTo>
                    <a:pt x="47" y="33"/>
                  </a:lnTo>
                  <a:close/>
                  <a:moveTo>
                    <a:pt x="139" y="13"/>
                  </a:moveTo>
                  <a:lnTo>
                    <a:pt x="146" y="19"/>
                  </a:lnTo>
                  <a:lnTo>
                    <a:pt x="141" y="19"/>
                  </a:lnTo>
                  <a:lnTo>
                    <a:pt x="134" y="13"/>
                  </a:lnTo>
                  <a:lnTo>
                    <a:pt x="139" y="13"/>
                  </a:lnTo>
                  <a:close/>
                  <a:moveTo>
                    <a:pt x="140" y="0"/>
                  </a:moveTo>
                  <a:lnTo>
                    <a:pt x="142" y="0"/>
                  </a:lnTo>
                  <a:lnTo>
                    <a:pt x="139" y="3"/>
                  </a:lnTo>
                  <a:lnTo>
                    <a:pt x="142" y="5"/>
                  </a:lnTo>
                  <a:lnTo>
                    <a:pt x="138" y="6"/>
                  </a:lnTo>
                  <a:lnTo>
                    <a:pt x="139" y="9"/>
                  </a:lnTo>
                  <a:lnTo>
                    <a:pt x="129" y="10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57" name="Freeform 29">
              <a:extLst>
                <a:ext uri="{FF2B5EF4-FFF2-40B4-BE49-F238E27FC236}">
                  <a16:creationId xmlns:a16="http://schemas.microsoft.com/office/drawing/2014/main" id="{160C09B7-DD4F-4A3F-A90A-9210EEEBFA8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39640" y="2774276"/>
              <a:ext cx="487363" cy="304800"/>
            </a:xfrm>
            <a:custGeom>
              <a:avLst/>
              <a:gdLst>
                <a:gd name="T0" fmla="*/ 277 w 307"/>
                <a:gd name="T1" fmla="*/ 53 h 192"/>
                <a:gd name="T2" fmla="*/ 236 w 307"/>
                <a:gd name="T3" fmla="*/ 34 h 192"/>
                <a:gd name="T4" fmla="*/ 244 w 307"/>
                <a:gd name="T5" fmla="*/ 41 h 192"/>
                <a:gd name="T6" fmla="*/ 228 w 307"/>
                <a:gd name="T7" fmla="*/ 37 h 192"/>
                <a:gd name="T8" fmla="*/ 239 w 307"/>
                <a:gd name="T9" fmla="*/ 41 h 192"/>
                <a:gd name="T10" fmla="*/ 176 w 307"/>
                <a:gd name="T11" fmla="*/ 12 h 192"/>
                <a:gd name="T12" fmla="*/ 173 w 307"/>
                <a:gd name="T13" fmla="*/ 20 h 192"/>
                <a:gd name="T14" fmla="*/ 182 w 307"/>
                <a:gd name="T15" fmla="*/ 21 h 192"/>
                <a:gd name="T16" fmla="*/ 185 w 307"/>
                <a:gd name="T17" fmla="*/ 29 h 192"/>
                <a:gd name="T18" fmla="*/ 186 w 307"/>
                <a:gd name="T19" fmla="*/ 41 h 192"/>
                <a:gd name="T20" fmla="*/ 196 w 307"/>
                <a:gd name="T21" fmla="*/ 43 h 192"/>
                <a:gd name="T22" fmla="*/ 206 w 307"/>
                <a:gd name="T23" fmla="*/ 42 h 192"/>
                <a:gd name="T24" fmla="*/ 210 w 307"/>
                <a:gd name="T25" fmla="*/ 48 h 192"/>
                <a:gd name="T26" fmla="*/ 222 w 307"/>
                <a:gd name="T27" fmla="*/ 47 h 192"/>
                <a:gd name="T28" fmla="*/ 236 w 307"/>
                <a:gd name="T29" fmla="*/ 54 h 192"/>
                <a:gd name="T30" fmla="*/ 251 w 307"/>
                <a:gd name="T31" fmla="*/ 54 h 192"/>
                <a:gd name="T32" fmla="*/ 251 w 307"/>
                <a:gd name="T33" fmla="*/ 41 h 192"/>
                <a:gd name="T34" fmla="*/ 262 w 307"/>
                <a:gd name="T35" fmla="*/ 59 h 192"/>
                <a:gd name="T36" fmla="*/ 271 w 307"/>
                <a:gd name="T37" fmla="*/ 63 h 192"/>
                <a:gd name="T38" fmla="*/ 291 w 307"/>
                <a:gd name="T39" fmla="*/ 74 h 192"/>
                <a:gd name="T40" fmla="*/ 307 w 307"/>
                <a:gd name="T41" fmla="*/ 83 h 192"/>
                <a:gd name="T42" fmla="*/ 300 w 307"/>
                <a:gd name="T43" fmla="*/ 87 h 192"/>
                <a:gd name="T44" fmla="*/ 278 w 307"/>
                <a:gd name="T45" fmla="*/ 95 h 192"/>
                <a:gd name="T46" fmla="*/ 243 w 307"/>
                <a:gd name="T47" fmla="*/ 90 h 192"/>
                <a:gd name="T48" fmla="*/ 221 w 307"/>
                <a:gd name="T49" fmla="*/ 91 h 192"/>
                <a:gd name="T50" fmla="*/ 213 w 307"/>
                <a:gd name="T51" fmla="*/ 112 h 192"/>
                <a:gd name="T52" fmla="*/ 212 w 307"/>
                <a:gd name="T53" fmla="*/ 124 h 192"/>
                <a:gd name="T54" fmla="*/ 224 w 307"/>
                <a:gd name="T55" fmla="*/ 127 h 192"/>
                <a:gd name="T56" fmla="*/ 217 w 307"/>
                <a:gd name="T57" fmla="*/ 135 h 192"/>
                <a:gd name="T58" fmla="*/ 223 w 307"/>
                <a:gd name="T59" fmla="*/ 162 h 192"/>
                <a:gd name="T60" fmla="*/ 191 w 307"/>
                <a:gd name="T61" fmla="*/ 170 h 192"/>
                <a:gd name="T62" fmla="*/ 182 w 307"/>
                <a:gd name="T63" fmla="*/ 174 h 192"/>
                <a:gd name="T64" fmla="*/ 149 w 307"/>
                <a:gd name="T65" fmla="*/ 185 h 192"/>
                <a:gd name="T66" fmla="*/ 138 w 307"/>
                <a:gd name="T67" fmla="*/ 154 h 192"/>
                <a:gd name="T68" fmla="*/ 98 w 307"/>
                <a:gd name="T69" fmla="*/ 134 h 192"/>
                <a:gd name="T70" fmla="*/ 73 w 307"/>
                <a:gd name="T71" fmla="*/ 122 h 192"/>
                <a:gd name="T72" fmla="*/ 60 w 307"/>
                <a:gd name="T73" fmla="*/ 106 h 192"/>
                <a:gd name="T74" fmla="*/ 48 w 307"/>
                <a:gd name="T75" fmla="*/ 78 h 192"/>
                <a:gd name="T76" fmla="*/ 33 w 307"/>
                <a:gd name="T77" fmla="*/ 70 h 192"/>
                <a:gd name="T78" fmla="*/ 22 w 307"/>
                <a:gd name="T79" fmla="*/ 69 h 192"/>
                <a:gd name="T80" fmla="*/ 20 w 307"/>
                <a:gd name="T81" fmla="*/ 54 h 192"/>
                <a:gd name="T82" fmla="*/ 2 w 307"/>
                <a:gd name="T83" fmla="*/ 46 h 192"/>
                <a:gd name="T84" fmla="*/ 0 w 307"/>
                <a:gd name="T85" fmla="*/ 40 h 192"/>
                <a:gd name="T86" fmla="*/ 85 w 307"/>
                <a:gd name="T87" fmla="*/ 44 h 192"/>
                <a:gd name="T88" fmla="*/ 107 w 307"/>
                <a:gd name="T89" fmla="*/ 78 h 192"/>
                <a:gd name="T90" fmla="*/ 157 w 307"/>
                <a:gd name="T91" fmla="*/ 83 h 192"/>
                <a:gd name="T92" fmla="*/ 159 w 307"/>
                <a:gd name="T93" fmla="*/ 52 h 192"/>
                <a:gd name="T94" fmla="*/ 167 w 307"/>
                <a:gd name="T95" fmla="*/ 39 h 192"/>
                <a:gd name="T96" fmla="*/ 154 w 307"/>
                <a:gd name="T97" fmla="*/ 40 h 192"/>
                <a:gd name="T98" fmla="*/ 147 w 307"/>
                <a:gd name="T99" fmla="*/ 29 h 192"/>
                <a:gd name="T100" fmla="*/ 159 w 307"/>
                <a:gd name="T101" fmla="*/ 22 h 192"/>
                <a:gd name="T102" fmla="*/ 166 w 307"/>
                <a:gd name="T103" fmla="*/ 21 h 192"/>
                <a:gd name="T104" fmla="*/ 168 w 307"/>
                <a:gd name="T105" fmla="*/ 8 h 192"/>
                <a:gd name="T106" fmla="*/ 168 w 307"/>
                <a:gd name="T107" fmla="*/ 4 h 192"/>
                <a:gd name="T108" fmla="*/ 162 w 307"/>
                <a:gd name="T109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07" h="192">
                  <a:moveTo>
                    <a:pt x="274" y="34"/>
                  </a:moveTo>
                  <a:lnTo>
                    <a:pt x="279" y="35"/>
                  </a:lnTo>
                  <a:lnTo>
                    <a:pt x="277" y="53"/>
                  </a:lnTo>
                  <a:lnTo>
                    <a:pt x="271" y="41"/>
                  </a:lnTo>
                  <a:lnTo>
                    <a:pt x="274" y="34"/>
                  </a:lnTo>
                  <a:close/>
                  <a:moveTo>
                    <a:pt x="236" y="34"/>
                  </a:moveTo>
                  <a:lnTo>
                    <a:pt x="240" y="37"/>
                  </a:lnTo>
                  <a:lnTo>
                    <a:pt x="242" y="36"/>
                  </a:lnTo>
                  <a:lnTo>
                    <a:pt x="244" y="41"/>
                  </a:lnTo>
                  <a:lnTo>
                    <a:pt x="233" y="49"/>
                  </a:lnTo>
                  <a:lnTo>
                    <a:pt x="228" y="48"/>
                  </a:lnTo>
                  <a:lnTo>
                    <a:pt x="228" y="37"/>
                  </a:lnTo>
                  <a:lnTo>
                    <a:pt x="231" y="42"/>
                  </a:lnTo>
                  <a:lnTo>
                    <a:pt x="235" y="37"/>
                  </a:lnTo>
                  <a:lnTo>
                    <a:pt x="239" y="41"/>
                  </a:lnTo>
                  <a:lnTo>
                    <a:pt x="236" y="34"/>
                  </a:lnTo>
                  <a:close/>
                  <a:moveTo>
                    <a:pt x="171" y="5"/>
                  </a:moveTo>
                  <a:lnTo>
                    <a:pt x="176" y="12"/>
                  </a:lnTo>
                  <a:lnTo>
                    <a:pt x="174" y="17"/>
                  </a:lnTo>
                  <a:lnTo>
                    <a:pt x="179" y="20"/>
                  </a:lnTo>
                  <a:lnTo>
                    <a:pt x="173" y="20"/>
                  </a:lnTo>
                  <a:lnTo>
                    <a:pt x="172" y="26"/>
                  </a:lnTo>
                  <a:lnTo>
                    <a:pt x="176" y="27"/>
                  </a:lnTo>
                  <a:lnTo>
                    <a:pt x="182" y="21"/>
                  </a:lnTo>
                  <a:lnTo>
                    <a:pt x="180" y="27"/>
                  </a:lnTo>
                  <a:lnTo>
                    <a:pt x="184" y="26"/>
                  </a:lnTo>
                  <a:lnTo>
                    <a:pt x="185" y="29"/>
                  </a:lnTo>
                  <a:lnTo>
                    <a:pt x="182" y="31"/>
                  </a:lnTo>
                  <a:lnTo>
                    <a:pt x="187" y="32"/>
                  </a:lnTo>
                  <a:lnTo>
                    <a:pt x="186" y="41"/>
                  </a:lnTo>
                  <a:lnTo>
                    <a:pt x="190" y="45"/>
                  </a:lnTo>
                  <a:lnTo>
                    <a:pt x="193" y="47"/>
                  </a:lnTo>
                  <a:lnTo>
                    <a:pt x="196" y="43"/>
                  </a:lnTo>
                  <a:lnTo>
                    <a:pt x="193" y="42"/>
                  </a:lnTo>
                  <a:lnTo>
                    <a:pt x="194" y="35"/>
                  </a:lnTo>
                  <a:lnTo>
                    <a:pt x="206" y="42"/>
                  </a:lnTo>
                  <a:lnTo>
                    <a:pt x="203" y="48"/>
                  </a:lnTo>
                  <a:lnTo>
                    <a:pt x="209" y="44"/>
                  </a:lnTo>
                  <a:lnTo>
                    <a:pt x="210" y="48"/>
                  </a:lnTo>
                  <a:lnTo>
                    <a:pt x="215" y="49"/>
                  </a:lnTo>
                  <a:lnTo>
                    <a:pt x="215" y="43"/>
                  </a:lnTo>
                  <a:lnTo>
                    <a:pt x="222" y="47"/>
                  </a:lnTo>
                  <a:lnTo>
                    <a:pt x="223" y="48"/>
                  </a:lnTo>
                  <a:lnTo>
                    <a:pt x="228" y="52"/>
                  </a:lnTo>
                  <a:lnTo>
                    <a:pt x="236" y="54"/>
                  </a:lnTo>
                  <a:lnTo>
                    <a:pt x="241" y="52"/>
                  </a:lnTo>
                  <a:lnTo>
                    <a:pt x="244" y="56"/>
                  </a:lnTo>
                  <a:lnTo>
                    <a:pt x="251" y="54"/>
                  </a:lnTo>
                  <a:lnTo>
                    <a:pt x="249" y="53"/>
                  </a:lnTo>
                  <a:lnTo>
                    <a:pt x="252" y="46"/>
                  </a:lnTo>
                  <a:lnTo>
                    <a:pt x="251" y="41"/>
                  </a:lnTo>
                  <a:lnTo>
                    <a:pt x="255" y="46"/>
                  </a:lnTo>
                  <a:lnTo>
                    <a:pt x="258" y="52"/>
                  </a:lnTo>
                  <a:lnTo>
                    <a:pt x="262" y="59"/>
                  </a:lnTo>
                  <a:lnTo>
                    <a:pt x="266" y="60"/>
                  </a:lnTo>
                  <a:lnTo>
                    <a:pt x="265" y="62"/>
                  </a:lnTo>
                  <a:lnTo>
                    <a:pt x="271" y="63"/>
                  </a:lnTo>
                  <a:lnTo>
                    <a:pt x="280" y="71"/>
                  </a:lnTo>
                  <a:lnTo>
                    <a:pt x="285" y="67"/>
                  </a:lnTo>
                  <a:lnTo>
                    <a:pt x="291" y="74"/>
                  </a:lnTo>
                  <a:lnTo>
                    <a:pt x="300" y="74"/>
                  </a:lnTo>
                  <a:lnTo>
                    <a:pt x="303" y="83"/>
                  </a:lnTo>
                  <a:lnTo>
                    <a:pt x="307" y="83"/>
                  </a:lnTo>
                  <a:lnTo>
                    <a:pt x="307" y="93"/>
                  </a:lnTo>
                  <a:lnTo>
                    <a:pt x="306" y="89"/>
                  </a:lnTo>
                  <a:lnTo>
                    <a:pt x="300" y="87"/>
                  </a:lnTo>
                  <a:lnTo>
                    <a:pt x="299" y="91"/>
                  </a:lnTo>
                  <a:lnTo>
                    <a:pt x="286" y="86"/>
                  </a:lnTo>
                  <a:lnTo>
                    <a:pt x="278" y="95"/>
                  </a:lnTo>
                  <a:lnTo>
                    <a:pt x="271" y="98"/>
                  </a:lnTo>
                  <a:lnTo>
                    <a:pt x="260" y="92"/>
                  </a:lnTo>
                  <a:lnTo>
                    <a:pt x="243" y="90"/>
                  </a:lnTo>
                  <a:lnTo>
                    <a:pt x="239" y="94"/>
                  </a:lnTo>
                  <a:lnTo>
                    <a:pt x="219" y="87"/>
                  </a:lnTo>
                  <a:lnTo>
                    <a:pt x="221" y="91"/>
                  </a:lnTo>
                  <a:lnTo>
                    <a:pt x="224" y="90"/>
                  </a:lnTo>
                  <a:lnTo>
                    <a:pt x="216" y="101"/>
                  </a:lnTo>
                  <a:lnTo>
                    <a:pt x="213" y="112"/>
                  </a:lnTo>
                  <a:lnTo>
                    <a:pt x="215" y="116"/>
                  </a:lnTo>
                  <a:lnTo>
                    <a:pt x="216" y="117"/>
                  </a:lnTo>
                  <a:lnTo>
                    <a:pt x="212" y="124"/>
                  </a:lnTo>
                  <a:lnTo>
                    <a:pt x="216" y="127"/>
                  </a:lnTo>
                  <a:lnTo>
                    <a:pt x="220" y="125"/>
                  </a:lnTo>
                  <a:lnTo>
                    <a:pt x="224" y="127"/>
                  </a:lnTo>
                  <a:lnTo>
                    <a:pt x="228" y="134"/>
                  </a:lnTo>
                  <a:lnTo>
                    <a:pt x="228" y="134"/>
                  </a:lnTo>
                  <a:lnTo>
                    <a:pt x="217" y="135"/>
                  </a:lnTo>
                  <a:lnTo>
                    <a:pt x="215" y="138"/>
                  </a:lnTo>
                  <a:lnTo>
                    <a:pt x="224" y="153"/>
                  </a:lnTo>
                  <a:lnTo>
                    <a:pt x="223" y="162"/>
                  </a:lnTo>
                  <a:lnTo>
                    <a:pt x="203" y="170"/>
                  </a:lnTo>
                  <a:lnTo>
                    <a:pt x="196" y="168"/>
                  </a:lnTo>
                  <a:lnTo>
                    <a:pt x="191" y="170"/>
                  </a:lnTo>
                  <a:lnTo>
                    <a:pt x="184" y="173"/>
                  </a:lnTo>
                  <a:lnTo>
                    <a:pt x="184" y="176"/>
                  </a:lnTo>
                  <a:lnTo>
                    <a:pt x="182" y="174"/>
                  </a:lnTo>
                  <a:lnTo>
                    <a:pt x="157" y="192"/>
                  </a:lnTo>
                  <a:lnTo>
                    <a:pt x="157" y="192"/>
                  </a:lnTo>
                  <a:lnTo>
                    <a:pt x="149" y="185"/>
                  </a:lnTo>
                  <a:lnTo>
                    <a:pt x="143" y="173"/>
                  </a:lnTo>
                  <a:lnTo>
                    <a:pt x="142" y="162"/>
                  </a:lnTo>
                  <a:lnTo>
                    <a:pt x="138" y="154"/>
                  </a:lnTo>
                  <a:lnTo>
                    <a:pt x="108" y="138"/>
                  </a:lnTo>
                  <a:lnTo>
                    <a:pt x="105" y="139"/>
                  </a:lnTo>
                  <a:lnTo>
                    <a:pt x="98" y="134"/>
                  </a:lnTo>
                  <a:lnTo>
                    <a:pt x="92" y="135"/>
                  </a:lnTo>
                  <a:lnTo>
                    <a:pt x="86" y="128"/>
                  </a:lnTo>
                  <a:lnTo>
                    <a:pt x="73" y="122"/>
                  </a:lnTo>
                  <a:lnTo>
                    <a:pt x="61" y="109"/>
                  </a:lnTo>
                  <a:lnTo>
                    <a:pt x="54" y="106"/>
                  </a:lnTo>
                  <a:lnTo>
                    <a:pt x="60" y="106"/>
                  </a:lnTo>
                  <a:lnTo>
                    <a:pt x="68" y="98"/>
                  </a:lnTo>
                  <a:lnTo>
                    <a:pt x="62" y="87"/>
                  </a:lnTo>
                  <a:lnTo>
                    <a:pt x="48" y="78"/>
                  </a:lnTo>
                  <a:lnTo>
                    <a:pt x="43" y="75"/>
                  </a:lnTo>
                  <a:lnTo>
                    <a:pt x="39" y="69"/>
                  </a:lnTo>
                  <a:lnTo>
                    <a:pt x="33" y="70"/>
                  </a:lnTo>
                  <a:lnTo>
                    <a:pt x="28" y="67"/>
                  </a:lnTo>
                  <a:lnTo>
                    <a:pt x="28" y="72"/>
                  </a:lnTo>
                  <a:lnTo>
                    <a:pt x="22" y="69"/>
                  </a:lnTo>
                  <a:lnTo>
                    <a:pt x="20" y="64"/>
                  </a:lnTo>
                  <a:lnTo>
                    <a:pt x="22" y="62"/>
                  </a:lnTo>
                  <a:lnTo>
                    <a:pt x="20" y="54"/>
                  </a:lnTo>
                  <a:lnTo>
                    <a:pt x="6" y="50"/>
                  </a:lnTo>
                  <a:lnTo>
                    <a:pt x="8" y="46"/>
                  </a:lnTo>
                  <a:lnTo>
                    <a:pt x="2" y="46"/>
                  </a:lnTo>
                  <a:lnTo>
                    <a:pt x="5" y="43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53" y="26"/>
                  </a:lnTo>
                  <a:lnTo>
                    <a:pt x="53" y="26"/>
                  </a:lnTo>
                  <a:lnTo>
                    <a:pt x="85" y="44"/>
                  </a:lnTo>
                  <a:lnTo>
                    <a:pt x="110" y="65"/>
                  </a:lnTo>
                  <a:lnTo>
                    <a:pt x="110" y="65"/>
                  </a:lnTo>
                  <a:lnTo>
                    <a:pt x="107" y="78"/>
                  </a:lnTo>
                  <a:lnTo>
                    <a:pt x="124" y="89"/>
                  </a:lnTo>
                  <a:lnTo>
                    <a:pt x="148" y="89"/>
                  </a:lnTo>
                  <a:lnTo>
                    <a:pt x="157" y="83"/>
                  </a:lnTo>
                  <a:lnTo>
                    <a:pt x="167" y="72"/>
                  </a:lnTo>
                  <a:lnTo>
                    <a:pt x="168" y="67"/>
                  </a:lnTo>
                  <a:lnTo>
                    <a:pt x="159" y="52"/>
                  </a:lnTo>
                  <a:lnTo>
                    <a:pt x="170" y="43"/>
                  </a:lnTo>
                  <a:lnTo>
                    <a:pt x="171" y="35"/>
                  </a:lnTo>
                  <a:lnTo>
                    <a:pt x="167" y="39"/>
                  </a:lnTo>
                  <a:lnTo>
                    <a:pt x="165" y="44"/>
                  </a:lnTo>
                  <a:lnTo>
                    <a:pt x="161" y="45"/>
                  </a:lnTo>
                  <a:lnTo>
                    <a:pt x="154" y="40"/>
                  </a:lnTo>
                  <a:lnTo>
                    <a:pt x="155" y="37"/>
                  </a:lnTo>
                  <a:lnTo>
                    <a:pt x="148" y="36"/>
                  </a:lnTo>
                  <a:lnTo>
                    <a:pt x="147" y="29"/>
                  </a:lnTo>
                  <a:lnTo>
                    <a:pt x="155" y="26"/>
                  </a:lnTo>
                  <a:lnTo>
                    <a:pt x="147" y="23"/>
                  </a:lnTo>
                  <a:lnTo>
                    <a:pt x="159" y="22"/>
                  </a:lnTo>
                  <a:lnTo>
                    <a:pt x="153" y="13"/>
                  </a:lnTo>
                  <a:lnTo>
                    <a:pt x="157" y="13"/>
                  </a:lnTo>
                  <a:lnTo>
                    <a:pt x="166" y="21"/>
                  </a:lnTo>
                  <a:lnTo>
                    <a:pt x="164" y="14"/>
                  </a:lnTo>
                  <a:lnTo>
                    <a:pt x="173" y="14"/>
                  </a:lnTo>
                  <a:lnTo>
                    <a:pt x="168" y="8"/>
                  </a:lnTo>
                  <a:lnTo>
                    <a:pt x="171" y="5"/>
                  </a:lnTo>
                  <a:close/>
                  <a:moveTo>
                    <a:pt x="162" y="0"/>
                  </a:moveTo>
                  <a:lnTo>
                    <a:pt x="168" y="4"/>
                  </a:lnTo>
                  <a:lnTo>
                    <a:pt x="166" y="9"/>
                  </a:lnTo>
                  <a:lnTo>
                    <a:pt x="160" y="2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58" name="Freeform 30">
              <a:extLst>
                <a:ext uri="{FF2B5EF4-FFF2-40B4-BE49-F238E27FC236}">
                  <a16:creationId xmlns:a16="http://schemas.microsoft.com/office/drawing/2014/main" id="{55ABEA00-8681-4640-9A38-B5C015B519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55602" y="4468138"/>
              <a:ext cx="58738" cy="60325"/>
            </a:xfrm>
            <a:custGeom>
              <a:avLst/>
              <a:gdLst>
                <a:gd name="T0" fmla="*/ 16 w 37"/>
                <a:gd name="T1" fmla="*/ 0 h 38"/>
                <a:gd name="T2" fmla="*/ 31 w 37"/>
                <a:gd name="T3" fmla="*/ 11 h 38"/>
                <a:gd name="T4" fmla="*/ 34 w 37"/>
                <a:gd name="T5" fmla="*/ 24 h 38"/>
                <a:gd name="T6" fmla="*/ 33 w 37"/>
                <a:gd name="T7" fmla="*/ 27 h 38"/>
                <a:gd name="T8" fmla="*/ 37 w 37"/>
                <a:gd name="T9" fmla="*/ 29 h 38"/>
                <a:gd name="T10" fmla="*/ 30 w 37"/>
                <a:gd name="T11" fmla="*/ 38 h 38"/>
                <a:gd name="T12" fmla="*/ 23 w 37"/>
                <a:gd name="T13" fmla="*/ 33 h 38"/>
                <a:gd name="T14" fmla="*/ 8 w 37"/>
                <a:gd name="T15" fmla="*/ 30 h 38"/>
                <a:gd name="T16" fmla="*/ 0 w 37"/>
                <a:gd name="T17" fmla="*/ 18 h 38"/>
                <a:gd name="T18" fmla="*/ 1 w 37"/>
                <a:gd name="T19" fmla="*/ 5 h 38"/>
                <a:gd name="T20" fmla="*/ 16 w 37"/>
                <a:gd name="T2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" h="38">
                  <a:moveTo>
                    <a:pt x="16" y="0"/>
                  </a:moveTo>
                  <a:lnTo>
                    <a:pt x="31" y="11"/>
                  </a:lnTo>
                  <a:lnTo>
                    <a:pt x="34" y="24"/>
                  </a:lnTo>
                  <a:lnTo>
                    <a:pt x="33" y="27"/>
                  </a:lnTo>
                  <a:lnTo>
                    <a:pt x="37" y="29"/>
                  </a:lnTo>
                  <a:lnTo>
                    <a:pt x="30" y="38"/>
                  </a:lnTo>
                  <a:lnTo>
                    <a:pt x="23" y="33"/>
                  </a:lnTo>
                  <a:lnTo>
                    <a:pt x="8" y="30"/>
                  </a:lnTo>
                  <a:lnTo>
                    <a:pt x="0" y="18"/>
                  </a:lnTo>
                  <a:lnTo>
                    <a:pt x="1" y="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59" name="Freeform 31">
              <a:extLst>
                <a:ext uri="{FF2B5EF4-FFF2-40B4-BE49-F238E27FC236}">
                  <a16:creationId xmlns:a16="http://schemas.microsoft.com/office/drawing/2014/main" id="{04653F7F-141E-4BCD-B51D-9EA385D769DF}"/>
                </a:ext>
              </a:extLst>
            </p:cNvPr>
            <p:cNvSpPr>
              <a:spLocks/>
            </p:cNvSpPr>
            <p:nvPr/>
          </p:nvSpPr>
          <p:spPr bwMode="auto">
            <a:xfrm>
              <a:off x="9220577" y="3653751"/>
              <a:ext cx="306388" cy="163513"/>
            </a:xfrm>
            <a:custGeom>
              <a:avLst/>
              <a:gdLst>
                <a:gd name="T0" fmla="*/ 128 w 193"/>
                <a:gd name="T1" fmla="*/ 0 h 103"/>
                <a:gd name="T2" fmla="*/ 135 w 193"/>
                <a:gd name="T3" fmla="*/ 0 h 103"/>
                <a:gd name="T4" fmla="*/ 142 w 193"/>
                <a:gd name="T5" fmla="*/ 9 h 103"/>
                <a:gd name="T6" fmla="*/ 141 w 193"/>
                <a:gd name="T7" fmla="*/ 17 h 103"/>
                <a:gd name="T8" fmla="*/ 147 w 193"/>
                <a:gd name="T9" fmla="*/ 14 h 103"/>
                <a:gd name="T10" fmla="*/ 155 w 193"/>
                <a:gd name="T11" fmla="*/ 23 h 103"/>
                <a:gd name="T12" fmla="*/ 147 w 193"/>
                <a:gd name="T13" fmla="*/ 26 h 103"/>
                <a:gd name="T14" fmla="*/ 143 w 193"/>
                <a:gd name="T15" fmla="*/ 34 h 103"/>
                <a:gd name="T16" fmla="*/ 152 w 193"/>
                <a:gd name="T17" fmla="*/ 38 h 103"/>
                <a:gd name="T18" fmla="*/ 155 w 193"/>
                <a:gd name="T19" fmla="*/ 28 h 103"/>
                <a:gd name="T20" fmla="*/ 160 w 193"/>
                <a:gd name="T21" fmla="*/ 29 h 103"/>
                <a:gd name="T22" fmla="*/ 193 w 193"/>
                <a:gd name="T23" fmla="*/ 14 h 103"/>
                <a:gd name="T24" fmla="*/ 183 w 193"/>
                <a:gd name="T25" fmla="*/ 35 h 103"/>
                <a:gd name="T26" fmla="*/ 176 w 193"/>
                <a:gd name="T27" fmla="*/ 50 h 103"/>
                <a:gd name="T28" fmla="*/ 159 w 193"/>
                <a:gd name="T29" fmla="*/ 55 h 103"/>
                <a:gd name="T30" fmla="*/ 149 w 193"/>
                <a:gd name="T31" fmla="*/ 72 h 103"/>
                <a:gd name="T32" fmla="*/ 146 w 193"/>
                <a:gd name="T33" fmla="*/ 81 h 103"/>
                <a:gd name="T34" fmla="*/ 126 w 193"/>
                <a:gd name="T35" fmla="*/ 93 h 103"/>
                <a:gd name="T36" fmla="*/ 121 w 193"/>
                <a:gd name="T37" fmla="*/ 84 h 103"/>
                <a:gd name="T38" fmla="*/ 92 w 193"/>
                <a:gd name="T39" fmla="*/ 82 h 103"/>
                <a:gd name="T40" fmla="*/ 94 w 193"/>
                <a:gd name="T41" fmla="*/ 75 h 103"/>
                <a:gd name="T42" fmla="*/ 81 w 193"/>
                <a:gd name="T43" fmla="*/ 83 h 103"/>
                <a:gd name="T44" fmla="*/ 78 w 193"/>
                <a:gd name="T45" fmla="*/ 81 h 103"/>
                <a:gd name="T46" fmla="*/ 63 w 193"/>
                <a:gd name="T47" fmla="*/ 94 h 103"/>
                <a:gd name="T48" fmla="*/ 41 w 193"/>
                <a:gd name="T49" fmla="*/ 92 h 103"/>
                <a:gd name="T50" fmla="*/ 8 w 193"/>
                <a:gd name="T51" fmla="*/ 103 h 103"/>
                <a:gd name="T52" fmla="*/ 3 w 193"/>
                <a:gd name="T53" fmla="*/ 95 h 103"/>
                <a:gd name="T54" fmla="*/ 0 w 193"/>
                <a:gd name="T55" fmla="*/ 86 h 103"/>
                <a:gd name="T56" fmla="*/ 0 w 193"/>
                <a:gd name="T57" fmla="*/ 65 h 103"/>
                <a:gd name="T58" fmla="*/ 22 w 193"/>
                <a:gd name="T59" fmla="*/ 56 h 103"/>
                <a:gd name="T60" fmla="*/ 32 w 193"/>
                <a:gd name="T61" fmla="*/ 37 h 103"/>
                <a:gd name="T62" fmla="*/ 42 w 193"/>
                <a:gd name="T63" fmla="*/ 29 h 103"/>
                <a:gd name="T64" fmla="*/ 81 w 193"/>
                <a:gd name="T65" fmla="*/ 17 h 103"/>
                <a:gd name="T66" fmla="*/ 84 w 193"/>
                <a:gd name="T67" fmla="*/ 17 h 103"/>
                <a:gd name="T68" fmla="*/ 92 w 193"/>
                <a:gd name="T69" fmla="*/ 20 h 103"/>
                <a:gd name="T70" fmla="*/ 94 w 193"/>
                <a:gd name="T71" fmla="*/ 14 h 103"/>
                <a:gd name="T72" fmla="*/ 99 w 193"/>
                <a:gd name="T73" fmla="*/ 14 h 103"/>
                <a:gd name="T74" fmla="*/ 104 w 193"/>
                <a:gd name="T75" fmla="*/ 14 h 103"/>
                <a:gd name="T76" fmla="*/ 112 w 193"/>
                <a:gd name="T77" fmla="*/ 6 h 103"/>
                <a:gd name="T78" fmla="*/ 109 w 193"/>
                <a:gd name="T7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3" h="103">
                  <a:moveTo>
                    <a:pt x="111" y="0"/>
                  </a:moveTo>
                  <a:lnTo>
                    <a:pt x="128" y="0"/>
                  </a:lnTo>
                  <a:lnTo>
                    <a:pt x="128" y="3"/>
                  </a:lnTo>
                  <a:lnTo>
                    <a:pt x="135" y="0"/>
                  </a:lnTo>
                  <a:lnTo>
                    <a:pt x="136" y="3"/>
                  </a:lnTo>
                  <a:lnTo>
                    <a:pt x="142" y="9"/>
                  </a:lnTo>
                  <a:lnTo>
                    <a:pt x="144" y="11"/>
                  </a:lnTo>
                  <a:lnTo>
                    <a:pt x="141" y="17"/>
                  </a:lnTo>
                  <a:lnTo>
                    <a:pt x="144" y="15"/>
                  </a:lnTo>
                  <a:lnTo>
                    <a:pt x="147" y="14"/>
                  </a:lnTo>
                  <a:lnTo>
                    <a:pt x="158" y="20"/>
                  </a:lnTo>
                  <a:lnTo>
                    <a:pt x="155" y="23"/>
                  </a:lnTo>
                  <a:lnTo>
                    <a:pt x="153" y="24"/>
                  </a:lnTo>
                  <a:lnTo>
                    <a:pt x="147" y="26"/>
                  </a:lnTo>
                  <a:lnTo>
                    <a:pt x="149" y="31"/>
                  </a:lnTo>
                  <a:lnTo>
                    <a:pt x="143" y="34"/>
                  </a:lnTo>
                  <a:lnTo>
                    <a:pt x="150" y="40"/>
                  </a:lnTo>
                  <a:lnTo>
                    <a:pt x="152" y="38"/>
                  </a:lnTo>
                  <a:lnTo>
                    <a:pt x="154" y="34"/>
                  </a:lnTo>
                  <a:lnTo>
                    <a:pt x="155" y="28"/>
                  </a:lnTo>
                  <a:lnTo>
                    <a:pt x="158" y="29"/>
                  </a:lnTo>
                  <a:lnTo>
                    <a:pt x="160" y="29"/>
                  </a:lnTo>
                  <a:lnTo>
                    <a:pt x="170" y="28"/>
                  </a:lnTo>
                  <a:lnTo>
                    <a:pt x="193" y="14"/>
                  </a:lnTo>
                  <a:lnTo>
                    <a:pt x="193" y="14"/>
                  </a:lnTo>
                  <a:lnTo>
                    <a:pt x="183" y="35"/>
                  </a:lnTo>
                  <a:lnTo>
                    <a:pt x="184" y="46"/>
                  </a:lnTo>
                  <a:lnTo>
                    <a:pt x="176" y="50"/>
                  </a:lnTo>
                  <a:lnTo>
                    <a:pt x="168" y="49"/>
                  </a:lnTo>
                  <a:lnTo>
                    <a:pt x="159" y="55"/>
                  </a:lnTo>
                  <a:lnTo>
                    <a:pt x="161" y="66"/>
                  </a:lnTo>
                  <a:lnTo>
                    <a:pt x="149" y="72"/>
                  </a:lnTo>
                  <a:lnTo>
                    <a:pt x="149" y="81"/>
                  </a:lnTo>
                  <a:lnTo>
                    <a:pt x="146" y="81"/>
                  </a:lnTo>
                  <a:lnTo>
                    <a:pt x="141" y="91"/>
                  </a:lnTo>
                  <a:lnTo>
                    <a:pt x="126" y="93"/>
                  </a:lnTo>
                  <a:lnTo>
                    <a:pt x="126" y="85"/>
                  </a:lnTo>
                  <a:lnTo>
                    <a:pt x="121" y="84"/>
                  </a:lnTo>
                  <a:lnTo>
                    <a:pt x="97" y="87"/>
                  </a:lnTo>
                  <a:lnTo>
                    <a:pt x="92" y="82"/>
                  </a:lnTo>
                  <a:lnTo>
                    <a:pt x="97" y="75"/>
                  </a:lnTo>
                  <a:lnTo>
                    <a:pt x="94" y="75"/>
                  </a:lnTo>
                  <a:lnTo>
                    <a:pt x="85" y="85"/>
                  </a:lnTo>
                  <a:lnTo>
                    <a:pt x="81" y="83"/>
                  </a:lnTo>
                  <a:lnTo>
                    <a:pt x="82" y="78"/>
                  </a:lnTo>
                  <a:lnTo>
                    <a:pt x="78" y="81"/>
                  </a:lnTo>
                  <a:lnTo>
                    <a:pt x="75" y="89"/>
                  </a:lnTo>
                  <a:lnTo>
                    <a:pt x="63" y="94"/>
                  </a:lnTo>
                  <a:lnTo>
                    <a:pt x="54" y="91"/>
                  </a:lnTo>
                  <a:lnTo>
                    <a:pt x="41" y="92"/>
                  </a:lnTo>
                  <a:lnTo>
                    <a:pt x="26" y="84"/>
                  </a:lnTo>
                  <a:lnTo>
                    <a:pt x="8" y="103"/>
                  </a:lnTo>
                  <a:lnTo>
                    <a:pt x="8" y="103"/>
                  </a:lnTo>
                  <a:lnTo>
                    <a:pt x="3" y="95"/>
                  </a:lnTo>
                  <a:lnTo>
                    <a:pt x="2" y="85"/>
                  </a:lnTo>
                  <a:lnTo>
                    <a:pt x="0" y="86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16" y="60"/>
                  </a:lnTo>
                  <a:lnTo>
                    <a:pt x="22" y="56"/>
                  </a:lnTo>
                  <a:lnTo>
                    <a:pt x="28" y="49"/>
                  </a:lnTo>
                  <a:lnTo>
                    <a:pt x="32" y="37"/>
                  </a:lnTo>
                  <a:lnTo>
                    <a:pt x="37" y="38"/>
                  </a:lnTo>
                  <a:lnTo>
                    <a:pt x="42" y="29"/>
                  </a:lnTo>
                  <a:lnTo>
                    <a:pt x="67" y="29"/>
                  </a:lnTo>
                  <a:lnTo>
                    <a:pt x="81" y="17"/>
                  </a:lnTo>
                  <a:lnTo>
                    <a:pt x="81" y="13"/>
                  </a:lnTo>
                  <a:lnTo>
                    <a:pt x="84" y="17"/>
                  </a:lnTo>
                  <a:lnTo>
                    <a:pt x="84" y="20"/>
                  </a:lnTo>
                  <a:lnTo>
                    <a:pt x="92" y="20"/>
                  </a:lnTo>
                  <a:lnTo>
                    <a:pt x="98" y="16"/>
                  </a:lnTo>
                  <a:lnTo>
                    <a:pt x="94" y="14"/>
                  </a:lnTo>
                  <a:lnTo>
                    <a:pt x="97" y="8"/>
                  </a:lnTo>
                  <a:lnTo>
                    <a:pt x="99" y="14"/>
                  </a:lnTo>
                  <a:lnTo>
                    <a:pt x="101" y="14"/>
                  </a:lnTo>
                  <a:lnTo>
                    <a:pt x="104" y="14"/>
                  </a:lnTo>
                  <a:lnTo>
                    <a:pt x="103" y="10"/>
                  </a:lnTo>
                  <a:lnTo>
                    <a:pt x="112" y="6"/>
                  </a:lnTo>
                  <a:lnTo>
                    <a:pt x="111" y="3"/>
                  </a:lnTo>
                  <a:lnTo>
                    <a:pt x="109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60" name="Freeform 32">
              <a:extLst>
                <a:ext uri="{FF2B5EF4-FFF2-40B4-BE49-F238E27FC236}">
                  <a16:creationId xmlns:a16="http://schemas.microsoft.com/office/drawing/2014/main" id="{4D96C4F9-3FE2-4AB1-B5DC-815F623DEEB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844465" y="2785388"/>
              <a:ext cx="138113" cy="203200"/>
            </a:xfrm>
            <a:custGeom>
              <a:avLst/>
              <a:gdLst>
                <a:gd name="T0" fmla="*/ 68 w 87"/>
                <a:gd name="T1" fmla="*/ 28 h 128"/>
                <a:gd name="T2" fmla="*/ 72 w 87"/>
                <a:gd name="T3" fmla="*/ 33 h 128"/>
                <a:gd name="T4" fmla="*/ 66 w 87"/>
                <a:gd name="T5" fmla="*/ 35 h 128"/>
                <a:gd name="T6" fmla="*/ 62 w 87"/>
                <a:gd name="T7" fmla="*/ 26 h 128"/>
                <a:gd name="T8" fmla="*/ 66 w 87"/>
                <a:gd name="T9" fmla="*/ 27 h 128"/>
                <a:gd name="T10" fmla="*/ 65 w 87"/>
                <a:gd name="T11" fmla="*/ 30 h 128"/>
                <a:gd name="T12" fmla="*/ 66 w 87"/>
                <a:gd name="T13" fmla="*/ 24 h 128"/>
                <a:gd name="T14" fmla="*/ 68 w 87"/>
                <a:gd name="T15" fmla="*/ 28 h 128"/>
                <a:gd name="T16" fmla="*/ 40 w 87"/>
                <a:gd name="T17" fmla="*/ 0 h 128"/>
                <a:gd name="T18" fmla="*/ 54 w 87"/>
                <a:gd name="T19" fmla="*/ 18 h 128"/>
                <a:gd name="T20" fmla="*/ 57 w 87"/>
                <a:gd name="T21" fmla="*/ 34 h 128"/>
                <a:gd name="T22" fmla="*/ 63 w 87"/>
                <a:gd name="T23" fmla="*/ 36 h 128"/>
                <a:gd name="T24" fmla="*/ 62 w 87"/>
                <a:gd name="T25" fmla="*/ 45 h 128"/>
                <a:gd name="T26" fmla="*/ 65 w 87"/>
                <a:gd name="T27" fmla="*/ 44 h 128"/>
                <a:gd name="T28" fmla="*/ 66 w 87"/>
                <a:gd name="T29" fmla="*/ 36 h 128"/>
                <a:gd name="T30" fmla="*/ 72 w 87"/>
                <a:gd name="T31" fmla="*/ 35 h 128"/>
                <a:gd name="T32" fmla="*/ 72 w 87"/>
                <a:gd name="T33" fmla="*/ 42 h 128"/>
                <a:gd name="T34" fmla="*/ 78 w 87"/>
                <a:gd name="T35" fmla="*/ 45 h 128"/>
                <a:gd name="T36" fmla="*/ 79 w 87"/>
                <a:gd name="T37" fmla="*/ 50 h 128"/>
                <a:gd name="T38" fmla="*/ 80 w 87"/>
                <a:gd name="T39" fmla="*/ 44 h 128"/>
                <a:gd name="T40" fmla="*/ 81 w 87"/>
                <a:gd name="T41" fmla="*/ 49 h 128"/>
                <a:gd name="T42" fmla="*/ 82 w 87"/>
                <a:gd name="T43" fmla="*/ 47 h 128"/>
                <a:gd name="T44" fmla="*/ 85 w 87"/>
                <a:gd name="T45" fmla="*/ 51 h 128"/>
                <a:gd name="T46" fmla="*/ 82 w 87"/>
                <a:gd name="T47" fmla="*/ 53 h 128"/>
                <a:gd name="T48" fmla="*/ 86 w 87"/>
                <a:gd name="T49" fmla="*/ 56 h 128"/>
                <a:gd name="T50" fmla="*/ 81 w 87"/>
                <a:gd name="T51" fmla="*/ 58 h 128"/>
                <a:gd name="T52" fmla="*/ 85 w 87"/>
                <a:gd name="T53" fmla="*/ 58 h 128"/>
                <a:gd name="T54" fmla="*/ 83 w 87"/>
                <a:gd name="T55" fmla="*/ 63 h 128"/>
                <a:gd name="T56" fmla="*/ 87 w 87"/>
                <a:gd name="T57" fmla="*/ 67 h 128"/>
                <a:gd name="T58" fmla="*/ 86 w 87"/>
                <a:gd name="T59" fmla="*/ 70 h 128"/>
                <a:gd name="T60" fmla="*/ 80 w 87"/>
                <a:gd name="T61" fmla="*/ 71 h 128"/>
                <a:gd name="T62" fmla="*/ 84 w 87"/>
                <a:gd name="T63" fmla="*/ 76 h 128"/>
                <a:gd name="T64" fmla="*/ 80 w 87"/>
                <a:gd name="T65" fmla="*/ 77 h 128"/>
                <a:gd name="T66" fmla="*/ 78 w 87"/>
                <a:gd name="T67" fmla="*/ 85 h 128"/>
                <a:gd name="T68" fmla="*/ 85 w 87"/>
                <a:gd name="T69" fmla="*/ 96 h 128"/>
                <a:gd name="T70" fmla="*/ 77 w 87"/>
                <a:gd name="T71" fmla="*/ 100 h 128"/>
                <a:gd name="T72" fmla="*/ 77 w 87"/>
                <a:gd name="T73" fmla="*/ 96 h 128"/>
                <a:gd name="T74" fmla="*/ 75 w 87"/>
                <a:gd name="T75" fmla="*/ 97 h 128"/>
                <a:gd name="T76" fmla="*/ 69 w 87"/>
                <a:gd name="T77" fmla="*/ 101 h 128"/>
                <a:gd name="T78" fmla="*/ 71 w 87"/>
                <a:gd name="T79" fmla="*/ 111 h 128"/>
                <a:gd name="T80" fmla="*/ 66 w 87"/>
                <a:gd name="T81" fmla="*/ 120 h 128"/>
                <a:gd name="T82" fmla="*/ 70 w 87"/>
                <a:gd name="T83" fmla="*/ 121 h 128"/>
                <a:gd name="T84" fmla="*/ 64 w 87"/>
                <a:gd name="T85" fmla="*/ 120 h 128"/>
                <a:gd name="T86" fmla="*/ 63 w 87"/>
                <a:gd name="T87" fmla="*/ 114 h 128"/>
                <a:gd name="T88" fmla="*/ 57 w 87"/>
                <a:gd name="T89" fmla="*/ 111 h 128"/>
                <a:gd name="T90" fmla="*/ 59 w 87"/>
                <a:gd name="T91" fmla="*/ 109 h 128"/>
                <a:gd name="T92" fmla="*/ 42 w 87"/>
                <a:gd name="T93" fmla="*/ 118 h 128"/>
                <a:gd name="T94" fmla="*/ 40 w 87"/>
                <a:gd name="T95" fmla="*/ 128 h 128"/>
                <a:gd name="T96" fmla="*/ 32 w 87"/>
                <a:gd name="T97" fmla="*/ 125 h 128"/>
                <a:gd name="T98" fmla="*/ 19 w 87"/>
                <a:gd name="T99" fmla="*/ 112 h 128"/>
                <a:gd name="T100" fmla="*/ 5 w 87"/>
                <a:gd name="T101" fmla="*/ 110 h 128"/>
                <a:gd name="T102" fmla="*/ 9 w 87"/>
                <a:gd name="T103" fmla="*/ 106 h 128"/>
                <a:gd name="T104" fmla="*/ 0 w 87"/>
                <a:gd name="T105" fmla="*/ 96 h 128"/>
                <a:gd name="T106" fmla="*/ 16 w 87"/>
                <a:gd name="T107" fmla="*/ 87 h 128"/>
                <a:gd name="T108" fmla="*/ 25 w 87"/>
                <a:gd name="T109" fmla="*/ 67 h 128"/>
                <a:gd name="T110" fmla="*/ 23 w 87"/>
                <a:gd name="T111" fmla="*/ 47 h 128"/>
                <a:gd name="T112" fmla="*/ 27 w 87"/>
                <a:gd name="T113" fmla="*/ 38 h 128"/>
                <a:gd name="T114" fmla="*/ 23 w 87"/>
                <a:gd name="T115" fmla="*/ 27 h 128"/>
                <a:gd name="T116" fmla="*/ 23 w 87"/>
                <a:gd name="T117" fmla="*/ 21 h 128"/>
                <a:gd name="T118" fmla="*/ 25 w 87"/>
                <a:gd name="T119" fmla="*/ 19 h 128"/>
                <a:gd name="T120" fmla="*/ 23 w 87"/>
                <a:gd name="T121" fmla="*/ 8 h 128"/>
                <a:gd name="T122" fmla="*/ 32 w 87"/>
                <a:gd name="T123" fmla="*/ 10 h 128"/>
                <a:gd name="T124" fmla="*/ 40 w 87"/>
                <a:gd name="T12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7" h="128">
                  <a:moveTo>
                    <a:pt x="68" y="28"/>
                  </a:moveTo>
                  <a:lnTo>
                    <a:pt x="72" y="33"/>
                  </a:lnTo>
                  <a:lnTo>
                    <a:pt x="66" y="35"/>
                  </a:lnTo>
                  <a:lnTo>
                    <a:pt x="62" y="26"/>
                  </a:lnTo>
                  <a:lnTo>
                    <a:pt x="66" y="27"/>
                  </a:lnTo>
                  <a:lnTo>
                    <a:pt x="65" y="30"/>
                  </a:lnTo>
                  <a:lnTo>
                    <a:pt x="66" y="24"/>
                  </a:lnTo>
                  <a:lnTo>
                    <a:pt x="68" y="28"/>
                  </a:lnTo>
                  <a:close/>
                  <a:moveTo>
                    <a:pt x="40" y="0"/>
                  </a:moveTo>
                  <a:lnTo>
                    <a:pt x="54" y="18"/>
                  </a:lnTo>
                  <a:lnTo>
                    <a:pt x="57" y="34"/>
                  </a:lnTo>
                  <a:lnTo>
                    <a:pt x="63" y="36"/>
                  </a:lnTo>
                  <a:lnTo>
                    <a:pt x="62" y="45"/>
                  </a:lnTo>
                  <a:lnTo>
                    <a:pt x="65" y="44"/>
                  </a:lnTo>
                  <a:lnTo>
                    <a:pt x="66" y="36"/>
                  </a:lnTo>
                  <a:lnTo>
                    <a:pt x="72" y="35"/>
                  </a:lnTo>
                  <a:lnTo>
                    <a:pt x="72" y="42"/>
                  </a:lnTo>
                  <a:lnTo>
                    <a:pt x="78" y="45"/>
                  </a:lnTo>
                  <a:lnTo>
                    <a:pt x="79" y="50"/>
                  </a:lnTo>
                  <a:lnTo>
                    <a:pt x="80" y="44"/>
                  </a:lnTo>
                  <a:lnTo>
                    <a:pt x="81" y="49"/>
                  </a:lnTo>
                  <a:lnTo>
                    <a:pt x="82" y="47"/>
                  </a:lnTo>
                  <a:lnTo>
                    <a:pt x="85" y="51"/>
                  </a:lnTo>
                  <a:lnTo>
                    <a:pt x="82" y="53"/>
                  </a:lnTo>
                  <a:lnTo>
                    <a:pt x="86" y="56"/>
                  </a:lnTo>
                  <a:lnTo>
                    <a:pt x="81" y="58"/>
                  </a:lnTo>
                  <a:lnTo>
                    <a:pt x="85" y="58"/>
                  </a:lnTo>
                  <a:lnTo>
                    <a:pt x="83" y="63"/>
                  </a:lnTo>
                  <a:lnTo>
                    <a:pt x="87" y="67"/>
                  </a:lnTo>
                  <a:lnTo>
                    <a:pt x="86" y="70"/>
                  </a:lnTo>
                  <a:lnTo>
                    <a:pt x="80" y="71"/>
                  </a:lnTo>
                  <a:lnTo>
                    <a:pt x="84" y="76"/>
                  </a:lnTo>
                  <a:lnTo>
                    <a:pt x="80" y="77"/>
                  </a:lnTo>
                  <a:lnTo>
                    <a:pt x="78" y="85"/>
                  </a:lnTo>
                  <a:lnTo>
                    <a:pt x="85" y="96"/>
                  </a:lnTo>
                  <a:lnTo>
                    <a:pt x="77" y="100"/>
                  </a:lnTo>
                  <a:lnTo>
                    <a:pt x="77" y="96"/>
                  </a:lnTo>
                  <a:lnTo>
                    <a:pt x="75" y="97"/>
                  </a:lnTo>
                  <a:lnTo>
                    <a:pt x="69" y="101"/>
                  </a:lnTo>
                  <a:lnTo>
                    <a:pt x="71" y="111"/>
                  </a:lnTo>
                  <a:lnTo>
                    <a:pt x="66" y="120"/>
                  </a:lnTo>
                  <a:lnTo>
                    <a:pt x="70" y="121"/>
                  </a:lnTo>
                  <a:lnTo>
                    <a:pt x="64" y="120"/>
                  </a:lnTo>
                  <a:lnTo>
                    <a:pt x="63" y="114"/>
                  </a:lnTo>
                  <a:lnTo>
                    <a:pt x="57" y="111"/>
                  </a:lnTo>
                  <a:lnTo>
                    <a:pt x="59" y="109"/>
                  </a:lnTo>
                  <a:lnTo>
                    <a:pt x="42" y="118"/>
                  </a:lnTo>
                  <a:lnTo>
                    <a:pt x="40" y="128"/>
                  </a:lnTo>
                  <a:lnTo>
                    <a:pt x="32" y="125"/>
                  </a:lnTo>
                  <a:lnTo>
                    <a:pt x="19" y="112"/>
                  </a:lnTo>
                  <a:lnTo>
                    <a:pt x="5" y="110"/>
                  </a:lnTo>
                  <a:lnTo>
                    <a:pt x="9" y="106"/>
                  </a:lnTo>
                  <a:lnTo>
                    <a:pt x="0" y="96"/>
                  </a:lnTo>
                  <a:lnTo>
                    <a:pt x="16" y="87"/>
                  </a:lnTo>
                  <a:lnTo>
                    <a:pt x="25" y="67"/>
                  </a:lnTo>
                  <a:lnTo>
                    <a:pt x="23" y="47"/>
                  </a:lnTo>
                  <a:lnTo>
                    <a:pt x="27" y="38"/>
                  </a:lnTo>
                  <a:lnTo>
                    <a:pt x="23" y="27"/>
                  </a:lnTo>
                  <a:lnTo>
                    <a:pt x="23" y="21"/>
                  </a:lnTo>
                  <a:lnTo>
                    <a:pt x="25" y="19"/>
                  </a:lnTo>
                  <a:lnTo>
                    <a:pt x="23" y="8"/>
                  </a:lnTo>
                  <a:lnTo>
                    <a:pt x="32" y="1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61" name="Freeform 33">
              <a:extLst>
                <a:ext uri="{FF2B5EF4-FFF2-40B4-BE49-F238E27FC236}">
                  <a16:creationId xmlns:a16="http://schemas.microsoft.com/office/drawing/2014/main" id="{8C180260-F88F-4DB1-A794-69746B181F78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9240" y="2644101"/>
              <a:ext cx="153988" cy="153988"/>
            </a:xfrm>
            <a:custGeom>
              <a:avLst/>
              <a:gdLst>
                <a:gd name="T0" fmla="*/ 63 w 97"/>
                <a:gd name="T1" fmla="*/ 0 h 97"/>
                <a:gd name="T2" fmla="*/ 61 w 97"/>
                <a:gd name="T3" fmla="*/ 4 h 97"/>
                <a:gd name="T4" fmla="*/ 60 w 97"/>
                <a:gd name="T5" fmla="*/ 5 h 97"/>
                <a:gd name="T6" fmla="*/ 58 w 97"/>
                <a:gd name="T7" fmla="*/ 11 h 97"/>
                <a:gd name="T8" fmla="*/ 62 w 97"/>
                <a:gd name="T9" fmla="*/ 9 h 97"/>
                <a:gd name="T10" fmla="*/ 63 w 97"/>
                <a:gd name="T11" fmla="*/ 12 h 97"/>
                <a:gd name="T12" fmla="*/ 65 w 97"/>
                <a:gd name="T13" fmla="*/ 9 h 97"/>
                <a:gd name="T14" fmla="*/ 76 w 97"/>
                <a:gd name="T15" fmla="*/ 6 h 97"/>
                <a:gd name="T16" fmla="*/ 76 w 97"/>
                <a:gd name="T17" fmla="*/ 6 h 97"/>
                <a:gd name="T18" fmla="*/ 75 w 97"/>
                <a:gd name="T19" fmla="*/ 12 h 97"/>
                <a:gd name="T20" fmla="*/ 85 w 97"/>
                <a:gd name="T21" fmla="*/ 27 h 97"/>
                <a:gd name="T22" fmla="*/ 85 w 97"/>
                <a:gd name="T23" fmla="*/ 33 h 97"/>
                <a:gd name="T24" fmla="*/ 85 w 97"/>
                <a:gd name="T25" fmla="*/ 33 h 97"/>
                <a:gd name="T26" fmla="*/ 84 w 97"/>
                <a:gd name="T27" fmla="*/ 42 h 97"/>
                <a:gd name="T28" fmla="*/ 97 w 97"/>
                <a:gd name="T29" fmla="*/ 38 h 97"/>
                <a:gd name="T30" fmla="*/ 90 w 97"/>
                <a:gd name="T31" fmla="*/ 56 h 97"/>
                <a:gd name="T32" fmla="*/ 94 w 97"/>
                <a:gd name="T33" fmla="*/ 57 h 97"/>
                <a:gd name="T34" fmla="*/ 89 w 97"/>
                <a:gd name="T35" fmla="*/ 65 h 97"/>
                <a:gd name="T36" fmla="*/ 92 w 97"/>
                <a:gd name="T37" fmla="*/ 66 h 97"/>
                <a:gd name="T38" fmla="*/ 91 w 97"/>
                <a:gd name="T39" fmla="*/ 76 h 97"/>
                <a:gd name="T40" fmla="*/ 91 w 97"/>
                <a:gd name="T41" fmla="*/ 76 h 97"/>
                <a:gd name="T42" fmla="*/ 93 w 97"/>
                <a:gd name="T43" fmla="*/ 79 h 97"/>
                <a:gd name="T44" fmla="*/ 73 w 97"/>
                <a:gd name="T45" fmla="*/ 90 h 97"/>
                <a:gd name="T46" fmla="*/ 60 w 97"/>
                <a:gd name="T47" fmla="*/ 93 h 97"/>
                <a:gd name="T48" fmla="*/ 57 w 97"/>
                <a:gd name="T49" fmla="*/ 92 h 97"/>
                <a:gd name="T50" fmla="*/ 48 w 97"/>
                <a:gd name="T51" fmla="*/ 97 h 97"/>
                <a:gd name="T52" fmla="*/ 47 w 97"/>
                <a:gd name="T53" fmla="*/ 91 h 97"/>
                <a:gd name="T54" fmla="*/ 31 w 97"/>
                <a:gd name="T55" fmla="*/ 80 h 97"/>
                <a:gd name="T56" fmla="*/ 19 w 97"/>
                <a:gd name="T57" fmla="*/ 79 h 97"/>
                <a:gd name="T58" fmla="*/ 11 w 97"/>
                <a:gd name="T59" fmla="*/ 72 h 97"/>
                <a:gd name="T60" fmla="*/ 13 w 97"/>
                <a:gd name="T61" fmla="*/ 66 h 97"/>
                <a:gd name="T62" fmla="*/ 0 w 97"/>
                <a:gd name="T63" fmla="*/ 62 h 97"/>
                <a:gd name="T64" fmla="*/ 0 w 97"/>
                <a:gd name="T65" fmla="*/ 62 h 97"/>
                <a:gd name="T66" fmla="*/ 1 w 97"/>
                <a:gd name="T67" fmla="*/ 52 h 97"/>
                <a:gd name="T68" fmla="*/ 7 w 97"/>
                <a:gd name="T69" fmla="*/ 47 h 97"/>
                <a:gd name="T70" fmla="*/ 16 w 97"/>
                <a:gd name="T71" fmla="*/ 49 h 97"/>
                <a:gd name="T72" fmla="*/ 20 w 97"/>
                <a:gd name="T73" fmla="*/ 45 h 97"/>
                <a:gd name="T74" fmla="*/ 24 w 97"/>
                <a:gd name="T75" fmla="*/ 41 h 97"/>
                <a:gd name="T76" fmla="*/ 32 w 97"/>
                <a:gd name="T77" fmla="*/ 37 h 97"/>
                <a:gd name="T78" fmla="*/ 54 w 97"/>
                <a:gd name="T79" fmla="*/ 15 h 97"/>
                <a:gd name="T80" fmla="*/ 59 w 97"/>
                <a:gd name="T81" fmla="*/ 2 h 97"/>
                <a:gd name="T82" fmla="*/ 63 w 97"/>
                <a:gd name="T8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7" h="97">
                  <a:moveTo>
                    <a:pt x="63" y="0"/>
                  </a:moveTo>
                  <a:lnTo>
                    <a:pt x="61" y="4"/>
                  </a:lnTo>
                  <a:lnTo>
                    <a:pt x="60" y="5"/>
                  </a:lnTo>
                  <a:lnTo>
                    <a:pt x="58" y="11"/>
                  </a:lnTo>
                  <a:lnTo>
                    <a:pt x="62" y="9"/>
                  </a:lnTo>
                  <a:lnTo>
                    <a:pt x="63" y="12"/>
                  </a:lnTo>
                  <a:lnTo>
                    <a:pt x="65" y="9"/>
                  </a:lnTo>
                  <a:lnTo>
                    <a:pt x="76" y="6"/>
                  </a:lnTo>
                  <a:lnTo>
                    <a:pt x="76" y="6"/>
                  </a:lnTo>
                  <a:lnTo>
                    <a:pt x="75" y="12"/>
                  </a:lnTo>
                  <a:lnTo>
                    <a:pt x="85" y="27"/>
                  </a:lnTo>
                  <a:lnTo>
                    <a:pt x="85" y="33"/>
                  </a:lnTo>
                  <a:lnTo>
                    <a:pt x="85" y="33"/>
                  </a:lnTo>
                  <a:lnTo>
                    <a:pt x="84" y="42"/>
                  </a:lnTo>
                  <a:lnTo>
                    <a:pt x="97" y="38"/>
                  </a:lnTo>
                  <a:lnTo>
                    <a:pt x="90" y="56"/>
                  </a:lnTo>
                  <a:lnTo>
                    <a:pt x="94" y="57"/>
                  </a:lnTo>
                  <a:lnTo>
                    <a:pt x="89" y="65"/>
                  </a:lnTo>
                  <a:lnTo>
                    <a:pt x="92" y="66"/>
                  </a:lnTo>
                  <a:lnTo>
                    <a:pt x="91" y="76"/>
                  </a:lnTo>
                  <a:lnTo>
                    <a:pt x="91" y="76"/>
                  </a:lnTo>
                  <a:lnTo>
                    <a:pt x="93" y="79"/>
                  </a:lnTo>
                  <a:lnTo>
                    <a:pt x="73" y="90"/>
                  </a:lnTo>
                  <a:lnTo>
                    <a:pt x="60" y="93"/>
                  </a:lnTo>
                  <a:lnTo>
                    <a:pt x="57" y="92"/>
                  </a:lnTo>
                  <a:lnTo>
                    <a:pt x="48" y="97"/>
                  </a:lnTo>
                  <a:lnTo>
                    <a:pt x="47" y="91"/>
                  </a:lnTo>
                  <a:lnTo>
                    <a:pt x="31" y="80"/>
                  </a:lnTo>
                  <a:lnTo>
                    <a:pt x="19" y="79"/>
                  </a:lnTo>
                  <a:lnTo>
                    <a:pt x="11" y="72"/>
                  </a:lnTo>
                  <a:lnTo>
                    <a:pt x="13" y="66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" y="52"/>
                  </a:lnTo>
                  <a:lnTo>
                    <a:pt x="7" y="47"/>
                  </a:lnTo>
                  <a:lnTo>
                    <a:pt x="16" y="49"/>
                  </a:lnTo>
                  <a:lnTo>
                    <a:pt x="20" y="45"/>
                  </a:lnTo>
                  <a:lnTo>
                    <a:pt x="24" y="41"/>
                  </a:lnTo>
                  <a:lnTo>
                    <a:pt x="32" y="37"/>
                  </a:lnTo>
                  <a:lnTo>
                    <a:pt x="54" y="15"/>
                  </a:lnTo>
                  <a:lnTo>
                    <a:pt x="59" y="2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62" name="Freeform 34">
              <a:extLst>
                <a:ext uri="{FF2B5EF4-FFF2-40B4-BE49-F238E27FC236}">
                  <a16:creationId xmlns:a16="http://schemas.microsoft.com/office/drawing/2014/main" id="{5650DDAC-ECB2-4F9A-9481-80EEF36B2D1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596815" y="3761701"/>
              <a:ext cx="433388" cy="650875"/>
            </a:xfrm>
            <a:custGeom>
              <a:avLst/>
              <a:gdLst>
                <a:gd name="T0" fmla="*/ 161 w 273"/>
                <a:gd name="T1" fmla="*/ 230 h 410"/>
                <a:gd name="T2" fmla="*/ 149 w 273"/>
                <a:gd name="T3" fmla="*/ 210 h 410"/>
                <a:gd name="T4" fmla="*/ 148 w 273"/>
                <a:gd name="T5" fmla="*/ 227 h 410"/>
                <a:gd name="T6" fmla="*/ 137 w 273"/>
                <a:gd name="T7" fmla="*/ 227 h 410"/>
                <a:gd name="T8" fmla="*/ 139 w 273"/>
                <a:gd name="T9" fmla="*/ 221 h 410"/>
                <a:gd name="T10" fmla="*/ 149 w 273"/>
                <a:gd name="T11" fmla="*/ 210 h 410"/>
                <a:gd name="T12" fmla="*/ 262 w 273"/>
                <a:gd name="T13" fmla="*/ 140 h 410"/>
                <a:gd name="T14" fmla="*/ 234 w 273"/>
                <a:gd name="T15" fmla="*/ 143 h 410"/>
                <a:gd name="T16" fmla="*/ 210 w 273"/>
                <a:gd name="T17" fmla="*/ 154 h 410"/>
                <a:gd name="T18" fmla="*/ 232 w 273"/>
                <a:gd name="T19" fmla="*/ 133 h 410"/>
                <a:gd name="T20" fmla="*/ 246 w 273"/>
                <a:gd name="T21" fmla="*/ 127 h 410"/>
                <a:gd name="T22" fmla="*/ 260 w 273"/>
                <a:gd name="T23" fmla="*/ 125 h 410"/>
                <a:gd name="T24" fmla="*/ 273 w 273"/>
                <a:gd name="T25" fmla="*/ 106 h 410"/>
                <a:gd name="T26" fmla="*/ 167 w 273"/>
                <a:gd name="T27" fmla="*/ 10 h 410"/>
                <a:gd name="T28" fmla="*/ 147 w 273"/>
                <a:gd name="T29" fmla="*/ 49 h 410"/>
                <a:gd name="T30" fmla="*/ 161 w 273"/>
                <a:gd name="T31" fmla="*/ 53 h 410"/>
                <a:gd name="T32" fmla="*/ 163 w 273"/>
                <a:gd name="T33" fmla="*/ 91 h 410"/>
                <a:gd name="T34" fmla="*/ 153 w 273"/>
                <a:gd name="T35" fmla="*/ 119 h 410"/>
                <a:gd name="T36" fmla="*/ 157 w 273"/>
                <a:gd name="T37" fmla="*/ 163 h 410"/>
                <a:gd name="T38" fmla="*/ 158 w 273"/>
                <a:gd name="T39" fmla="*/ 175 h 410"/>
                <a:gd name="T40" fmla="*/ 146 w 273"/>
                <a:gd name="T41" fmla="*/ 208 h 410"/>
                <a:gd name="T42" fmla="*/ 122 w 273"/>
                <a:gd name="T43" fmla="*/ 229 h 410"/>
                <a:gd name="T44" fmla="*/ 83 w 273"/>
                <a:gd name="T45" fmla="*/ 255 h 410"/>
                <a:gd name="T46" fmla="*/ 69 w 273"/>
                <a:gd name="T47" fmla="*/ 284 h 410"/>
                <a:gd name="T48" fmla="*/ 67 w 273"/>
                <a:gd name="T49" fmla="*/ 310 h 410"/>
                <a:gd name="T50" fmla="*/ 51 w 273"/>
                <a:gd name="T51" fmla="*/ 326 h 410"/>
                <a:gd name="T52" fmla="*/ 46 w 273"/>
                <a:gd name="T53" fmla="*/ 349 h 410"/>
                <a:gd name="T54" fmla="*/ 1 w 273"/>
                <a:gd name="T55" fmla="*/ 410 h 410"/>
                <a:gd name="T56" fmla="*/ 16 w 273"/>
                <a:gd name="T57" fmla="*/ 323 h 410"/>
                <a:gd name="T58" fmla="*/ 22 w 273"/>
                <a:gd name="T59" fmla="*/ 304 h 410"/>
                <a:gd name="T60" fmla="*/ 15 w 273"/>
                <a:gd name="T61" fmla="*/ 286 h 410"/>
                <a:gd name="T62" fmla="*/ 22 w 273"/>
                <a:gd name="T63" fmla="*/ 288 h 410"/>
                <a:gd name="T64" fmla="*/ 32 w 273"/>
                <a:gd name="T65" fmla="*/ 266 h 410"/>
                <a:gd name="T66" fmla="*/ 61 w 273"/>
                <a:gd name="T67" fmla="*/ 226 h 410"/>
                <a:gd name="T68" fmla="*/ 81 w 273"/>
                <a:gd name="T69" fmla="*/ 184 h 410"/>
                <a:gd name="T70" fmla="*/ 96 w 273"/>
                <a:gd name="T71" fmla="*/ 151 h 410"/>
                <a:gd name="T72" fmla="*/ 115 w 273"/>
                <a:gd name="T73" fmla="*/ 123 h 410"/>
                <a:gd name="T74" fmla="*/ 137 w 273"/>
                <a:gd name="T75" fmla="*/ 67 h 410"/>
                <a:gd name="T76" fmla="*/ 130 w 273"/>
                <a:gd name="T77" fmla="*/ 58 h 410"/>
                <a:gd name="T78" fmla="*/ 144 w 273"/>
                <a:gd name="T79" fmla="*/ 47 h 410"/>
                <a:gd name="T80" fmla="*/ 151 w 273"/>
                <a:gd name="T81" fmla="*/ 6 h 410"/>
                <a:gd name="T82" fmla="*/ 98 w 273"/>
                <a:gd name="T83" fmla="*/ 3 h 410"/>
                <a:gd name="T84" fmla="*/ 109 w 273"/>
                <a:gd name="T85" fmla="*/ 33 h 410"/>
                <a:gd name="T86" fmla="*/ 90 w 273"/>
                <a:gd name="T87" fmla="*/ 3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73" h="410">
                  <a:moveTo>
                    <a:pt x="167" y="221"/>
                  </a:moveTo>
                  <a:lnTo>
                    <a:pt x="163" y="232"/>
                  </a:lnTo>
                  <a:lnTo>
                    <a:pt x="161" y="230"/>
                  </a:lnTo>
                  <a:lnTo>
                    <a:pt x="158" y="228"/>
                  </a:lnTo>
                  <a:lnTo>
                    <a:pt x="167" y="221"/>
                  </a:lnTo>
                  <a:close/>
                  <a:moveTo>
                    <a:pt x="149" y="210"/>
                  </a:moveTo>
                  <a:lnTo>
                    <a:pt x="153" y="215"/>
                  </a:lnTo>
                  <a:lnTo>
                    <a:pt x="161" y="211"/>
                  </a:lnTo>
                  <a:lnTo>
                    <a:pt x="148" y="227"/>
                  </a:lnTo>
                  <a:lnTo>
                    <a:pt x="144" y="226"/>
                  </a:lnTo>
                  <a:lnTo>
                    <a:pt x="139" y="230"/>
                  </a:lnTo>
                  <a:lnTo>
                    <a:pt x="137" y="227"/>
                  </a:lnTo>
                  <a:lnTo>
                    <a:pt x="142" y="223"/>
                  </a:lnTo>
                  <a:lnTo>
                    <a:pt x="141" y="221"/>
                  </a:lnTo>
                  <a:lnTo>
                    <a:pt x="139" y="221"/>
                  </a:lnTo>
                  <a:lnTo>
                    <a:pt x="136" y="223"/>
                  </a:lnTo>
                  <a:lnTo>
                    <a:pt x="138" y="217"/>
                  </a:lnTo>
                  <a:lnTo>
                    <a:pt x="149" y="210"/>
                  </a:lnTo>
                  <a:close/>
                  <a:moveTo>
                    <a:pt x="246" y="127"/>
                  </a:moveTo>
                  <a:lnTo>
                    <a:pt x="261" y="135"/>
                  </a:lnTo>
                  <a:lnTo>
                    <a:pt x="262" y="140"/>
                  </a:lnTo>
                  <a:lnTo>
                    <a:pt x="247" y="146"/>
                  </a:lnTo>
                  <a:lnTo>
                    <a:pt x="238" y="146"/>
                  </a:lnTo>
                  <a:lnTo>
                    <a:pt x="234" y="143"/>
                  </a:lnTo>
                  <a:lnTo>
                    <a:pt x="234" y="147"/>
                  </a:lnTo>
                  <a:lnTo>
                    <a:pt x="219" y="155"/>
                  </a:lnTo>
                  <a:lnTo>
                    <a:pt x="210" y="154"/>
                  </a:lnTo>
                  <a:lnTo>
                    <a:pt x="217" y="143"/>
                  </a:lnTo>
                  <a:lnTo>
                    <a:pt x="219" y="128"/>
                  </a:lnTo>
                  <a:lnTo>
                    <a:pt x="232" y="133"/>
                  </a:lnTo>
                  <a:lnTo>
                    <a:pt x="234" y="142"/>
                  </a:lnTo>
                  <a:lnTo>
                    <a:pt x="240" y="129"/>
                  </a:lnTo>
                  <a:lnTo>
                    <a:pt x="246" y="127"/>
                  </a:lnTo>
                  <a:close/>
                  <a:moveTo>
                    <a:pt x="273" y="106"/>
                  </a:moveTo>
                  <a:lnTo>
                    <a:pt x="269" y="118"/>
                  </a:lnTo>
                  <a:lnTo>
                    <a:pt x="260" y="125"/>
                  </a:lnTo>
                  <a:lnTo>
                    <a:pt x="259" y="118"/>
                  </a:lnTo>
                  <a:lnTo>
                    <a:pt x="266" y="109"/>
                  </a:lnTo>
                  <a:lnTo>
                    <a:pt x="273" y="106"/>
                  </a:lnTo>
                  <a:close/>
                  <a:moveTo>
                    <a:pt x="164" y="4"/>
                  </a:moveTo>
                  <a:lnTo>
                    <a:pt x="164" y="8"/>
                  </a:lnTo>
                  <a:lnTo>
                    <a:pt x="167" y="10"/>
                  </a:lnTo>
                  <a:lnTo>
                    <a:pt x="159" y="20"/>
                  </a:lnTo>
                  <a:lnTo>
                    <a:pt x="159" y="33"/>
                  </a:lnTo>
                  <a:lnTo>
                    <a:pt x="147" y="49"/>
                  </a:lnTo>
                  <a:lnTo>
                    <a:pt x="151" y="50"/>
                  </a:lnTo>
                  <a:lnTo>
                    <a:pt x="151" y="54"/>
                  </a:lnTo>
                  <a:lnTo>
                    <a:pt x="161" y="53"/>
                  </a:lnTo>
                  <a:lnTo>
                    <a:pt x="161" y="70"/>
                  </a:lnTo>
                  <a:lnTo>
                    <a:pt x="158" y="81"/>
                  </a:lnTo>
                  <a:lnTo>
                    <a:pt x="163" y="91"/>
                  </a:lnTo>
                  <a:lnTo>
                    <a:pt x="158" y="100"/>
                  </a:lnTo>
                  <a:lnTo>
                    <a:pt x="158" y="113"/>
                  </a:lnTo>
                  <a:lnTo>
                    <a:pt x="153" y="119"/>
                  </a:lnTo>
                  <a:lnTo>
                    <a:pt x="158" y="157"/>
                  </a:lnTo>
                  <a:lnTo>
                    <a:pt x="155" y="156"/>
                  </a:lnTo>
                  <a:lnTo>
                    <a:pt x="157" y="163"/>
                  </a:lnTo>
                  <a:lnTo>
                    <a:pt x="158" y="161"/>
                  </a:lnTo>
                  <a:lnTo>
                    <a:pt x="159" y="163"/>
                  </a:lnTo>
                  <a:lnTo>
                    <a:pt x="158" y="175"/>
                  </a:lnTo>
                  <a:lnTo>
                    <a:pt x="151" y="193"/>
                  </a:lnTo>
                  <a:lnTo>
                    <a:pt x="156" y="200"/>
                  </a:lnTo>
                  <a:lnTo>
                    <a:pt x="146" y="208"/>
                  </a:lnTo>
                  <a:lnTo>
                    <a:pt x="144" y="212"/>
                  </a:lnTo>
                  <a:lnTo>
                    <a:pt x="127" y="221"/>
                  </a:lnTo>
                  <a:lnTo>
                    <a:pt x="122" y="229"/>
                  </a:lnTo>
                  <a:lnTo>
                    <a:pt x="101" y="234"/>
                  </a:lnTo>
                  <a:lnTo>
                    <a:pt x="99" y="241"/>
                  </a:lnTo>
                  <a:lnTo>
                    <a:pt x="83" y="255"/>
                  </a:lnTo>
                  <a:lnTo>
                    <a:pt x="83" y="264"/>
                  </a:lnTo>
                  <a:lnTo>
                    <a:pt x="74" y="265"/>
                  </a:lnTo>
                  <a:lnTo>
                    <a:pt x="69" y="284"/>
                  </a:lnTo>
                  <a:lnTo>
                    <a:pt x="71" y="294"/>
                  </a:lnTo>
                  <a:lnTo>
                    <a:pt x="66" y="303"/>
                  </a:lnTo>
                  <a:lnTo>
                    <a:pt x="67" y="310"/>
                  </a:lnTo>
                  <a:lnTo>
                    <a:pt x="60" y="314"/>
                  </a:lnTo>
                  <a:lnTo>
                    <a:pt x="57" y="323"/>
                  </a:lnTo>
                  <a:lnTo>
                    <a:pt x="51" y="326"/>
                  </a:lnTo>
                  <a:lnTo>
                    <a:pt x="51" y="336"/>
                  </a:lnTo>
                  <a:lnTo>
                    <a:pt x="46" y="342"/>
                  </a:lnTo>
                  <a:lnTo>
                    <a:pt x="46" y="349"/>
                  </a:lnTo>
                  <a:lnTo>
                    <a:pt x="37" y="376"/>
                  </a:lnTo>
                  <a:lnTo>
                    <a:pt x="11" y="408"/>
                  </a:lnTo>
                  <a:lnTo>
                    <a:pt x="1" y="410"/>
                  </a:lnTo>
                  <a:lnTo>
                    <a:pt x="0" y="392"/>
                  </a:lnTo>
                  <a:lnTo>
                    <a:pt x="10" y="330"/>
                  </a:lnTo>
                  <a:lnTo>
                    <a:pt x="16" y="323"/>
                  </a:lnTo>
                  <a:lnTo>
                    <a:pt x="16" y="312"/>
                  </a:lnTo>
                  <a:lnTo>
                    <a:pt x="20" y="312"/>
                  </a:lnTo>
                  <a:lnTo>
                    <a:pt x="22" y="304"/>
                  </a:lnTo>
                  <a:lnTo>
                    <a:pt x="20" y="297"/>
                  </a:lnTo>
                  <a:lnTo>
                    <a:pt x="14" y="295"/>
                  </a:lnTo>
                  <a:lnTo>
                    <a:pt x="15" y="286"/>
                  </a:lnTo>
                  <a:lnTo>
                    <a:pt x="18" y="284"/>
                  </a:lnTo>
                  <a:lnTo>
                    <a:pt x="20" y="290"/>
                  </a:lnTo>
                  <a:lnTo>
                    <a:pt x="22" y="288"/>
                  </a:lnTo>
                  <a:lnTo>
                    <a:pt x="25" y="272"/>
                  </a:lnTo>
                  <a:lnTo>
                    <a:pt x="32" y="270"/>
                  </a:lnTo>
                  <a:lnTo>
                    <a:pt x="32" y="266"/>
                  </a:lnTo>
                  <a:lnTo>
                    <a:pt x="47" y="250"/>
                  </a:lnTo>
                  <a:lnTo>
                    <a:pt x="49" y="241"/>
                  </a:lnTo>
                  <a:lnTo>
                    <a:pt x="61" y="226"/>
                  </a:lnTo>
                  <a:lnTo>
                    <a:pt x="61" y="212"/>
                  </a:lnTo>
                  <a:lnTo>
                    <a:pt x="80" y="193"/>
                  </a:lnTo>
                  <a:lnTo>
                    <a:pt x="81" y="184"/>
                  </a:lnTo>
                  <a:lnTo>
                    <a:pt x="89" y="175"/>
                  </a:lnTo>
                  <a:lnTo>
                    <a:pt x="87" y="165"/>
                  </a:lnTo>
                  <a:lnTo>
                    <a:pt x="96" y="151"/>
                  </a:lnTo>
                  <a:lnTo>
                    <a:pt x="95" y="145"/>
                  </a:lnTo>
                  <a:lnTo>
                    <a:pt x="108" y="126"/>
                  </a:lnTo>
                  <a:lnTo>
                    <a:pt x="115" y="123"/>
                  </a:lnTo>
                  <a:lnTo>
                    <a:pt x="123" y="102"/>
                  </a:lnTo>
                  <a:lnTo>
                    <a:pt x="126" y="92"/>
                  </a:lnTo>
                  <a:lnTo>
                    <a:pt x="137" y="67"/>
                  </a:lnTo>
                  <a:lnTo>
                    <a:pt x="137" y="63"/>
                  </a:lnTo>
                  <a:lnTo>
                    <a:pt x="135" y="65"/>
                  </a:lnTo>
                  <a:lnTo>
                    <a:pt x="130" y="58"/>
                  </a:lnTo>
                  <a:lnTo>
                    <a:pt x="137" y="51"/>
                  </a:lnTo>
                  <a:lnTo>
                    <a:pt x="137" y="42"/>
                  </a:lnTo>
                  <a:lnTo>
                    <a:pt x="144" y="47"/>
                  </a:lnTo>
                  <a:lnTo>
                    <a:pt x="139" y="24"/>
                  </a:lnTo>
                  <a:lnTo>
                    <a:pt x="150" y="16"/>
                  </a:lnTo>
                  <a:lnTo>
                    <a:pt x="151" y="6"/>
                  </a:lnTo>
                  <a:lnTo>
                    <a:pt x="164" y="4"/>
                  </a:lnTo>
                  <a:close/>
                  <a:moveTo>
                    <a:pt x="93" y="0"/>
                  </a:moveTo>
                  <a:lnTo>
                    <a:pt x="98" y="3"/>
                  </a:lnTo>
                  <a:lnTo>
                    <a:pt x="101" y="19"/>
                  </a:lnTo>
                  <a:lnTo>
                    <a:pt x="110" y="29"/>
                  </a:lnTo>
                  <a:lnTo>
                    <a:pt x="109" y="33"/>
                  </a:lnTo>
                  <a:lnTo>
                    <a:pt x="91" y="36"/>
                  </a:lnTo>
                  <a:lnTo>
                    <a:pt x="94" y="30"/>
                  </a:lnTo>
                  <a:lnTo>
                    <a:pt x="90" y="30"/>
                  </a:lnTo>
                  <a:lnTo>
                    <a:pt x="84" y="16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63" name="Freeform 35">
              <a:extLst>
                <a:ext uri="{FF2B5EF4-FFF2-40B4-BE49-F238E27FC236}">
                  <a16:creationId xmlns:a16="http://schemas.microsoft.com/office/drawing/2014/main" id="{E4D46749-4014-43CA-861E-5079778EF6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11202" y="4899938"/>
              <a:ext cx="212725" cy="317500"/>
            </a:xfrm>
            <a:custGeom>
              <a:avLst/>
              <a:gdLst>
                <a:gd name="T0" fmla="*/ 105 w 134"/>
                <a:gd name="T1" fmla="*/ 0 h 200"/>
                <a:gd name="T2" fmla="*/ 102 w 134"/>
                <a:gd name="T3" fmla="*/ 6 h 200"/>
                <a:gd name="T4" fmla="*/ 123 w 134"/>
                <a:gd name="T5" fmla="*/ 77 h 200"/>
                <a:gd name="T6" fmla="*/ 132 w 134"/>
                <a:gd name="T7" fmla="*/ 120 h 200"/>
                <a:gd name="T8" fmla="*/ 134 w 134"/>
                <a:gd name="T9" fmla="*/ 158 h 200"/>
                <a:gd name="T10" fmla="*/ 59 w 134"/>
                <a:gd name="T11" fmla="*/ 196 h 200"/>
                <a:gd name="T12" fmla="*/ 57 w 134"/>
                <a:gd name="T13" fmla="*/ 200 h 200"/>
                <a:gd name="T14" fmla="*/ 57 w 134"/>
                <a:gd name="T15" fmla="*/ 200 h 200"/>
                <a:gd name="T16" fmla="*/ 44 w 134"/>
                <a:gd name="T17" fmla="*/ 189 h 200"/>
                <a:gd name="T18" fmla="*/ 47 w 134"/>
                <a:gd name="T19" fmla="*/ 180 h 200"/>
                <a:gd name="T20" fmla="*/ 35 w 134"/>
                <a:gd name="T21" fmla="*/ 162 h 200"/>
                <a:gd name="T22" fmla="*/ 39 w 134"/>
                <a:gd name="T23" fmla="*/ 141 h 200"/>
                <a:gd name="T24" fmla="*/ 38 w 134"/>
                <a:gd name="T25" fmla="*/ 138 h 200"/>
                <a:gd name="T26" fmla="*/ 33 w 134"/>
                <a:gd name="T27" fmla="*/ 138 h 200"/>
                <a:gd name="T28" fmla="*/ 33 w 134"/>
                <a:gd name="T29" fmla="*/ 138 h 200"/>
                <a:gd name="T30" fmla="*/ 36 w 134"/>
                <a:gd name="T31" fmla="*/ 128 h 200"/>
                <a:gd name="T32" fmla="*/ 33 w 134"/>
                <a:gd name="T33" fmla="*/ 123 h 200"/>
                <a:gd name="T34" fmla="*/ 34 w 134"/>
                <a:gd name="T35" fmla="*/ 116 h 200"/>
                <a:gd name="T36" fmla="*/ 45 w 134"/>
                <a:gd name="T37" fmla="*/ 111 h 200"/>
                <a:gd name="T38" fmla="*/ 38 w 134"/>
                <a:gd name="T39" fmla="*/ 102 h 200"/>
                <a:gd name="T40" fmla="*/ 53 w 134"/>
                <a:gd name="T41" fmla="*/ 99 h 200"/>
                <a:gd name="T42" fmla="*/ 56 w 134"/>
                <a:gd name="T43" fmla="*/ 76 h 200"/>
                <a:gd name="T44" fmla="*/ 49 w 134"/>
                <a:gd name="T45" fmla="*/ 67 h 200"/>
                <a:gd name="T46" fmla="*/ 58 w 134"/>
                <a:gd name="T47" fmla="*/ 52 h 200"/>
                <a:gd name="T48" fmla="*/ 53 w 134"/>
                <a:gd name="T49" fmla="*/ 38 h 200"/>
                <a:gd name="T50" fmla="*/ 41 w 134"/>
                <a:gd name="T51" fmla="*/ 51 h 200"/>
                <a:gd name="T52" fmla="*/ 27 w 134"/>
                <a:gd name="T53" fmla="*/ 75 h 200"/>
                <a:gd name="T54" fmla="*/ 22 w 134"/>
                <a:gd name="T55" fmla="*/ 74 h 200"/>
                <a:gd name="T56" fmla="*/ 23 w 134"/>
                <a:gd name="T57" fmla="*/ 66 h 200"/>
                <a:gd name="T58" fmla="*/ 20 w 134"/>
                <a:gd name="T59" fmla="*/ 59 h 200"/>
                <a:gd name="T60" fmla="*/ 13 w 134"/>
                <a:gd name="T61" fmla="*/ 56 h 200"/>
                <a:gd name="T62" fmla="*/ 11 w 134"/>
                <a:gd name="T63" fmla="*/ 49 h 200"/>
                <a:gd name="T64" fmla="*/ 6 w 134"/>
                <a:gd name="T65" fmla="*/ 47 h 200"/>
                <a:gd name="T66" fmla="*/ 0 w 134"/>
                <a:gd name="T67" fmla="*/ 0 h 200"/>
                <a:gd name="T68" fmla="*/ 0 w 134"/>
                <a:gd name="T69" fmla="*/ 0 h 200"/>
                <a:gd name="T70" fmla="*/ 65 w 134"/>
                <a:gd name="T71" fmla="*/ 0 h 200"/>
                <a:gd name="T72" fmla="*/ 69 w 134"/>
                <a:gd name="T73" fmla="*/ 8 h 200"/>
                <a:gd name="T74" fmla="*/ 79 w 134"/>
                <a:gd name="T75" fmla="*/ 14 h 200"/>
                <a:gd name="T76" fmla="*/ 85 w 134"/>
                <a:gd name="T77" fmla="*/ 9 h 200"/>
                <a:gd name="T78" fmla="*/ 105 w 134"/>
                <a:gd name="T79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4" h="200">
                  <a:moveTo>
                    <a:pt x="105" y="0"/>
                  </a:moveTo>
                  <a:lnTo>
                    <a:pt x="102" y="6"/>
                  </a:lnTo>
                  <a:lnTo>
                    <a:pt x="123" y="77"/>
                  </a:lnTo>
                  <a:lnTo>
                    <a:pt x="132" y="120"/>
                  </a:lnTo>
                  <a:lnTo>
                    <a:pt x="134" y="158"/>
                  </a:lnTo>
                  <a:lnTo>
                    <a:pt x="59" y="196"/>
                  </a:lnTo>
                  <a:lnTo>
                    <a:pt x="57" y="200"/>
                  </a:lnTo>
                  <a:lnTo>
                    <a:pt x="57" y="200"/>
                  </a:lnTo>
                  <a:lnTo>
                    <a:pt x="44" y="189"/>
                  </a:lnTo>
                  <a:lnTo>
                    <a:pt x="47" y="180"/>
                  </a:lnTo>
                  <a:lnTo>
                    <a:pt x="35" y="162"/>
                  </a:lnTo>
                  <a:lnTo>
                    <a:pt x="39" y="141"/>
                  </a:lnTo>
                  <a:lnTo>
                    <a:pt x="38" y="138"/>
                  </a:lnTo>
                  <a:lnTo>
                    <a:pt x="33" y="138"/>
                  </a:lnTo>
                  <a:lnTo>
                    <a:pt x="33" y="138"/>
                  </a:lnTo>
                  <a:lnTo>
                    <a:pt x="36" y="128"/>
                  </a:lnTo>
                  <a:lnTo>
                    <a:pt x="33" y="123"/>
                  </a:lnTo>
                  <a:lnTo>
                    <a:pt x="34" y="116"/>
                  </a:lnTo>
                  <a:lnTo>
                    <a:pt x="45" y="111"/>
                  </a:lnTo>
                  <a:lnTo>
                    <a:pt x="38" y="102"/>
                  </a:lnTo>
                  <a:lnTo>
                    <a:pt x="53" y="99"/>
                  </a:lnTo>
                  <a:lnTo>
                    <a:pt x="56" y="76"/>
                  </a:lnTo>
                  <a:lnTo>
                    <a:pt x="49" y="67"/>
                  </a:lnTo>
                  <a:lnTo>
                    <a:pt x="58" y="52"/>
                  </a:lnTo>
                  <a:lnTo>
                    <a:pt x="53" y="38"/>
                  </a:lnTo>
                  <a:lnTo>
                    <a:pt x="41" y="51"/>
                  </a:lnTo>
                  <a:lnTo>
                    <a:pt x="27" y="75"/>
                  </a:lnTo>
                  <a:lnTo>
                    <a:pt x="22" y="74"/>
                  </a:lnTo>
                  <a:lnTo>
                    <a:pt x="23" y="66"/>
                  </a:lnTo>
                  <a:lnTo>
                    <a:pt x="20" y="59"/>
                  </a:lnTo>
                  <a:lnTo>
                    <a:pt x="13" y="56"/>
                  </a:lnTo>
                  <a:lnTo>
                    <a:pt x="11" y="49"/>
                  </a:lnTo>
                  <a:lnTo>
                    <a:pt x="6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65" y="0"/>
                  </a:lnTo>
                  <a:lnTo>
                    <a:pt x="69" y="8"/>
                  </a:lnTo>
                  <a:lnTo>
                    <a:pt x="79" y="14"/>
                  </a:lnTo>
                  <a:lnTo>
                    <a:pt x="85" y="9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64" name="Freeform 36">
              <a:extLst>
                <a:ext uri="{FF2B5EF4-FFF2-40B4-BE49-F238E27FC236}">
                  <a16:creationId xmlns:a16="http://schemas.microsoft.com/office/drawing/2014/main" id="{5F21DA45-3ED4-404D-9936-76FA6CF22C9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65152" y="4899938"/>
              <a:ext cx="238125" cy="381000"/>
            </a:xfrm>
            <a:custGeom>
              <a:avLst/>
              <a:gdLst>
                <a:gd name="T0" fmla="*/ 98 w 150"/>
                <a:gd name="T1" fmla="*/ 225 h 240"/>
                <a:gd name="T2" fmla="*/ 100 w 150"/>
                <a:gd name="T3" fmla="*/ 238 h 240"/>
                <a:gd name="T4" fmla="*/ 90 w 150"/>
                <a:gd name="T5" fmla="*/ 228 h 240"/>
                <a:gd name="T6" fmla="*/ 99 w 150"/>
                <a:gd name="T7" fmla="*/ 173 h 240"/>
                <a:gd name="T8" fmla="*/ 110 w 150"/>
                <a:gd name="T9" fmla="*/ 181 h 240"/>
                <a:gd name="T10" fmla="*/ 113 w 150"/>
                <a:gd name="T11" fmla="*/ 209 h 240"/>
                <a:gd name="T12" fmla="*/ 111 w 150"/>
                <a:gd name="T13" fmla="*/ 240 h 240"/>
                <a:gd name="T14" fmla="*/ 99 w 150"/>
                <a:gd name="T15" fmla="*/ 201 h 240"/>
                <a:gd name="T16" fmla="*/ 93 w 150"/>
                <a:gd name="T17" fmla="*/ 202 h 240"/>
                <a:gd name="T18" fmla="*/ 99 w 150"/>
                <a:gd name="T19" fmla="*/ 173 h 240"/>
                <a:gd name="T20" fmla="*/ 98 w 150"/>
                <a:gd name="T21" fmla="*/ 47 h 240"/>
                <a:gd name="T22" fmla="*/ 105 w 150"/>
                <a:gd name="T23" fmla="*/ 56 h 240"/>
                <a:gd name="T24" fmla="*/ 115 w 150"/>
                <a:gd name="T25" fmla="*/ 66 h 240"/>
                <a:gd name="T26" fmla="*/ 119 w 150"/>
                <a:gd name="T27" fmla="*/ 75 h 240"/>
                <a:gd name="T28" fmla="*/ 145 w 150"/>
                <a:gd name="T29" fmla="*/ 38 h 240"/>
                <a:gd name="T30" fmla="*/ 141 w 150"/>
                <a:gd name="T31" fmla="*/ 67 h 240"/>
                <a:gd name="T32" fmla="*/ 145 w 150"/>
                <a:gd name="T33" fmla="*/ 99 h 240"/>
                <a:gd name="T34" fmla="*/ 137 w 150"/>
                <a:gd name="T35" fmla="*/ 111 h 240"/>
                <a:gd name="T36" fmla="*/ 125 w 150"/>
                <a:gd name="T37" fmla="*/ 123 h 240"/>
                <a:gd name="T38" fmla="*/ 125 w 150"/>
                <a:gd name="T39" fmla="*/ 138 h 240"/>
                <a:gd name="T40" fmla="*/ 121 w 150"/>
                <a:gd name="T41" fmla="*/ 137 h 240"/>
                <a:gd name="T42" fmla="*/ 100 w 150"/>
                <a:gd name="T43" fmla="*/ 151 h 240"/>
                <a:gd name="T44" fmla="*/ 79 w 150"/>
                <a:gd name="T45" fmla="*/ 163 h 240"/>
                <a:gd name="T46" fmla="*/ 55 w 150"/>
                <a:gd name="T47" fmla="*/ 95 h 240"/>
                <a:gd name="T48" fmla="*/ 1 w 150"/>
                <a:gd name="T49" fmla="*/ 94 h 240"/>
                <a:gd name="T50" fmla="*/ 0 w 150"/>
                <a:gd name="T51" fmla="*/ 91 h 240"/>
                <a:gd name="T52" fmla="*/ 11 w 150"/>
                <a:gd name="T53" fmla="*/ 76 h 240"/>
                <a:gd name="T54" fmla="*/ 25 w 150"/>
                <a:gd name="T55" fmla="*/ 78 h 240"/>
                <a:gd name="T56" fmla="*/ 39 w 150"/>
                <a:gd name="T57" fmla="*/ 75 h 240"/>
                <a:gd name="T58" fmla="*/ 36 w 150"/>
                <a:gd name="T59" fmla="*/ 40 h 240"/>
                <a:gd name="T60" fmla="*/ 29 w 150"/>
                <a:gd name="T61" fmla="*/ 3 h 240"/>
                <a:gd name="T62" fmla="*/ 92 w 150"/>
                <a:gd name="T63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0" h="240">
                  <a:moveTo>
                    <a:pt x="94" y="225"/>
                  </a:moveTo>
                  <a:lnTo>
                    <a:pt x="98" y="225"/>
                  </a:lnTo>
                  <a:lnTo>
                    <a:pt x="102" y="230"/>
                  </a:lnTo>
                  <a:lnTo>
                    <a:pt x="100" y="238"/>
                  </a:lnTo>
                  <a:lnTo>
                    <a:pt x="94" y="236"/>
                  </a:lnTo>
                  <a:lnTo>
                    <a:pt x="90" y="228"/>
                  </a:lnTo>
                  <a:lnTo>
                    <a:pt x="94" y="225"/>
                  </a:lnTo>
                  <a:close/>
                  <a:moveTo>
                    <a:pt x="99" y="173"/>
                  </a:moveTo>
                  <a:lnTo>
                    <a:pt x="105" y="179"/>
                  </a:lnTo>
                  <a:lnTo>
                    <a:pt x="110" y="181"/>
                  </a:lnTo>
                  <a:lnTo>
                    <a:pt x="118" y="191"/>
                  </a:lnTo>
                  <a:lnTo>
                    <a:pt x="113" y="209"/>
                  </a:lnTo>
                  <a:lnTo>
                    <a:pt x="117" y="229"/>
                  </a:lnTo>
                  <a:lnTo>
                    <a:pt x="111" y="240"/>
                  </a:lnTo>
                  <a:lnTo>
                    <a:pt x="102" y="224"/>
                  </a:lnTo>
                  <a:lnTo>
                    <a:pt x="99" y="201"/>
                  </a:lnTo>
                  <a:lnTo>
                    <a:pt x="96" y="199"/>
                  </a:lnTo>
                  <a:lnTo>
                    <a:pt x="93" y="202"/>
                  </a:lnTo>
                  <a:lnTo>
                    <a:pt x="89" y="196"/>
                  </a:lnTo>
                  <a:lnTo>
                    <a:pt x="99" y="173"/>
                  </a:lnTo>
                  <a:close/>
                  <a:moveTo>
                    <a:pt x="92" y="0"/>
                  </a:moveTo>
                  <a:lnTo>
                    <a:pt x="98" y="47"/>
                  </a:lnTo>
                  <a:lnTo>
                    <a:pt x="103" y="49"/>
                  </a:lnTo>
                  <a:lnTo>
                    <a:pt x="105" y="56"/>
                  </a:lnTo>
                  <a:lnTo>
                    <a:pt x="112" y="59"/>
                  </a:lnTo>
                  <a:lnTo>
                    <a:pt x="115" y="66"/>
                  </a:lnTo>
                  <a:lnTo>
                    <a:pt x="114" y="74"/>
                  </a:lnTo>
                  <a:lnTo>
                    <a:pt x="119" y="75"/>
                  </a:lnTo>
                  <a:lnTo>
                    <a:pt x="133" y="50"/>
                  </a:lnTo>
                  <a:lnTo>
                    <a:pt x="145" y="38"/>
                  </a:lnTo>
                  <a:lnTo>
                    <a:pt x="150" y="52"/>
                  </a:lnTo>
                  <a:lnTo>
                    <a:pt x="141" y="67"/>
                  </a:lnTo>
                  <a:lnTo>
                    <a:pt x="148" y="76"/>
                  </a:lnTo>
                  <a:lnTo>
                    <a:pt x="145" y="99"/>
                  </a:lnTo>
                  <a:lnTo>
                    <a:pt x="130" y="102"/>
                  </a:lnTo>
                  <a:lnTo>
                    <a:pt x="137" y="111"/>
                  </a:lnTo>
                  <a:lnTo>
                    <a:pt x="126" y="116"/>
                  </a:lnTo>
                  <a:lnTo>
                    <a:pt x="125" y="123"/>
                  </a:lnTo>
                  <a:lnTo>
                    <a:pt x="128" y="128"/>
                  </a:lnTo>
                  <a:lnTo>
                    <a:pt x="125" y="138"/>
                  </a:lnTo>
                  <a:lnTo>
                    <a:pt x="125" y="138"/>
                  </a:lnTo>
                  <a:lnTo>
                    <a:pt x="121" y="137"/>
                  </a:lnTo>
                  <a:lnTo>
                    <a:pt x="100" y="151"/>
                  </a:lnTo>
                  <a:lnTo>
                    <a:pt x="100" y="151"/>
                  </a:lnTo>
                  <a:lnTo>
                    <a:pt x="90" y="151"/>
                  </a:lnTo>
                  <a:lnTo>
                    <a:pt x="79" y="163"/>
                  </a:lnTo>
                  <a:lnTo>
                    <a:pt x="56" y="165"/>
                  </a:lnTo>
                  <a:lnTo>
                    <a:pt x="55" y="95"/>
                  </a:lnTo>
                  <a:lnTo>
                    <a:pt x="1" y="94"/>
                  </a:lnTo>
                  <a:lnTo>
                    <a:pt x="1" y="94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1" y="77"/>
                  </a:lnTo>
                  <a:lnTo>
                    <a:pt x="11" y="76"/>
                  </a:lnTo>
                  <a:lnTo>
                    <a:pt x="15" y="81"/>
                  </a:lnTo>
                  <a:lnTo>
                    <a:pt x="25" y="78"/>
                  </a:lnTo>
                  <a:lnTo>
                    <a:pt x="32" y="82"/>
                  </a:lnTo>
                  <a:lnTo>
                    <a:pt x="39" y="75"/>
                  </a:lnTo>
                  <a:lnTo>
                    <a:pt x="41" y="51"/>
                  </a:lnTo>
                  <a:lnTo>
                    <a:pt x="36" y="40"/>
                  </a:lnTo>
                  <a:lnTo>
                    <a:pt x="37" y="19"/>
                  </a:lnTo>
                  <a:lnTo>
                    <a:pt x="29" y="3"/>
                  </a:lnTo>
                  <a:lnTo>
                    <a:pt x="29" y="3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65" name="Freeform 37">
              <a:extLst>
                <a:ext uri="{FF2B5EF4-FFF2-40B4-BE49-F238E27FC236}">
                  <a16:creationId xmlns:a16="http://schemas.microsoft.com/office/drawing/2014/main" id="{37FE8C06-E8DC-40D6-9317-617733F184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14352" y="5049163"/>
              <a:ext cx="209550" cy="688975"/>
            </a:xfrm>
            <a:custGeom>
              <a:avLst/>
              <a:gdLst>
                <a:gd name="T0" fmla="*/ 87 w 132"/>
                <a:gd name="T1" fmla="*/ 1 h 434"/>
                <a:gd name="T2" fmla="*/ 111 w 132"/>
                <a:gd name="T3" fmla="*/ 69 h 434"/>
                <a:gd name="T4" fmla="*/ 132 w 132"/>
                <a:gd name="T5" fmla="*/ 57 h 434"/>
                <a:gd name="T6" fmla="*/ 125 w 132"/>
                <a:gd name="T7" fmla="*/ 64 h 434"/>
                <a:gd name="T8" fmla="*/ 118 w 132"/>
                <a:gd name="T9" fmla="*/ 71 h 434"/>
                <a:gd name="T10" fmla="*/ 118 w 132"/>
                <a:gd name="T11" fmla="*/ 102 h 434"/>
                <a:gd name="T12" fmla="*/ 103 w 132"/>
                <a:gd name="T13" fmla="*/ 114 h 434"/>
                <a:gd name="T14" fmla="*/ 99 w 132"/>
                <a:gd name="T15" fmla="*/ 112 h 434"/>
                <a:gd name="T16" fmla="*/ 83 w 132"/>
                <a:gd name="T17" fmla="*/ 126 h 434"/>
                <a:gd name="T18" fmla="*/ 76 w 132"/>
                <a:gd name="T19" fmla="*/ 144 h 434"/>
                <a:gd name="T20" fmla="*/ 69 w 132"/>
                <a:gd name="T21" fmla="*/ 155 h 434"/>
                <a:gd name="T22" fmla="*/ 63 w 132"/>
                <a:gd name="T23" fmla="*/ 166 h 434"/>
                <a:gd name="T24" fmla="*/ 59 w 132"/>
                <a:gd name="T25" fmla="*/ 181 h 434"/>
                <a:gd name="T26" fmla="*/ 56 w 132"/>
                <a:gd name="T27" fmla="*/ 208 h 434"/>
                <a:gd name="T28" fmla="*/ 73 w 132"/>
                <a:gd name="T29" fmla="*/ 213 h 434"/>
                <a:gd name="T30" fmla="*/ 69 w 132"/>
                <a:gd name="T31" fmla="*/ 203 h 434"/>
                <a:gd name="T32" fmla="*/ 78 w 132"/>
                <a:gd name="T33" fmla="*/ 209 h 434"/>
                <a:gd name="T34" fmla="*/ 82 w 132"/>
                <a:gd name="T35" fmla="*/ 215 h 434"/>
                <a:gd name="T36" fmla="*/ 90 w 132"/>
                <a:gd name="T37" fmla="*/ 226 h 434"/>
                <a:gd name="T38" fmla="*/ 104 w 132"/>
                <a:gd name="T39" fmla="*/ 227 h 434"/>
                <a:gd name="T40" fmla="*/ 102 w 132"/>
                <a:gd name="T41" fmla="*/ 231 h 434"/>
                <a:gd name="T42" fmla="*/ 103 w 132"/>
                <a:gd name="T43" fmla="*/ 246 h 434"/>
                <a:gd name="T44" fmla="*/ 111 w 132"/>
                <a:gd name="T45" fmla="*/ 249 h 434"/>
                <a:gd name="T46" fmla="*/ 130 w 132"/>
                <a:gd name="T47" fmla="*/ 292 h 434"/>
                <a:gd name="T48" fmla="*/ 130 w 132"/>
                <a:gd name="T49" fmla="*/ 311 h 434"/>
                <a:gd name="T50" fmla="*/ 130 w 132"/>
                <a:gd name="T51" fmla="*/ 333 h 434"/>
                <a:gd name="T52" fmla="*/ 89 w 132"/>
                <a:gd name="T53" fmla="*/ 391 h 434"/>
                <a:gd name="T54" fmla="*/ 67 w 132"/>
                <a:gd name="T55" fmla="*/ 430 h 434"/>
                <a:gd name="T56" fmla="*/ 47 w 132"/>
                <a:gd name="T57" fmla="*/ 431 h 434"/>
                <a:gd name="T58" fmla="*/ 44 w 132"/>
                <a:gd name="T59" fmla="*/ 426 h 434"/>
                <a:gd name="T60" fmla="*/ 79 w 132"/>
                <a:gd name="T61" fmla="*/ 379 h 434"/>
                <a:gd name="T62" fmla="*/ 83 w 132"/>
                <a:gd name="T63" fmla="*/ 370 h 434"/>
                <a:gd name="T64" fmla="*/ 93 w 132"/>
                <a:gd name="T65" fmla="*/ 325 h 434"/>
                <a:gd name="T66" fmla="*/ 88 w 132"/>
                <a:gd name="T67" fmla="*/ 308 h 434"/>
                <a:gd name="T68" fmla="*/ 77 w 132"/>
                <a:gd name="T69" fmla="*/ 272 h 434"/>
                <a:gd name="T70" fmla="*/ 82 w 132"/>
                <a:gd name="T71" fmla="*/ 253 h 434"/>
                <a:gd name="T72" fmla="*/ 54 w 132"/>
                <a:gd name="T73" fmla="*/ 228 h 434"/>
                <a:gd name="T74" fmla="*/ 32 w 132"/>
                <a:gd name="T75" fmla="*/ 245 h 434"/>
                <a:gd name="T76" fmla="*/ 15 w 132"/>
                <a:gd name="T77" fmla="*/ 236 h 434"/>
                <a:gd name="T78" fmla="*/ 21 w 132"/>
                <a:gd name="T79" fmla="*/ 222 h 434"/>
                <a:gd name="T80" fmla="*/ 17 w 132"/>
                <a:gd name="T81" fmla="*/ 203 h 434"/>
                <a:gd name="T82" fmla="*/ 7 w 132"/>
                <a:gd name="T83" fmla="*/ 182 h 434"/>
                <a:gd name="T84" fmla="*/ 4 w 132"/>
                <a:gd name="T85" fmla="*/ 175 h 434"/>
                <a:gd name="T86" fmla="*/ 0 w 132"/>
                <a:gd name="T87" fmla="*/ 161 h 434"/>
                <a:gd name="T88" fmla="*/ 9 w 132"/>
                <a:gd name="T89" fmla="*/ 160 h 434"/>
                <a:gd name="T90" fmla="*/ 14 w 132"/>
                <a:gd name="T91" fmla="*/ 148 h 434"/>
                <a:gd name="T92" fmla="*/ 38 w 132"/>
                <a:gd name="T93" fmla="*/ 117 h 434"/>
                <a:gd name="T94" fmla="*/ 41 w 132"/>
                <a:gd name="T95" fmla="*/ 109 h 434"/>
                <a:gd name="T96" fmla="*/ 30 w 132"/>
                <a:gd name="T97" fmla="*/ 88 h 434"/>
                <a:gd name="T98" fmla="*/ 31 w 132"/>
                <a:gd name="T99" fmla="*/ 68 h 434"/>
                <a:gd name="T100" fmla="*/ 32 w 132"/>
                <a:gd name="T101" fmla="*/ 40 h 434"/>
                <a:gd name="T102" fmla="*/ 35 w 132"/>
                <a:gd name="T103" fmla="*/ 13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" h="434">
                  <a:moveTo>
                    <a:pt x="33" y="0"/>
                  </a:moveTo>
                  <a:lnTo>
                    <a:pt x="87" y="1"/>
                  </a:lnTo>
                  <a:lnTo>
                    <a:pt x="88" y="71"/>
                  </a:lnTo>
                  <a:lnTo>
                    <a:pt x="111" y="69"/>
                  </a:lnTo>
                  <a:lnTo>
                    <a:pt x="122" y="57"/>
                  </a:lnTo>
                  <a:lnTo>
                    <a:pt x="132" y="57"/>
                  </a:lnTo>
                  <a:lnTo>
                    <a:pt x="132" y="57"/>
                  </a:lnTo>
                  <a:lnTo>
                    <a:pt x="125" y="64"/>
                  </a:lnTo>
                  <a:lnTo>
                    <a:pt x="125" y="68"/>
                  </a:lnTo>
                  <a:lnTo>
                    <a:pt x="118" y="71"/>
                  </a:lnTo>
                  <a:lnTo>
                    <a:pt x="122" y="95"/>
                  </a:lnTo>
                  <a:lnTo>
                    <a:pt x="118" y="102"/>
                  </a:lnTo>
                  <a:lnTo>
                    <a:pt x="108" y="112"/>
                  </a:lnTo>
                  <a:lnTo>
                    <a:pt x="103" y="114"/>
                  </a:lnTo>
                  <a:lnTo>
                    <a:pt x="102" y="117"/>
                  </a:lnTo>
                  <a:lnTo>
                    <a:pt x="99" y="112"/>
                  </a:lnTo>
                  <a:lnTo>
                    <a:pt x="91" y="117"/>
                  </a:lnTo>
                  <a:lnTo>
                    <a:pt x="83" y="126"/>
                  </a:lnTo>
                  <a:lnTo>
                    <a:pt x="84" y="140"/>
                  </a:lnTo>
                  <a:lnTo>
                    <a:pt x="76" y="144"/>
                  </a:lnTo>
                  <a:lnTo>
                    <a:pt x="76" y="150"/>
                  </a:lnTo>
                  <a:lnTo>
                    <a:pt x="69" y="155"/>
                  </a:lnTo>
                  <a:lnTo>
                    <a:pt x="63" y="165"/>
                  </a:lnTo>
                  <a:lnTo>
                    <a:pt x="63" y="166"/>
                  </a:lnTo>
                  <a:lnTo>
                    <a:pt x="62" y="175"/>
                  </a:lnTo>
                  <a:lnTo>
                    <a:pt x="59" y="181"/>
                  </a:lnTo>
                  <a:lnTo>
                    <a:pt x="61" y="201"/>
                  </a:lnTo>
                  <a:lnTo>
                    <a:pt x="56" y="208"/>
                  </a:lnTo>
                  <a:lnTo>
                    <a:pt x="61" y="209"/>
                  </a:lnTo>
                  <a:lnTo>
                    <a:pt x="73" y="213"/>
                  </a:lnTo>
                  <a:lnTo>
                    <a:pt x="75" y="209"/>
                  </a:lnTo>
                  <a:lnTo>
                    <a:pt x="69" y="203"/>
                  </a:lnTo>
                  <a:lnTo>
                    <a:pt x="71" y="201"/>
                  </a:lnTo>
                  <a:lnTo>
                    <a:pt x="78" y="209"/>
                  </a:lnTo>
                  <a:lnTo>
                    <a:pt x="82" y="209"/>
                  </a:lnTo>
                  <a:lnTo>
                    <a:pt x="82" y="215"/>
                  </a:lnTo>
                  <a:lnTo>
                    <a:pt x="90" y="218"/>
                  </a:lnTo>
                  <a:lnTo>
                    <a:pt x="90" y="226"/>
                  </a:lnTo>
                  <a:lnTo>
                    <a:pt x="97" y="222"/>
                  </a:lnTo>
                  <a:lnTo>
                    <a:pt x="104" y="227"/>
                  </a:lnTo>
                  <a:lnTo>
                    <a:pt x="100" y="229"/>
                  </a:lnTo>
                  <a:lnTo>
                    <a:pt x="102" y="231"/>
                  </a:lnTo>
                  <a:lnTo>
                    <a:pt x="106" y="229"/>
                  </a:lnTo>
                  <a:lnTo>
                    <a:pt x="103" y="246"/>
                  </a:lnTo>
                  <a:lnTo>
                    <a:pt x="109" y="247"/>
                  </a:lnTo>
                  <a:lnTo>
                    <a:pt x="111" y="249"/>
                  </a:lnTo>
                  <a:lnTo>
                    <a:pt x="123" y="281"/>
                  </a:lnTo>
                  <a:lnTo>
                    <a:pt x="130" y="292"/>
                  </a:lnTo>
                  <a:lnTo>
                    <a:pt x="132" y="301"/>
                  </a:lnTo>
                  <a:lnTo>
                    <a:pt x="130" y="311"/>
                  </a:lnTo>
                  <a:lnTo>
                    <a:pt x="132" y="316"/>
                  </a:lnTo>
                  <a:lnTo>
                    <a:pt x="130" y="333"/>
                  </a:lnTo>
                  <a:lnTo>
                    <a:pt x="121" y="355"/>
                  </a:lnTo>
                  <a:lnTo>
                    <a:pt x="89" y="391"/>
                  </a:lnTo>
                  <a:lnTo>
                    <a:pt x="85" y="402"/>
                  </a:lnTo>
                  <a:lnTo>
                    <a:pt x="67" y="430"/>
                  </a:lnTo>
                  <a:lnTo>
                    <a:pt x="50" y="434"/>
                  </a:lnTo>
                  <a:lnTo>
                    <a:pt x="47" y="431"/>
                  </a:lnTo>
                  <a:lnTo>
                    <a:pt x="47" y="431"/>
                  </a:lnTo>
                  <a:lnTo>
                    <a:pt x="44" y="426"/>
                  </a:lnTo>
                  <a:lnTo>
                    <a:pt x="63" y="412"/>
                  </a:lnTo>
                  <a:lnTo>
                    <a:pt x="79" y="379"/>
                  </a:lnTo>
                  <a:lnTo>
                    <a:pt x="79" y="373"/>
                  </a:lnTo>
                  <a:lnTo>
                    <a:pt x="83" y="370"/>
                  </a:lnTo>
                  <a:lnTo>
                    <a:pt x="82" y="357"/>
                  </a:lnTo>
                  <a:lnTo>
                    <a:pt x="93" y="325"/>
                  </a:lnTo>
                  <a:lnTo>
                    <a:pt x="94" y="315"/>
                  </a:lnTo>
                  <a:lnTo>
                    <a:pt x="88" y="308"/>
                  </a:lnTo>
                  <a:lnTo>
                    <a:pt x="87" y="287"/>
                  </a:lnTo>
                  <a:lnTo>
                    <a:pt x="77" y="272"/>
                  </a:lnTo>
                  <a:lnTo>
                    <a:pt x="84" y="264"/>
                  </a:lnTo>
                  <a:lnTo>
                    <a:pt x="82" y="253"/>
                  </a:lnTo>
                  <a:lnTo>
                    <a:pt x="70" y="232"/>
                  </a:lnTo>
                  <a:lnTo>
                    <a:pt x="54" y="228"/>
                  </a:lnTo>
                  <a:lnTo>
                    <a:pt x="47" y="238"/>
                  </a:lnTo>
                  <a:lnTo>
                    <a:pt x="32" y="245"/>
                  </a:lnTo>
                  <a:lnTo>
                    <a:pt x="15" y="236"/>
                  </a:lnTo>
                  <a:lnTo>
                    <a:pt x="15" y="236"/>
                  </a:lnTo>
                  <a:lnTo>
                    <a:pt x="21" y="228"/>
                  </a:lnTo>
                  <a:lnTo>
                    <a:pt x="21" y="222"/>
                  </a:lnTo>
                  <a:lnTo>
                    <a:pt x="21" y="222"/>
                  </a:lnTo>
                  <a:lnTo>
                    <a:pt x="17" y="203"/>
                  </a:lnTo>
                  <a:lnTo>
                    <a:pt x="7" y="191"/>
                  </a:lnTo>
                  <a:lnTo>
                    <a:pt x="7" y="182"/>
                  </a:lnTo>
                  <a:lnTo>
                    <a:pt x="11" y="180"/>
                  </a:lnTo>
                  <a:lnTo>
                    <a:pt x="4" y="175"/>
                  </a:lnTo>
                  <a:lnTo>
                    <a:pt x="4" y="175"/>
                  </a:lnTo>
                  <a:lnTo>
                    <a:pt x="0" y="161"/>
                  </a:lnTo>
                  <a:lnTo>
                    <a:pt x="5" y="158"/>
                  </a:lnTo>
                  <a:lnTo>
                    <a:pt x="9" y="160"/>
                  </a:lnTo>
                  <a:lnTo>
                    <a:pt x="12" y="157"/>
                  </a:lnTo>
                  <a:lnTo>
                    <a:pt x="14" y="148"/>
                  </a:lnTo>
                  <a:lnTo>
                    <a:pt x="33" y="131"/>
                  </a:lnTo>
                  <a:lnTo>
                    <a:pt x="38" y="117"/>
                  </a:lnTo>
                  <a:lnTo>
                    <a:pt x="46" y="117"/>
                  </a:lnTo>
                  <a:lnTo>
                    <a:pt x="41" y="109"/>
                  </a:lnTo>
                  <a:lnTo>
                    <a:pt x="39" y="96"/>
                  </a:lnTo>
                  <a:lnTo>
                    <a:pt x="30" y="88"/>
                  </a:lnTo>
                  <a:lnTo>
                    <a:pt x="27" y="81"/>
                  </a:lnTo>
                  <a:lnTo>
                    <a:pt x="31" y="68"/>
                  </a:lnTo>
                  <a:lnTo>
                    <a:pt x="27" y="48"/>
                  </a:lnTo>
                  <a:lnTo>
                    <a:pt x="32" y="40"/>
                  </a:lnTo>
                  <a:lnTo>
                    <a:pt x="30" y="22"/>
                  </a:lnTo>
                  <a:lnTo>
                    <a:pt x="35" y="1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66" name="Freeform 38">
              <a:extLst>
                <a:ext uri="{FF2B5EF4-FFF2-40B4-BE49-F238E27FC236}">
                  <a16:creationId xmlns:a16="http://schemas.microsoft.com/office/drawing/2014/main" id="{3FF380D9-0D9A-4EF2-935F-9C8AE86F7F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01690" y="4899938"/>
              <a:ext cx="228600" cy="593725"/>
            </a:xfrm>
            <a:custGeom>
              <a:avLst/>
              <a:gdLst>
                <a:gd name="T0" fmla="*/ 91 w 144"/>
                <a:gd name="T1" fmla="*/ 20 h 374"/>
                <a:gd name="T2" fmla="*/ 91 w 144"/>
                <a:gd name="T3" fmla="*/ 25 h 374"/>
                <a:gd name="T4" fmla="*/ 94 w 144"/>
                <a:gd name="T5" fmla="*/ 32 h 374"/>
                <a:gd name="T6" fmla="*/ 104 w 144"/>
                <a:gd name="T7" fmla="*/ 37 h 374"/>
                <a:gd name="T8" fmla="*/ 110 w 144"/>
                <a:gd name="T9" fmla="*/ 42 h 374"/>
                <a:gd name="T10" fmla="*/ 121 w 144"/>
                <a:gd name="T11" fmla="*/ 57 h 374"/>
                <a:gd name="T12" fmla="*/ 136 w 144"/>
                <a:gd name="T13" fmla="*/ 61 h 374"/>
                <a:gd name="T14" fmla="*/ 134 w 144"/>
                <a:gd name="T15" fmla="*/ 71 h 374"/>
                <a:gd name="T16" fmla="*/ 138 w 144"/>
                <a:gd name="T17" fmla="*/ 85 h 374"/>
                <a:gd name="T18" fmla="*/ 133 w 144"/>
                <a:gd name="T19" fmla="*/ 91 h 374"/>
                <a:gd name="T20" fmla="*/ 142 w 144"/>
                <a:gd name="T21" fmla="*/ 112 h 374"/>
                <a:gd name="T22" fmla="*/ 133 w 144"/>
                <a:gd name="T23" fmla="*/ 119 h 374"/>
                <a:gd name="T24" fmla="*/ 132 w 144"/>
                <a:gd name="T25" fmla="*/ 129 h 374"/>
                <a:gd name="T26" fmla="*/ 132 w 144"/>
                <a:gd name="T27" fmla="*/ 136 h 374"/>
                <a:gd name="T28" fmla="*/ 132 w 144"/>
                <a:gd name="T29" fmla="*/ 149 h 374"/>
                <a:gd name="T30" fmla="*/ 144 w 144"/>
                <a:gd name="T31" fmla="*/ 153 h 374"/>
                <a:gd name="T32" fmla="*/ 134 w 144"/>
                <a:gd name="T33" fmla="*/ 172 h 374"/>
                <a:gd name="T34" fmla="*/ 129 w 144"/>
                <a:gd name="T35" fmla="*/ 176 h 374"/>
                <a:gd name="T36" fmla="*/ 127 w 144"/>
                <a:gd name="T37" fmla="*/ 185 h 374"/>
                <a:gd name="T38" fmla="*/ 124 w 144"/>
                <a:gd name="T39" fmla="*/ 189 h 374"/>
                <a:gd name="T40" fmla="*/ 113 w 144"/>
                <a:gd name="T41" fmla="*/ 197 h 374"/>
                <a:gd name="T42" fmla="*/ 110 w 144"/>
                <a:gd name="T43" fmla="*/ 204 h 374"/>
                <a:gd name="T44" fmla="*/ 112 w 144"/>
                <a:gd name="T45" fmla="*/ 217 h 374"/>
                <a:gd name="T46" fmla="*/ 99 w 144"/>
                <a:gd name="T47" fmla="*/ 218 h 374"/>
                <a:gd name="T48" fmla="*/ 86 w 144"/>
                <a:gd name="T49" fmla="*/ 215 h 374"/>
                <a:gd name="T50" fmla="*/ 80 w 144"/>
                <a:gd name="T51" fmla="*/ 229 h 374"/>
                <a:gd name="T52" fmla="*/ 75 w 144"/>
                <a:gd name="T53" fmla="*/ 237 h 374"/>
                <a:gd name="T54" fmla="*/ 89 w 144"/>
                <a:gd name="T55" fmla="*/ 259 h 374"/>
                <a:gd name="T56" fmla="*/ 75 w 144"/>
                <a:gd name="T57" fmla="*/ 254 h 374"/>
                <a:gd name="T58" fmla="*/ 77 w 144"/>
                <a:gd name="T59" fmla="*/ 245 h 374"/>
                <a:gd name="T60" fmla="*/ 70 w 144"/>
                <a:gd name="T61" fmla="*/ 235 h 374"/>
                <a:gd name="T62" fmla="*/ 55 w 144"/>
                <a:gd name="T63" fmla="*/ 227 h 374"/>
                <a:gd name="T64" fmla="*/ 55 w 144"/>
                <a:gd name="T65" fmla="*/ 241 h 374"/>
                <a:gd name="T66" fmla="*/ 69 w 144"/>
                <a:gd name="T67" fmla="*/ 269 h 374"/>
                <a:gd name="T68" fmla="*/ 63 w 144"/>
                <a:gd name="T69" fmla="*/ 313 h 374"/>
                <a:gd name="T70" fmla="*/ 59 w 144"/>
                <a:gd name="T71" fmla="*/ 329 h 374"/>
                <a:gd name="T72" fmla="*/ 59 w 144"/>
                <a:gd name="T73" fmla="*/ 341 h 374"/>
                <a:gd name="T74" fmla="*/ 57 w 144"/>
                <a:gd name="T75" fmla="*/ 363 h 374"/>
                <a:gd name="T76" fmla="*/ 53 w 144"/>
                <a:gd name="T77" fmla="*/ 359 h 374"/>
                <a:gd name="T78" fmla="*/ 42 w 144"/>
                <a:gd name="T79" fmla="*/ 349 h 374"/>
                <a:gd name="T80" fmla="*/ 37 w 144"/>
                <a:gd name="T81" fmla="*/ 332 h 374"/>
                <a:gd name="T82" fmla="*/ 33 w 144"/>
                <a:gd name="T83" fmla="*/ 303 h 374"/>
                <a:gd name="T84" fmla="*/ 33 w 144"/>
                <a:gd name="T85" fmla="*/ 284 h 374"/>
                <a:gd name="T86" fmla="*/ 34 w 144"/>
                <a:gd name="T87" fmla="*/ 273 h 374"/>
                <a:gd name="T88" fmla="*/ 30 w 144"/>
                <a:gd name="T89" fmla="*/ 250 h 374"/>
                <a:gd name="T90" fmla="*/ 8 w 144"/>
                <a:gd name="T91" fmla="*/ 231 h 374"/>
                <a:gd name="T92" fmla="*/ 2 w 144"/>
                <a:gd name="T93" fmla="*/ 206 h 374"/>
                <a:gd name="T94" fmla="*/ 0 w 144"/>
                <a:gd name="T95" fmla="*/ 200 h 374"/>
                <a:gd name="T96" fmla="*/ 2 w 144"/>
                <a:gd name="T97" fmla="*/ 196 h 374"/>
                <a:gd name="T98" fmla="*/ 75 w 144"/>
                <a:gd name="T99" fmla="*/ 120 h 374"/>
                <a:gd name="T100" fmla="*/ 45 w 144"/>
                <a:gd name="T101" fmla="*/ 6 h 374"/>
                <a:gd name="T102" fmla="*/ 48 w 144"/>
                <a:gd name="T103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4" h="374">
                  <a:moveTo>
                    <a:pt x="89" y="0"/>
                  </a:moveTo>
                  <a:lnTo>
                    <a:pt x="91" y="20"/>
                  </a:lnTo>
                  <a:lnTo>
                    <a:pt x="91" y="20"/>
                  </a:lnTo>
                  <a:lnTo>
                    <a:pt x="91" y="25"/>
                  </a:lnTo>
                  <a:lnTo>
                    <a:pt x="96" y="29"/>
                  </a:lnTo>
                  <a:lnTo>
                    <a:pt x="94" y="32"/>
                  </a:lnTo>
                  <a:lnTo>
                    <a:pt x="95" y="37"/>
                  </a:lnTo>
                  <a:lnTo>
                    <a:pt x="104" y="37"/>
                  </a:lnTo>
                  <a:lnTo>
                    <a:pt x="104" y="41"/>
                  </a:lnTo>
                  <a:lnTo>
                    <a:pt x="110" y="42"/>
                  </a:lnTo>
                  <a:lnTo>
                    <a:pt x="112" y="46"/>
                  </a:lnTo>
                  <a:lnTo>
                    <a:pt x="121" y="57"/>
                  </a:lnTo>
                  <a:lnTo>
                    <a:pt x="128" y="56"/>
                  </a:lnTo>
                  <a:lnTo>
                    <a:pt x="136" y="61"/>
                  </a:lnTo>
                  <a:lnTo>
                    <a:pt x="132" y="66"/>
                  </a:lnTo>
                  <a:lnTo>
                    <a:pt x="134" y="71"/>
                  </a:lnTo>
                  <a:lnTo>
                    <a:pt x="132" y="78"/>
                  </a:lnTo>
                  <a:lnTo>
                    <a:pt x="138" y="85"/>
                  </a:lnTo>
                  <a:lnTo>
                    <a:pt x="134" y="85"/>
                  </a:lnTo>
                  <a:lnTo>
                    <a:pt x="133" y="91"/>
                  </a:lnTo>
                  <a:lnTo>
                    <a:pt x="138" y="93"/>
                  </a:lnTo>
                  <a:lnTo>
                    <a:pt x="142" y="112"/>
                  </a:lnTo>
                  <a:lnTo>
                    <a:pt x="141" y="119"/>
                  </a:lnTo>
                  <a:lnTo>
                    <a:pt x="133" y="119"/>
                  </a:lnTo>
                  <a:lnTo>
                    <a:pt x="132" y="122"/>
                  </a:lnTo>
                  <a:lnTo>
                    <a:pt x="132" y="129"/>
                  </a:lnTo>
                  <a:lnTo>
                    <a:pt x="138" y="130"/>
                  </a:lnTo>
                  <a:lnTo>
                    <a:pt x="132" y="136"/>
                  </a:lnTo>
                  <a:lnTo>
                    <a:pt x="135" y="145"/>
                  </a:lnTo>
                  <a:lnTo>
                    <a:pt x="132" y="149"/>
                  </a:lnTo>
                  <a:lnTo>
                    <a:pt x="135" y="154"/>
                  </a:lnTo>
                  <a:lnTo>
                    <a:pt x="144" y="153"/>
                  </a:lnTo>
                  <a:lnTo>
                    <a:pt x="135" y="165"/>
                  </a:lnTo>
                  <a:lnTo>
                    <a:pt x="134" y="172"/>
                  </a:lnTo>
                  <a:lnTo>
                    <a:pt x="128" y="171"/>
                  </a:lnTo>
                  <a:lnTo>
                    <a:pt x="129" y="176"/>
                  </a:lnTo>
                  <a:lnTo>
                    <a:pt x="126" y="179"/>
                  </a:lnTo>
                  <a:lnTo>
                    <a:pt x="127" y="185"/>
                  </a:lnTo>
                  <a:lnTo>
                    <a:pt x="124" y="185"/>
                  </a:lnTo>
                  <a:lnTo>
                    <a:pt x="124" y="189"/>
                  </a:lnTo>
                  <a:lnTo>
                    <a:pt x="118" y="191"/>
                  </a:lnTo>
                  <a:lnTo>
                    <a:pt x="113" y="197"/>
                  </a:lnTo>
                  <a:lnTo>
                    <a:pt x="115" y="202"/>
                  </a:lnTo>
                  <a:lnTo>
                    <a:pt x="110" y="204"/>
                  </a:lnTo>
                  <a:lnTo>
                    <a:pt x="109" y="212"/>
                  </a:lnTo>
                  <a:lnTo>
                    <a:pt x="112" y="217"/>
                  </a:lnTo>
                  <a:lnTo>
                    <a:pt x="102" y="215"/>
                  </a:lnTo>
                  <a:lnTo>
                    <a:pt x="99" y="218"/>
                  </a:lnTo>
                  <a:lnTo>
                    <a:pt x="92" y="218"/>
                  </a:lnTo>
                  <a:lnTo>
                    <a:pt x="86" y="215"/>
                  </a:lnTo>
                  <a:lnTo>
                    <a:pt x="81" y="221"/>
                  </a:lnTo>
                  <a:lnTo>
                    <a:pt x="80" y="229"/>
                  </a:lnTo>
                  <a:lnTo>
                    <a:pt x="74" y="231"/>
                  </a:lnTo>
                  <a:lnTo>
                    <a:pt x="75" y="237"/>
                  </a:lnTo>
                  <a:lnTo>
                    <a:pt x="87" y="247"/>
                  </a:lnTo>
                  <a:lnTo>
                    <a:pt x="89" y="259"/>
                  </a:lnTo>
                  <a:lnTo>
                    <a:pt x="80" y="259"/>
                  </a:lnTo>
                  <a:lnTo>
                    <a:pt x="75" y="254"/>
                  </a:lnTo>
                  <a:lnTo>
                    <a:pt x="74" y="249"/>
                  </a:lnTo>
                  <a:lnTo>
                    <a:pt x="77" y="245"/>
                  </a:lnTo>
                  <a:lnTo>
                    <a:pt x="73" y="241"/>
                  </a:lnTo>
                  <a:lnTo>
                    <a:pt x="70" y="235"/>
                  </a:lnTo>
                  <a:lnTo>
                    <a:pt x="65" y="230"/>
                  </a:lnTo>
                  <a:lnTo>
                    <a:pt x="55" y="227"/>
                  </a:lnTo>
                  <a:lnTo>
                    <a:pt x="51" y="238"/>
                  </a:lnTo>
                  <a:lnTo>
                    <a:pt x="55" y="241"/>
                  </a:lnTo>
                  <a:lnTo>
                    <a:pt x="52" y="243"/>
                  </a:lnTo>
                  <a:lnTo>
                    <a:pt x="69" y="269"/>
                  </a:lnTo>
                  <a:lnTo>
                    <a:pt x="60" y="295"/>
                  </a:lnTo>
                  <a:lnTo>
                    <a:pt x="63" y="313"/>
                  </a:lnTo>
                  <a:lnTo>
                    <a:pt x="59" y="321"/>
                  </a:lnTo>
                  <a:lnTo>
                    <a:pt x="59" y="329"/>
                  </a:lnTo>
                  <a:lnTo>
                    <a:pt x="62" y="339"/>
                  </a:lnTo>
                  <a:lnTo>
                    <a:pt x="59" y="341"/>
                  </a:lnTo>
                  <a:lnTo>
                    <a:pt x="56" y="348"/>
                  </a:lnTo>
                  <a:lnTo>
                    <a:pt x="57" y="363"/>
                  </a:lnTo>
                  <a:lnTo>
                    <a:pt x="54" y="374"/>
                  </a:lnTo>
                  <a:lnTo>
                    <a:pt x="53" y="359"/>
                  </a:lnTo>
                  <a:lnTo>
                    <a:pt x="48" y="352"/>
                  </a:lnTo>
                  <a:lnTo>
                    <a:pt x="42" y="349"/>
                  </a:lnTo>
                  <a:lnTo>
                    <a:pt x="45" y="341"/>
                  </a:lnTo>
                  <a:lnTo>
                    <a:pt x="37" y="332"/>
                  </a:lnTo>
                  <a:lnTo>
                    <a:pt x="31" y="318"/>
                  </a:lnTo>
                  <a:lnTo>
                    <a:pt x="33" y="303"/>
                  </a:lnTo>
                  <a:lnTo>
                    <a:pt x="28" y="290"/>
                  </a:lnTo>
                  <a:lnTo>
                    <a:pt x="33" y="284"/>
                  </a:lnTo>
                  <a:lnTo>
                    <a:pt x="31" y="281"/>
                  </a:lnTo>
                  <a:lnTo>
                    <a:pt x="34" y="273"/>
                  </a:lnTo>
                  <a:lnTo>
                    <a:pt x="29" y="268"/>
                  </a:lnTo>
                  <a:lnTo>
                    <a:pt x="30" y="250"/>
                  </a:lnTo>
                  <a:lnTo>
                    <a:pt x="18" y="243"/>
                  </a:lnTo>
                  <a:lnTo>
                    <a:pt x="8" y="231"/>
                  </a:lnTo>
                  <a:lnTo>
                    <a:pt x="11" y="214"/>
                  </a:lnTo>
                  <a:lnTo>
                    <a:pt x="2" y="206"/>
                  </a:lnTo>
                  <a:lnTo>
                    <a:pt x="4" y="203"/>
                  </a:lnTo>
                  <a:lnTo>
                    <a:pt x="0" y="200"/>
                  </a:lnTo>
                  <a:lnTo>
                    <a:pt x="0" y="200"/>
                  </a:lnTo>
                  <a:lnTo>
                    <a:pt x="2" y="196"/>
                  </a:lnTo>
                  <a:lnTo>
                    <a:pt x="77" y="158"/>
                  </a:lnTo>
                  <a:lnTo>
                    <a:pt x="75" y="120"/>
                  </a:lnTo>
                  <a:lnTo>
                    <a:pt x="66" y="77"/>
                  </a:lnTo>
                  <a:lnTo>
                    <a:pt x="45" y="6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67" name="Freeform 39">
              <a:extLst>
                <a:ext uri="{FF2B5EF4-FFF2-40B4-BE49-F238E27FC236}">
                  <a16:creationId xmlns:a16="http://schemas.microsoft.com/office/drawing/2014/main" id="{1D9CA714-911B-40A1-9922-5F408B50476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38177" y="4047451"/>
              <a:ext cx="84138" cy="215900"/>
            </a:xfrm>
            <a:custGeom>
              <a:avLst/>
              <a:gdLst>
                <a:gd name="T0" fmla="*/ 2 w 53"/>
                <a:gd name="T1" fmla="*/ 3 h 136"/>
                <a:gd name="T2" fmla="*/ 9 w 53"/>
                <a:gd name="T3" fmla="*/ 6 h 136"/>
                <a:gd name="T4" fmla="*/ 7 w 53"/>
                <a:gd name="T5" fmla="*/ 11 h 136"/>
                <a:gd name="T6" fmla="*/ 3 w 53"/>
                <a:gd name="T7" fmla="*/ 10 h 136"/>
                <a:gd name="T8" fmla="*/ 0 w 53"/>
                <a:gd name="T9" fmla="*/ 3 h 136"/>
                <a:gd name="T10" fmla="*/ 2 w 53"/>
                <a:gd name="T11" fmla="*/ 3 h 136"/>
                <a:gd name="T12" fmla="*/ 38 w 53"/>
                <a:gd name="T13" fmla="*/ 0 h 136"/>
                <a:gd name="T14" fmla="*/ 47 w 53"/>
                <a:gd name="T15" fmla="*/ 17 h 136"/>
                <a:gd name="T16" fmla="*/ 40 w 53"/>
                <a:gd name="T17" fmla="*/ 37 h 136"/>
                <a:gd name="T18" fmla="*/ 41 w 53"/>
                <a:gd name="T19" fmla="*/ 49 h 136"/>
                <a:gd name="T20" fmla="*/ 34 w 53"/>
                <a:gd name="T21" fmla="*/ 45 h 136"/>
                <a:gd name="T22" fmla="*/ 35 w 53"/>
                <a:gd name="T23" fmla="*/ 49 h 136"/>
                <a:gd name="T24" fmla="*/ 40 w 53"/>
                <a:gd name="T25" fmla="*/ 51 h 136"/>
                <a:gd name="T26" fmla="*/ 43 w 53"/>
                <a:gd name="T27" fmla="*/ 60 h 136"/>
                <a:gd name="T28" fmla="*/ 40 w 53"/>
                <a:gd name="T29" fmla="*/ 63 h 136"/>
                <a:gd name="T30" fmla="*/ 41 w 53"/>
                <a:gd name="T31" fmla="*/ 67 h 136"/>
                <a:gd name="T32" fmla="*/ 46 w 53"/>
                <a:gd name="T33" fmla="*/ 67 h 136"/>
                <a:gd name="T34" fmla="*/ 42 w 53"/>
                <a:gd name="T35" fmla="*/ 71 h 136"/>
                <a:gd name="T36" fmla="*/ 43 w 53"/>
                <a:gd name="T37" fmla="*/ 77 h 136"/>
                <a:gd name="T38" fmla="*/ 50 w 53"/>
                <a:gd name="T39" fmla="*/ 90 h 136"/>
                <a:gd name="T40" fmla="*/ 45 w 53"/>
                <a:gd name="T41" fmla="*/ 104 h 136"/>
                <a:gd name="T42" fmla="*/ 47 w 53"/>
                <a:gd name="T43" fmla="*/ 111 h 136"/>
                <a:gd name="T44" fmla="*/ 41 w 53"/>
                <a:gd name="T45" fmla="*/ 115 h 136"/>
                <a:gd name="T46" fmla="*/ 53 w 53"/>
                <a:gd name="T47" fmla="*/ 127 h 136"/>
                <a:gd name="T48" fmla="*/ 51 w 53"/>
                <a:gd name="T49" fmla="*/ 133 h 136"/>
                <a:gd name="T50" fmla="*/ 46 w 53"/>
                <a:gd name="T51" fmla="*/ 132 h 136"/>
                <a:gd name="T52" fmla="*/ 44 w 53"/>
                <a:gd name="T53" fmla="*/ 136 h 136"/>
                <a:gd name="T54" fmla="*/ 38 w 53"/>
                <a:gd name="T55" fmla="*/ 129 h 136"/>
                <a:gd name="T56" fmla="*/ 38 w 53"/>
                <a:gd name="T57" fmla="*/ 117 h 136"/>
                <a:gd name="T58" fmla="*/ 27 w 53"/>
                <a:gd name="T59" fmla="*/ 113 h 136"/>
                <a:gd name="T60" fmla="*/ 33 w 53"/>
                <a:gd name="T61" fmla="*/ 112 h 136"/>
                <a:gd name="T62" fmla="*/ 27 w 53"/>
                <a:gd name="T63" fmla="*/ 108 h 136"/>
                <a:gd name="T64" fmla="*/ 24 w 53"/>
                <a:gd name="T65" fmla="*/ 108 h 136"/>
                <a:gd name="T66" fmla="*/ 21 w 53"/>
                <a:gd name="T67" fmla="*/ 105 h 136"/>
                <a:gd name="T68" fmla="*/ 25 w 53"/>
                <a:gd name="T69" fmla="*/ 104 h 136"/>
                <a:gd name="T70" fmla="*/ 24 w 53"/>
                <a:gd name="T71" fmla="*/ 97 h 136"/>
                <a:gd name="T72" fmla="*/ 24 w 53"/>
                <a:gd name="T73" fmla="*/ 94 h 136"/>
                <a:gd name="T74" fmla="*/ 27 w 53"/>
                <a:gd name="T75" fmla="*/ 92 h 136"/>
                <a:gd name="T76" fmla="*/ 27 w 53"/>
                <a:gd name="T77" fmla="*/ 87 h 136"/>
                <a:gd name="T78" fmla="*/ 24 w 53"/>
                <a:gd name="T79" fmla="*/ 84 h 136"/>
                <a:gd name="T80" fmla="*/ 24 w 53"/>
                <a:gd name="T81" fmla="*/ 90 h 136"/>
                <a:gd name="T82" fmla="*/ 18 w 53"/>
                <a:gd name="T83" fmla="*/ 85 h 136"/>
                <a:gd name="T84" fmla="*/ 10 w 53"/>
                <a:gd name="T85" fmla="*/ 90 h 136"/>
                <a:gd name="T86" fmla="*/ 2 w 53"/>
                <a:gd name="T87" fmla="*/ 74 h 136"/>
                <a:gd name="T88" fmla="*/ 5 w 53"/>
                <a:gd name="T89" fmla="*/ 72 h 136"/>
                <a:gd name="T90" fmla="*/ 7 w 53"/>
                <a:gd name="T91" fmla="*/ 63 h 136"/>
                <a:gd name="T92" fmla="*/ 13 w 53"/>
                <a:gd name="T93" fmla="*/ 64 h 136"/>
                <a:gd name="T94" fmla="*/ 13 w 53"/>
                <a:gd name="T95" fmla="*/ 61 h 136"/>
                <a:gd name="T96" fmla="*/ 17 w 53"/>
                <a:gd name="T97" fmla="*/ 59 h 136"/>
                <a:gd name="T98" fmla="*/ 10 w 53"/>
                <a:gd name="T99" fmla="*/ 50 h 136"/>
                <a:gd name="T100" fmla="*/ 12 w 53"/>
                <a:gd name="T101" fmla="*/ 43 h 136"/>
                <a:gd name="T102" fmla="*/ 12 w 53"/>
                <a:gd name="T103" fmla="*/ 41 h 136"/>
                <a:gd name="T104" fmla="*/ 11 w 53"/>
                <a:gd name="T105" fmla="*/ 33 h 136"/>
                <a:gd name="T106" fmla="*/ 21 w 53"/>
                <a:gd name="T107" fmla="*/ 33 h 136"/>
                <a:gd name="T108" fmla="*/ 18 w 53"/>
                <a:gd name="T109" fmla="*/ 20 h 136"/>
                <a:gd name="T110" fmla="*/ 25 w 53"/>
                <a:gd name="T111" fmla="*/ 25 h 136"/>
                <a:gd name="T112" fmla="*/ 29 w 53"/>
                <a:gd name="T113" fmla="*/ 23 h 136"/>
                <a:gd name="T114" fmla="*/ 32 w 53"/>
                <a:gd name="T115" fmla="*/ 7 h 136"/>
                <a:gd name="T116" fmla="*/ 38 w 53"/>
                <a:gd name="T117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3" h="136">
                  <a:moveTo>
                    <a:pt x="2" y="3"/>
                  </a:moveTo>
                  <a:lnTo>
                    <a:pt x="9" y="6"/>
                  </a:lnTo>
                  <a:lnTo>
                    <a:pt x="7" y="11"/>
                  </a:lnTo>
                  <a:lnTo>
                    <a:pt x="3" y="10"/>
                  </a:lnTo>
                  <a:lnTo>
                    <a:pt x="0" y="3"/>
                  </a:lnTo>
                  <a:lnTo>
                    <a:pt x="2" y="3"/>
                  </a:lnTo>
                  <a:close/>
                  <a:moveTo>
                    <a:pt x="38" y="0"/>
                  </a:moveTo>
                  <a:lnTo>
                    <a:pt x="47" y="17"/>
                  </a:lnTo>
                  <a:lnTo>
                    <a:pt x="40" y="37"/>
                  </a:lnTo>
                  <a:lnTo>
                    <a:pt x="41" y="49"/>
                  </a:lnTo>
                  <a:lnTo>
                    <a:pt x="34" y="45"/>
                  </a:lnTo>
                  <a:lnTo>
                    <a:pt x="35" y="49"/>
                  </a:lnTo>
                  <a:lnTo>
                    <a:pt x="40" y="51"/>
                  </a:lnTo>
                  <a:lnTo>
                    <a:pt x="43" y="60"/>
                  </a:lnTo>
                  <a:lnTo>
                    <a:pt x="40" y="63"/>
                  </a:lnTo>
                  <a:lnTo>
                    <a:pt x="41" y="67"/>
                  </a:lnTo>
                  <a:lnTo>
                    <a:pt x="46" y="67"/>
                  </a:lnTo>
                  <a:lnTo>
                    <a:pt x="42" y="71"/>
                  </a:lnTo>
                  <a:lnTo>
                    <a:pt x="43" y="77"/>
                  </a:lnTo>
                  <a:lnTo>
                    <a:pt x="50" y="90"/>
                  </a:lnTo>
                  <a:lnTo>
                    <a:pt x="45" y="104"/>
                  </a:lnTo>
                  <a:lnTo>
                    <a:pt x="47" y="111"/>
                  </a:lnTo>
                  <a:lnTo>
                    <a:pt x="41" y="115"/>
                  </a:lnTo>
                  <a:lnTo>
                    <a:pt x="53" y="127"/>
                  </a:lnTo>
                  <a:lnTo>
                    <a:pt x="51" y="133"/>
                  </a:lnTo>
                  <a:lnTo>
                    <a:pt x="46" y="132"/>
                  </a:lnTo>
                  <a:lnTo>
                    <a:pt x="44" y="136"/>
                  </a:lnTo>
                  <a:lnTo>
                    <a:pt x="38" y="129"/>
                  </a:lnTo>
                  <a:lnTo>
                    <a:pt x="38" y="117"/>
                  </a:lnTo>
                  <a:lnTo>
                    <a:pt x="27" y="113"/>
                  </a:lnTo>
                  <a:lnTo>
                    <a:pt x="33" y="112"/>
                  </a:lnTo>
                  <a:lnTo>
                    <a:pt x="27" y="108"/>
                  </a:lnTo>
                  <a:lnTo>
                    <a:pt x="24" y="108"/>
                  </a:lnTo>
                  <a:lnTo>
                    <a:pt x="21" y="105"/>
                  </a:lnTo>
                  <a:lnTo>
                    <a:pt x="25" y="104"/>
                  </a:lnTo>
                  <a:lnTo>
                    <a:pt x="24" y="97"/>
                  </a:lnTo>
                  <a:lnTo>
                    <a:pt x="24" y="94"/>
                  </a:lnTo>
                  <a:lnTo>
                    <a:pt x="27" y="92"/>
                  </a:lnTo>
                  <a:lnTo>
                    <a:pt x="27" y="87"/>
                  </a:lnTo>
                  <a:lnTo>
                    <a:pt x="24" y="84"/>
                  </a:lnTo>
                  <a:lnTo>
                    <a:pt x="24" y="90"/>
                  </a:lnTo>
                  <a:lnTo>
                    <a:pt x="18" y="85"/>
                  </a:lnTo>
                  <a:lnTo>
                    <a:pt x="10" y="90"/>
                  </a:lnTo>
                  <a:lnTo>
                    <a:pt x="2" y="74"/>
                  </a:lnTo>
                  <a:lnTo>
                    <a:pt x="5" y="72"/>
                  </a:lnTo>
                  <a:lnTo>
                    <a:pt x="7" y="63"/>
                  </a:lnTo>
                  <a:lnTo>
                    <a:pt x="13" y="64"/>
                  </a:lnTo>
                  <a:lnTo>
                    <a:pt x="13" y="61"/>
                  </a:lnTo>
                  <a:lnTo>
                    <a:pt x="17" y="59"/>
                  </a:lnTo>
                  <a:lnTo>
                    <a:pt x="10" y="50"/>
                  </a:lnTo>
                  <a:lnTo>
                    <a:pt x="12" y="43"/>
                  </a:lnTo>
                  <a:lnTo>
                    <a:pt x="12" y="41"/>
                  </a:lnTo>
                  <a:lnTo>
                    <a:pt x="11" y="33"/>
                  </a:lnTo>
                  <a:lnTo>
                    <a:pt x="21" y="33"/>
                  </a:lnTo>
                  <a:lnTo>
                    <a:pt x="18" y="20"/>
                  </a:lnTo>
                  <a:lnTo>
                    <a:pt x="25" y="25"/>
                  </a:lnTo>
                  <a:lnTo>
                    <a:pt x="29" y="23"/>
                  </a:lnTo>
                  <a:lnTo>
                    <a:pt x="32" y="7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68" name="Freeform 40">
              <a:extLst>
                <a:ext uri="{FF2B5EF4-FFF2-40B4-BE49-F238E27FC236}">
                  <a16:creationId xmlns:a16="http://schemas.microsoft.com/office/drawing/2014/main" id="{C46DE68D-1779-48F6-A653-030C70ED8E3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17527" y="3388638"/>
              <a:ext cx="292100" cy="584200"/>
            </a:xfrm>
            <a:custGeom>
              <a:avLst/>
              <a:gdLst>
                <a:gd name="T0" fmla="*/ 178 w 184"/>
                <a:gd name="T1" fmla="*/ 350 h 368"/>
                <a:gd name="T2" fmla="*/ 133 w 184"/>
                <a:gd name="T3" fmla="*/ 344 h 368"/>
                <a:gd name="T4" fmla="*/ 151 w 184"/>
                <a:gd name="T5" fmla="*/ 359 h 368"/>
                <a:gd name="T6" fmla="*/ 138 w 184"/>
                <a:gd name="T7" fmla="*/ 368 h 368"/>
                <a:gd name="T8" fmla="*/ 127 w 184"/>
                <a:gd name="T9" fmla="*/ 358 h 368"/>
                <a:gd name="T10" fmla="*/ 126 w 184"/>
                <a:gd name="T11" fmla="*/ 339 h 368"/>
                <a:gd name="T12" fmla="*/ 114 w 184"/>
                <a:gd name="T13" fmla="*/ 306 h 368"/>
                <a:gd name="T14" fmla="*/ 115 w 184"/>
                <a:gd name="T15" fmla="*/ 299 h 368"/>
                <a:gd name="T16" fmla="*/ 154 w 184"/>
                <a:gd name="T17" fmla="*/ 314 h 368"/>
                <a:gd name="T18" fmla="*/ 9 w 184"/>
                <a:gd name="T19" fmla="*/ 19 h 368"/>
                <a:gd name="T20" fmla="*/ 39 w 184"/>
                <a:gd name="T21" fmla="*/ 24 h 368"/>
                <a:gd name="T22" fmla="*/ 45 w 184"/>
                <a:gd name="T23" fmla="*/ 22 h 368"/>
                <a:gd name="T24" fmla="*/ 59 w 184"/>
                <a:gd name="T25" fmla="*/ 15 h 368"/>
                <a:gd name="T26" fmla="*/ 59 w 184"/>
                <a:gd name="T27" fmla="*/ 23 h 368"/>
                <a:gd name="T28" fmla="*/ 65 w 184"/>
                <a:gd name="T29" fmla="*/ 19 h 368"/>
                <a:gd name="T30" fmla="*/ 74 w 184"/>
                <a:gd name="T31" fmla="*/ 31 h 368"/>
                <a:gd name="T32" fmla="*/ 83 w 184"/>
                <a:gd name="T33" fmla="*/ 37 h 368"/>
                <a:gd name="T34" fmla="*/ 86 w 184"/>
                <a:gd name="T35" fmla="*/ 44 h 368"/>
                <a:gd name="T36" fmla="*/ 74 w 184"/>
                <a:gd name="T37" fmla="*/ 46 h 368"/>
                <a:gd name="T38" fmla="*/ 72 w 184"/>
                <a:gd name="T39" fmla="*/ 51 h 368"/>
                <a:gd name="T40" fmla="*/ 82 w 184"/>
                <a:gd name="T41" fmla="*/ 61 h 368"/>
                <a:gd name="T42" fmla="*/ 88 w 184"/>
                <a:gd name="T43" fmla="*/ 69 h 368"/>
                <a:gd name="T44" fmla="*/ 67 w 184"/>
                <a:gd name="T45" fmla="*/ 105 h 368"/>
                <a:gd name="T46" fmla="*/ 76 w 184"/>
                <a:gd name="T47" fmla="*/ 121 h 368"/>
                <a:gd name="T48" fmla="*/ 71 w 184"/>
                <a:gd name="T49" fmla="*/ 129 h 368"/>
                <a:gd name="T50" fmla="*/ 68 w 184"/>
                <a:gd name="T51" fmla="*/ 137 h 368"/>
                <a:gd name="T52" fmla="*/ 80 w 184"/>
                <a:gd name="T53" fmla="*/ 149 h 368"/>
                <a:gd name="T54" fmla="*/ 80 w 184"/>
                <a:gd name="T55" fmla="*/ 155 h 368"/>
                <a:gd name="T56" fmla="*/ 76 w 184"/>
                <a:gd name="T57" fmla="*/ 160 h 368"/>
                <a:gd name="T58" fmla="*/ 78 w 184"/>
                <a:gd name="T59" fmla="*/ 171 h 368"/>
                <a:gd name="T60" fmla="*/ 88 w 184"/>
                <a:gd name="T61" fmla="*/ 197 h 368"/>
                <a:gd name="T62" fmla="*/ 94 w 184"/>
                <a:gd name="T63" fmla="*/ 204 h 368"/>
                <a:gd name="T64" fmla="*/ 102 w 184"/>
                <a:gd name="T65" fmla="*/ 213 h 368"/>
                <a:gd name="T66" fmla="*/ 109 w 184"/>
                <a:gd name="T67" fmla="*/ 234 h 368"/>
                <a:gd name="T68" fmla="*/ 105 w 184"/>
                <a:gd name="T69" fmla="*/ 261 h 368"/>
                <a:gd name="T70" fmla="*/ 110 w 184"/>
                <a:gd name="T71" fmla="*/ 256 h 368"/>
                <a:gd name="T72" fmla="*/ 120 w 184"/>
                <a:gd name="T73" fmla="*/ 257 h 368"/>
                <a:gd name="T74" fmla="*/ 131 w 184"/>
                <a:gd name="T75" fmla="*/ 294 h 368"/>
                <a:gd name="T76" fmla="*/ 128 w 184"/>
                <a:gd name="T77" fmla="*/ 275 h 368"/>
                <a:gd name="T78" fmla="*/ 102 w 184"/>
                <a:gd name="T79" fmla="*/ 276 h 368"/>
                <a:gd name="T80" fmla="*/ 99 w 184"/>
                <a:gd name="T81" fmla="*/ 268 h 368"/>
                <a:gd name="T82" fmla="*/ 82 w 184"/>
                <a:gd name="T83" fmla="*/ 278 h 368"/>
                <a:gd name="T84" fmla="*/ 73 w 184"/>
                <a:gd name="T85" fmla="*/ 274 h 368"/>
                <a:gd name="T86" fmla="*/ 69 w 184"/>
                <a:gd name="T87" fmla="*/ 280 h 368"/>
                <a:gd name="T88" fmla="*/ 57 w 184"/>
                <a:gd name="T89" fmla="*/ 279 h 368"/>
                <a:gd name="T90" fmla="*/ 40 w 184"/>
                <a:gd name="T91" fmla="*/ 269 h 368"/>
                <a:gd name="T92" fmla="*/ 31 w 184"/>
                <a:gd name="T93" fmla="*/ 274 h 368"/>
                <a:gd name="T94" fmla="*/ 38 w 184"/>
                <a:gd name="T95" fmla="*/ 207 h 368"/>
                <a:gd name="T96" fmla="*/ 24 w 184"/>
                <a:gd name="T97" fmla="*/ 162 h 368"/>
                <a:gd name="T98" fmla="*/ 21 w 184"/>
                <a:gd name="T99" fmla="*/ 83 h 368"/>
                <a:gd name="T100" fmla="*/ 7 w 184"/>
                <a:gd name="T101" fmla="*/ 4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4" h="368">
                  <a:moveTo>
                    <a:pt x="183" y="349"/>
                  </a:moveTo>
                  <a:lnTo>
                    <a:pt x="184" y="355"/>
                  </a:lnTo>
                  <a:lnTo>
                    <a:pt x="178" y="350"/>
                  </a:lnTo>
                  <a:lnTo>
                    <a:pt x="183" y="349"/>
                  </a:lnTo>
                  <a:close/>
                  <a:moveTo>
                    <a:pt x="126" y="339"/>
                  </a:moveTo>
                  <a:lnTo>
                    <a:pt x="133" y="344"/>
                  </a:lnTo>
                  <a:lnTo>
                    <a:pt x="129" y="352"/>
                  </a:lnTo>
                  <a:lnTo>
                    <a:pt x="131" y="355"/>
                  </a:lnTo>
                  <a:lnTo>
                    <a:pt x="151" y="359"/>
                  </a:lnTo>
                  <a:lnTo>
                    <a:pt x="153" y="362"/>
                  </a:lnTo>
                  <a:lnTo>
                    <a:pt x="151" y="366"/>
                  </a:lnTo>
                  <a:lnTo>
                    <a:pt x="138" y="368"/>
                  </a:lnTo>
                  <a:lnTo>
                    <a:pt x="132" y="362"/>
                  </a:lnTo>
                  <a:lnTo>
                    <a:pt x="127" y="360"/>
                  </a:lnTo>
                  <a:lnTo>
                    <a:pt x="127" y="358"/>
                  </a:lnTo>
                  <a:lnTo>
                    <a:pt x="120" y="356"/>
                  </a:lnTo>
                  <a:lnTo>
                    <a:pt x="118" y="347"/>
                  </a:lnTo>
                  <a:lnTo>
                    <a:pt x="126" y="339"/>
                  </a:lnTo>
                  <a:close/>
                  <a:moveTo>
                    <a:pt x="115" y="299"/>
                  </a:moveTo>
                  <a:lnTo>
                    <a:pt x="117" y="305"/>
                  </a:lnTo>
                  <a:lnTo>
                    <a:pt x="114" y="306"/>
                  </a:lnTo>
                  <a:lnTo>
                    <a:pt x="109" y="303"/>
                  </a:lnTo>
                  <a:lnTo>
                    <a:pt x="109" y="300"/>
                  </a:lnTo>
                  <a:lnTo>
                    <a:pt x="115" y="299"/>
                  </a:lnTo>
                  <a:close/>
                  <a:moveTo>
                    <a:pt x="141" y="293"/>
                  </a:moveTo>
                  <a:lnTo>
                    <a:pt x="157" y="314"/>
                  </a:lnTo>
                  <a:lnTo>
                    <a:pt x="154" y="314"/>
                  </a:lnTo>
                  <a:lnTo>
                    <a:pt x="141" y="297"/>
                  </a:lnTo>
                  <a:lnTo>
                    <a:pt x="141" y="293"/>
                  </a:lnTo>
                  <a:close/>
                  <a:moveTo>
                    <a:pt x="9" y="19"/>
                  </a:moveTo>
                  <a:lnTo>
                    <a:pt x="12" y="7"/>
                  </a:lnTo>
                  <a:lnTo>
                    <a:pt x="19" y="0"/>
                  </a:lnTo>
                  <a:lnTo>
                    <a:pt x="39" y="24"/>
                  </a:lnTo>
                  <a:lnTo>
                    <a:pt x="45" y="20"/>
                  </a:lnTo>
                  <a:lnTo>
                    <a:pt x="45" y="20"/>
                  </a:lnTo>
                  <a:lnTo>
                    <a:pt x="45" y="22"/>
                  </a:lnTo>
                  <a:lnTo>
                    <a:pt x="49" y="23"/>
                  </a:lnTo>
                  <a:lnTo>
                    <a:pt x="53" y="14"/>
                  </a:lnTo>
                  <a:lnTo>
                    <a:pt x="59" y="15"/>
                  </a:lnTo>
                  <a:lnTo>
                    <a:pt x="54" y="20"/>
                  </a:lnTo>
                  <a:lnTo>
                    <a:pt x="55" y="23"/>
                  </a:lnTo>
                  <a:lnTo>
                    <a:pt x="59" y="23"/>
                  </a:lnTo>
                  <a:lnTo>
                    <a:pt x="62" y="20"/>
                  </a:lnTo>
                  <a:lnTo>
                    <a:pt x="63" y="23"/>
                  </a:lnTo>
                  <a:lnTo>
                    <a:pt x="65" y="19"/>
                  </a:lnTo>
                  <a:lnTo>
                    <a:pt x="71" y="22"/>
                  </a:lnTo>
                  <a:lnTo>
                    <a:pt x="77" y="28"/>
                  </a:lnTo>
                  <a:lnTo>
                    <a:pt x="74" y="31"/>
                  </a:lnTo>
                  <a:lnTo>
                    <a:pt x="80" y="31"/>
                  </a:lnTo>
                  <a:lnTo>
                    <a:pt x="80" y="35"/>
                  </a:lnTo>
                  <a:lnTo>
                    <a:pt x="83" y="37"/>
                  </a:lnTo>
                  <a:lnTo>
                    <a:pt x="83" y="34"/>
                  </a:lnTo>
                  <a:lnTo>
                    <a:pt x="87" y="40"/>
                  </a:lnTo>
                  <a:lnTo>
                    <a:pt x="86" y="44"/>
                  </a:lnTo>
                  <a:lnTo>
                    <a:pt x="83" y="42"/>
                  </a:lnTo>
                  <a:lnTo>
                    <a:pt x="83" y="44"/>
                  </a:lnTo>
                  <a:lnTo>
                    <a:pt x="74" y="46"/>
                  </a:lnTo>
                  <a:lnTo>
                    <a:pt x="78" y="48"/>
                  </a:lnTo>
                  <a:lnTo>
                    <a:pt x="77" y="51"/>
                  </a:lnTo>
                  <a:lnTo>
                    <a:pt x="72" y="51"/>
                  </a:lnTo>
                  <a:lnTo>
                    <a:pt x="72" y="59"/>
                  </a:lnTo>
                  <a:lnTo>
                    <a:pt x="80" y="58"/>
                  </a:lnTo>
                  <a:lnTo>
                    <a:pt x="82" y="61"/>
                  </a:lnTo>
                  <a:lnTo>
                    <a:pt x="77" y="62"/>
                  </a:lnTo>
                  <a:lnTo>
                    <a:pt x="83" y="69"/>
                  </a:lnTo>
                  <a:lnTo>
                    <a:pt x="88" y="69"/>
                  </a:lnTo>
                  <a:lnTo>
                    <a:pt x="74" y="83"/>
                  </a:lnTo>
                  <a:lnTo>
                    <a:pt x="68" y="92"/>
                  </a:lnTo>
                  <a:lnTo>
                    <a:pt x="67" y="105"/>
                  </a:lnTo>
                  <a:lnTo>
                    <a:pt x="72" y="110"/>
                  </a:lnTo>
                  <a:lnTo>
                    <a:pt x="71" y="120"/>
                  </a:lnTo>
                  <a:lnTo>
                    <a:pt x="76" y="121"/>
                  </a:lnTo>
                  <a:lnTo>
                    <a:pt x="78" y="127"/>
                  </a:lnTo>
                  <a:lnTo>
                    <a:pt x="76" y="132"/>
                  </a:lnTo>
                  <a:lnTo>
                    <a:pt x="71" y="129"/>
                  </a:lnTo>
                  <a:lnTo>
                    <a:pt x="65" y="135"/>
                  </a:lnTo>
                  <a:lnTo>
                    <a:pt x="69" y="135"/>
                  </a:lnTo>
                  <a:lnTo>
                    <a:pt x="68" y="137"/>
                  </a:lnTo>
                  <a:lnTo>
                    <a:pt x="71" y="138"/>
                  </a:lnTo>
                  <a:lnTo>
                    <a:pt x="76" y="135"/>
                  </a:lnTo>
                  <a:lnTo>
                    <a:pt x="80" y="149"/>
                  </a:lnTo>
                  <a:lnTo>
                    <a:pt x="78" y="150"/>
                  </a:lnTo>
                  <a:lnTo>
                    <a:pt x="83" y="153"/>
                  </a:lnTo>
                  <a:lnTo>
                    <a:pt x="80" y="155"/>
                  </a:lnTo>
                  <a:lnTo>
                    <a:pt x="74" y="154"/>
                  </a:lnTo>
                  <a:lnTo>
                    <a:pt x="72" y="157"/>
                  </a:lnTo>
                  <a:lnTo>
                    <a:pt x="76" y="160"/>
                  </a:lnTo>
                  <a:lnTo>
                    <a:pt x="71" y="167"/>
                  </a:lnTo>
                  <a:lnTo>
                    <a:pt x="73" y="171"/>
                  </a:lnTo>
                  <a:lnTo>
                    <a:pt x="78" y="171"/>
                  </a:lnTo>
                  <a:lnTo>
                    <a:pt x="77" y="181"/>
                  </a:lnTo>
                  <a:lnTo>
                    <a:pt x="87" y="193"/>
                  </a:lnTo>
                  <a:lnTo>
                    <a:pt x="88" y="197"/>
                  </a:lnTo>
                  <a:lnTo>
                    <a:pt x="83" y="202"/>
                  </a:lnTo>
                  <a:lnTo>
                    <a:pt x="89" y="201"/>
                  </a:lnTo>
                  <a:lnTo>
                    <a:pt x="94" y="204"/>
                  </a:lnTo>
                  <a:lnTo>
                    <a:pt x="95" y="212"/>
                  </a:lnTo>
                  <a:lnTo>
                    <a:pt x="97" y="214"/>
                  </a:lnTo>
                  <a:lnTo>
                    <a:pt x="102" y="213"/>
                  </a:lnTo>
                  <a:lnTo>
                    <a:pt x="106" y="220"/>
                  </a:lnTo>
                  <a:lnTo>
                    <a:pt x="113" y="222"/>
                  </a:lnTo>
                  <a:lnTo>
                    <a:pt x="109" y="234"/>
                  </a:lnTo>
                  <a:lnTo>
                    <a:pt x="94" y="244"/>
                  </a:lnTo>
                  <a:lnTo>
                    <a:pt x="91" y="256"/>
                  </a:lnTo>
                  <a:lnTo>
                    <a:pt x="105" y="261"/>
                  </a:lnTo>
                  <a:lnTo>
                    <a:pt x="103" y="259"/>
                  </a:lnTo>
                  <a:lnTo>
                    <a:pt x="109" y="259"/>
                  </a:lnTo>
                  <a:lnTo>
                    <a:pt x="110" y="256"/>
                  </a:lnTo>
                  <a:lnTo>
                    <a:pt x="103" y="251"/>
                  </a:lnTo>
                  <a:lnTo>
                    <a:pt x="106" y="249"/>
                  </a:lnTo>
                  <a:lnTo>
                    <a:pt x="120" y="257"/>
                  </a:lnTo>
                  <a:lnTo>
                    <a:pt x="140" y="293"/>
                  </a:lnTo>
                  <a:lnTo>
                    <a:pt x="138" y="297"/>
                  </a:lnTo>
                  <a:lnTo>
                    <a:pt x="131" y="294"/>
                  </a:lnTo>
                  <a:lnTo>
                    <a:pt x="128" y="285"/>
                  </a:lnTo>
                  <a:lnTo>
                    <a:pt x="121" y="282"/>
                  </a:lnTo>
                  <a:lnTo>
                    <a:pt x="128" y="275"/>
                  </a:lnTo>
                  <a:lnTo>
                    <a:pt x="120" y="275"/>
                  </a:lnTo>
                  <a:lnTo>
                    <a:pt x="119" y="269"/>
                  </a:lnTo>
                  <a:lnTo>
                    <a:pt x="102" y="276"/>
                  </a:lnTo>
                  <a:lnTo>
                    <a:pt x="100" y="274"/>
                  </a:lnTo>
                  <a:lnTo>
                    <a:pt x="97" y="273"/>
                  </a:lnTo>
                  <a:lnTo>
                    <a:pt x="99" y="268"/>
                  </a:lnTo>
                  <a:lnTo>
                    <a:pt x="91" y="268"/>
                  </a:lnTo>
                  <a:lnTo>
                    <a:pt x="86" y="282"/>
                  </a:lnTo>
                  <a:lnTo>
                    <a:pt x="82" y="278"/>
                  </a:lnTo>
                  <a:lnTo>
                    <a:pt x="79" y="277"/>
                  </a:lnTo>
                  <a:lnTo>
                    <a:pt x="76" y="273"/>
                  </a:lnTo>
                  <a:lnTo>
                    <a:pt x="73" y="274"/>
                  </a:lnTo>
                  <a:lnTo>
                    <a:pt x="74" y="279"/>
                  </a:lnTo>
                  <a:lnTo>
                    <a:pt x="70" y="276"/>
                  </a:lnTo>
                  <a:lnTo>
                    <a:pt x="69" y="280"/>
                  </a:lnTo>
                  <a:lnTo>
                    <a:pt x="64" y="282"/>
                  </a:lnTo>
                  <a:lnTo>
                    <a:pt x="63" y="278"/>
                  </a:lnTo>
                  <a:lnTo>
                    <a:pt x="57" y="279"/>
                  </a:lnTo>
                  <a:lnTo>
                    <a:pt x="54" y="274"/>
                  </a:lnTo>
                  <a:lnTo>
                    <a:pt x="45" y="275"/>
                  </a:lnTo>
                  <a:lnTo>
                    <a:pt x="40" y="269"/>
                  </a:lnTo>
                  <a:lnTo>
                    <a:pt x="33" y="271"/>
                  </a:lnTo>
                  <a:lnTo>
                    <a:pt x="31" y="274"/>
                  </a:lnTo>
                  <a:lnTo>
                    <a:pt x="31" y="274"/>
                  </a:lnTo>
                  <a:lnTo>
                    <a:pt x="30" y="231"/>
                  </a:lnTo>
                  <a:lnTo>
                    <a:pt x="42" y="213"/>
                  </a:lnTo>
                  <a:lnTo>
                    <a:pt x="38" y="207"/>
                  </a:lnTo>
                  <a:lnTo>
                    <a:pt x="26" y="203"/>
                  </a:lnTo>
                  <a:lnTo>
                    <a:pt x="21" y="170"/>
                  </a:lnTo>
                  <a:lnTo>
                    <a:pt x="24" y="162"/>
                  </a:lnTo>
                  <a:lnTo>
                    <a:pt x="37" y="152"/>
                  </a:lnTo>
                  <a:lnTo>
                    <a:pt x="34" y="114"/>
                  </a:lnTo>
                  <a:lnTo>
                    <a:pt x="21" y="83"/>
                  </a:lnTo>
                  <a:lnTo>
                    <a:pt x="1" y="83"/>
                  </a:lnTo>
                  <a:lnTo>
                    <a:pt x="0" y="45"/>
                  </a:lnTo>
                  <a:lnTo>
                    <a:pt x="7" y="40"/>
                  </a:lnTo>
                  <a:lnTo>
                    <a:pt x="9" y="19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69" name="Freeform 41">
              <a:extLst>
                <a:ext uri="{FF2B5EF4-FFF2-40B4-BE49-F238E27FC236}">
                  <a16:creationId xmlns:a16="http://schemas.microsoft.com/office/drawing/2014/main" id="{C5E5768A-5BFB-4EBE-9DF3-12D6429449E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14240" y="3950613"/>
              <a:ext cx="87313" cy="120650"/>
            </a:xfrm>
            <a:custGeom>
              <a:avLst/>
              <a:gdLst>
                <a:gd name="T0" fmla="*/ 50 w 55"/>
                <a:gd name="T1" fmla="*/ 61 h 76"/>
                <a:gd name="T2" fmla="*/ 55 w 55"/>
                <a:gd name="T3" fmla="*/ 66 h 76"/>
                <a:gd name="T4" fmla="*/ 45 w 55"/>
                <a:gd name="T5" fmla="*/ 67 h 76"/>
                <a:gd name="T6" fmla="*/ 46 w 55"/>
                <a:gd name="T7" fmla="*/ 62 h 76"/>
                <a:gd name="T8" fmla="*/ 50 w 55"/>
                <a:gd name="T9" fmla="*/ 61 h 76"/>
                <a:gd name="T10" fmla="*/ 40 w 55"/>
                <a:gd name="T11" fmla="*/ 0 h 76"/>
                <a:gd name="T12" fmla="*/ 52 w 55"/>
                <a:gd name="T13" fmla="*/ 8 h 76"/>
                <a:gd name="T14" fmla="*/ 53 w 55"/>
                <a:gd name="T15" fmla="*/ 13 h 76"/>
                <a:gd name="T16" fmla="*/ 55 w 55"/>
                <a:gd name="T17" fmla="*/ 30 h 76"/>
                <a:gd name="T18" fmla="*/ 45 w 55"/>
                <a:gd name="T19" fmla="*/ 49 h 76"/>
                <a:gd name="T20" fmla="*/ 45 w 55"/>
                <a:gd name="T21" fmla="*/ 55 h 76"/>
                <a:gd name="T22" fmla="*/ 41 w 55"/>
                <a:gd name="T23" fmla="*/ 61 h 76"/>
                <a:gd name="T24" fmla="*/ 37 w 55"/>
                <a:gd name="T25" fmla="*/ 61 h 76"/>
                <a:gd name="T26" fmla="*/ 38 w 55"/>
                <a:gd name="T27" fmla="*/ 66 h 76"/>
                <a:gd name="T28" fmla="*/ 33 w 55"/>
                <a:gd name="T29" fmla="*/ 70 h 76"/>
                <a:gd name="T30" fmla="*/ 23 w 55"/>
                <a:gd name="T31" fmla="*/ 71 h 76"/>
                <a:gd name="T32" fmla="*/ 15 w 55"/>
                <a:gd name="T33" fmla="*/ 76 h 76"/>
                <a:gd name="T34" fmla="*/ 9 w 55"/>
                <a:gd name="T35" fmla="*/ 76 h 76"/>
                <a:gd name="T36" fmla="*/ 7 w 55"/>
                <a:gd name="T37" fmla="*/ 66 h 76"/>
                <a:gd name="T38" fmla="*/ 0 w 55"/>
                <a:gd name="T39" fmla="*/ 59 h 76"/>
                <a:gd name="T40" fmla="*/ 2 w 55"/>
                <a:gd name="T41" fmla="*/ 54 h 76"/>
                <a:gd name="T42" fmla="*/ 10 w 55"/>
                <a:gd name="T43" fmla="*/ 52 h 76"/>
                <a:gd name="T44" fmla="*/ 10 w 55"/>
                <a:gd name="T45" fmla="*/ 47 h 76"/>
                <a:gd name="T46" fmla="*/ 8 w 55"/>
                <a:gd name="T47" fmla="*/ 38 h 76"/>
                <a:gd name="T48" fmla="*/ 19 w 55"/>
                <a:gd name="T49" fmla="*/ 24 h 76"/>
                <a:gd name="T50" fmla="*/ 18 w 55"/>
                <a:gd name="T51" fmla="*/ 19 h 76"/>
                <a:gd name="T52" fmla="*/ 23 w 55"/>
                <a:gd name="T53" fmla="*/ 21 h 76"/>
                <a:gd name="T54" fmla="*/ 30 w 55"/>
                <a:gd name="T55" fmla="*/ 17 h 76"/>
                <a:gd name="T56" fmla="*/ 30 w 55"/>
                <a:gd name="T57" fmla="*/ 8 h 76"/>
                <a:gd name="T58" fmla="*/ 40 w 55"/>
                <a:gd name="T5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5" h="76">
                  <a:moveTo>
                    <a:pt x="50" y="61"/>
                  </a:moveTo>
                  <a:lnTo>
                    <a:pt x="55" y="66"/>
                  </a:lnTo>
                  <a:lnTo>
                    <a:pt x="45" y="67"/>
                  </a:lnTo>
                  <a:lnTo>
                    <a:pt x="46" y="62"/>
                  </a:lnTo>
                  <a:lnTo>
                    <a:pt x="50" y="61"/>
                  </a:lnTo>
                  <a:close/>
                  <a:moveTo>
                    <a:pt x="40" y="0"/>
                  </a:moveTo>
                  <a:lnTo>
                    <a:pt x="52" y="8"/>
                  </a:lnTo>
                  <a:lnTo>
                    <a:pt x="53" y="13"/>
                  </a:lnTo>
                  <a:lnTo>
                    <a:pt x="55" y="30"/>
                  </a:lnTo>
                  <a:lnTo>
                    <a:pt x="45" y="49"/>
                  </a:lnTo>
                  <a:lnTo>
                    <a:pt x="45" y="55"/>
                  </a:lnTo>
                  <a:lnTo>
                    <a:pt x="41" y="61"/>
                  </a:lnTo>
                  <a:lnTo>
                    <a:pt x="37" y="61"/>
                  </a:lnTo>
                  <a:lnTo>
                    <a:pt x="38" y="66"/>
                  </a:lnTo>
                  <a:lnTo>
                    <a:pt x="33" y="70"/>
                  </a:lnTo>
                  <a:lnTo>
                    <a:pt x="23" y="71"/>
                  </a:lnTo>
                  <a:lnTo>
                    <a:pt x="15" y="76"/>
                  </a:lnTo>
                  <a:lnTo>
                    <a:pt x="9" y="76"/>
                  </a:lnTo>
                  <a:lnTo>
                    <a:pt x="7" y="66"/>
                  </a:lnTo>
                  <a:lnTo>
                    <a:pt x="0" y="59"/>
                  </a:lnTo>
                  <a:lnTo>
                    <a:pt x="2" y="54"/>
                  </a:lnTo>
                  <a:lnTo>
                    <a:pt x="10" y="52"/>
                  </a:lnTo>
                  <a:lnTo>
                    <a:pt x="10" y="47"/>
                  </a:lnTo>
                  <a:lnTo>
                    <a:pt x="8" y="38"/>
                  </a:lnTo>
                  <a:lnTo>
                    <a:pt x="19" y="24"/>
                  </a:lnTo>
                  <a:lnTo>
                    <a:pt x="18" y="19"/>
                  </a:lnTo>
                  <a:lnTo>
                    <a:pt x="23" y="21"/>
                  </a:lnTo>
                  <a:lnTo>
                    <a:pt x="30" y="17"/>
                  </a:lnTo>
                  <a:lnTo>
                    <a:pt x="30" y="8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70" name="Freeform 42">
              <a:extLst>
                <a:ext uri="{FF2B5EF4-FFF2-40B4-BE49-F238E27FC236}">
                  <a16:creationId xmlns:a16="http://schemas.microsoft.com/office/drawing/2014/main" id="{1D64E36F-B81A-472D-9A96-A0E1C01C1F85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8140" y="1732876"/>
              <a:ext cx="242888" cy="171450"/>
            </a:xfrm>
            <a:custGeom>
              <a:avLst/>
              <a:gdLst>
                <a:gd name="T0" fmla="*/ 0 w 153"/>
                <a:gd name="T1" fmla="*/ 56 h 108"/>
                <a:gd name="T2" fmla="*/ 8 w 153"/>
                <a:gd name="T3" fmla="*/ 56 h 108"/>
                <a:gd name="T4" fmla="*/ 15 w 153"/>
                <a:gd name="T5" fmla="*/ 49 h 108"/>
                <a:gd name="T6" fmla="*/ 22 w 153"/>
                <a:gd name="T7" fmla="*/ 32 h 108"/>
                <a:gd name="T8" fmla="*/ 20 w 153"/>
                <a:gd name="T9" fmla="*/ 23 h 108"/>
                <a:gd name="T10" fmla="*/ 21 w 153"/>
                <a:gd name="T11" fmla="*/ 18 h 108"/>
                <a:gd name="T12" fmla="*/ 32 w 153"/>
                <a:gd name="T13" fmla="*/ 19 h 108"/>
                <a:gd name="T14" fmla="*/ 38 w 153"/>
                <a:gd name="T15" fmla="*/ 15 h 108"/>
                <a:gd name="T16" fmla="*/ 50 w 153"/>
                <a:gd name="T17" fmla="*/ 15 h 108"/>
                <a:gd name="T18" fmla="*/ 76 w 153"/>
                <a:gd name="T19" fmla="*/ 16 h 108"/>
                <a:gd name="T20" fmla="*/ 102 w 153"/>
                <a:gd name="T21" fmla="*/ 3 h 108"/>
                <a:gd name="T22" fmla="*/ 121 w 153"/>
                <a:gd name="T23" fmla="*/ 0 h 108"/>
                <a:gd name="T24" fmla="*/ 145 w 153"/>
                <a:gd name="T25" fmla="*/ 1 h 108"/>
                <a:gd name="T26" fmla="*/ 145 w 153"/>
                <a:gd name="T27" fmla="*/ 1 h 108"/>
                <a:gd name="T28" fmla="*/ 153 w 153"/>
                <a:gd name="T29" fmla="*/ 40 h 108"/>
                <a:gd name="T30" fmla="*/ 144 w 153"/>
                <a:gd name="T31" fmla="*/ 50 h 108"/>
                <a:gd name="T32" fmla="*/ 125 w 153"/>
                <a:gd name="T33" fmla="*/ 56 h 108"/>
                <a:gd name="T34" fmla="*/ 120 w 153"/>
                <a:gd name="T35" fmla="*/ 54 h 108"/>
                <a:gd name="T36" fmla="*/ 113 w 153"/>
                <a:gd name="T37" fmla="*/ 61 h 108"/>
                <a:gd name="T38" fmla="*/ 105 w 153"/>
                <a:gd name="T39" fmla="*/ 62 h 108"/>
                <a:gd name="T40" fmla="*/ 102 w 153"/>
                <a:gd name="T41" fmla="*/ 67 h 108"/>
                <a:gd name="T42" fmla="*/ 99 w 153"/>
                <a:gd name="T43" fmla="*/ 67 h 108"/>
                <a:gd name="T44" fmla="*/ 101 w 153"/>
                <a:gd name="T45" fmla="*/ 70 h 108"/>
                <a:gd name="T46" fmla="*/ 99 w 153"/>
                <a:gd name="T47" fmla="*/ 74 h 108"/>
                <a:gd name="T48" fmla="*/ 99 w 153"/>
                <a:gd name="T49" fmla="*/ 74 h 108"/>
                <a:gd name="T50" fmla="*/ 94 w 153"/>
                <a:gd name="T51" fmla="*/ 85 h 108"/>
                <a:gd name="T52" fmla="*/ 89 w 153"/>
                <a:gd name="T53" fmla="*/ 87 h 108"/>
                <a:gd name="T54" fmla="*/ 90 w 153"/>
                <a:gd name="T55" fmla="*/ 93 h 108"/>
                <a:gd name="T56" fmla="*/ 86 w 153"/>
                <a:gd name="T57" fmla="*/ 92 h 108"/>
                <a:gd name="T58" fmla="*/ 75 w 153"/>
                <a:gd name="T59" fmla="*/ 96 h 108"/>
                <a:gd name="T60" fmla="*/ 75 w 153"/>
                <a:gd name="T61" fmla="*/ 96 h 108"/>
                <a:gd name="T62" fmla="*/ 74 w 153"/>
                <a:gd name="T63" fmla="*/ 96 h 108"/>
                <a:gd name="T64" fmla="*/ 74 w 153"/>
                <a:gd name="T65" fmla="*/ 96 h 108"/>
                <a:gd name="T66" fmla="*/ 6 w 153"/>
                <a:gd name="T67" fmla="*/ 108 h 108"/>
                <a:gd name="T68" fmla="*/ 6 w 153"/>
                <a:gd name="T69" fmla="*/ 108 h 108"/>
                <a:gd name="T70" fmla="*/ 4 w 153"/>
                <a:gd name="T71" fmla="*/ 67 h 108"/>
                <a:gd name="T72" fmla="*/ 0 w 153"/>
                <a:gd name="T73" fmla="*/ 5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3" h="108">
                  <a:moveTo>
                    <a:pt x="0" y="56"/>
                  </a:moveTo>
                  <a:lnTo>
                    <a:pt x="8" y="56"/>
                  </a:lnTo>
                  <a:lnTo>
                    <a:pt x="15" y="49"/>
                  </a:lnTo>
                  <a:lnTo>
                    <a:pt x="22" y="32"/>
                  </a:lnTo>
                  <a:lnTo>
                    <a:pt x="20" y="23"/>
                  </a:lnTo>
                  <a:lnTo>
                    <a:pt x="21" y="18"/>
                  </a:lnTo>
                  <a:lnTo>
                    <a:pt x="32" y="19"/>
                  </a:lnTo>
                  <a:lnTo>
                    <a:pt x="38" y="15"/>
                  </a:lnTo>
                  <a:lnTo>
                    <a:pt x="50" y="15"/>
                  </a:lnTo>
                  <a:lnTo>
                    <a:pt x="76" y="16"/>
                  </a:lnTo>
                  <a:lnTo>
                    <a:pt x="102" y="3"/>
                  </a:lnTo>
                  <a:lnTo>
                    <a:pt x="121" y="0"/>
                  </a:lnTo>
                  <a:lnTo>
                    <a:pt x="145" y="1"/>
                  </a:lnTo>
                  <a:lnTo>
                    <a:pt x="145" y="1"/>
                  </a:lnTo>
                  <a:lnTo>
                    <a:pt x="153" y="40"/>
                  </a:lnTo>
                  <a:lnTo>
                    <a:pt x="144" y="50"/>
                  </a:lnTo>
                  <a:lnTo>
                    <a:pt x="125" y="56"/>
                  </a:lnTo>
                  <a:lnTo>
                    <a:pt x="120" y="54"/>
                  </a:lnTo>
                  <a:lnTo>
                    <a:pt x="113" y="61"/>
                  </a:lnTo>
                  <a:lnTo>
                    <a:pt x="105" y="62"/>
                  </a:lnTo>
                  <a:lnTo>
                    <a:pt x="102" y="67"/>
                  </a:lnTo>
                  <a:lnTo>
                    <a:pt x="99" y="67"/>
                  </a:lnTo>
                  <a:lnTo>
                    <a:pt x="101" y="70"/>
                  </a:lnTo>
                  <a:lnTo>
                    <a:pt x="99" y="74"/>
                  </a:lnTo>
                  <a:lnTo>
                    <a:pt x="99" y="74"/>
                  </a:lnTo>
                  <a:lnTo>
                    <a:pt x="94" y="85"/>
                  </a:lnTo>
                  <a:lnTo>
                    <a:pt x="89" y="87"/>
                  </a:lnTo>
                  <a:lnTo>
                    <a:pt x="90" y="93"/>
                  </a:lnTo>
                  <a:lnTo>
                    <a:pt x="86" y="92"/>
                  </a:lnTo>
                  <a:lnTo>
                    <a:pt x="75" y="96"/>
                  </a:lnTo>
                  <a:lnTo>
                    <a:pt x="75" y="96"/>
                  </a:lnTo>
                  <a:lnTo>
                    <a:pt x="74" y="96"/>
                  </a:lnTo>
                  <a:lnTo>
                    <a:pt x="74" y="96"/>
                  </a:lnTo>
                  <a:lnTo>
                    <a:pt x="6" y="108"/>
                  </a:lnTo>
                  <a:lnTo>
                    <a:pt x="6" y="108"/>
                  </a:lnTo>
                  <a:lnTo>
                    <a:pt x="4" y="67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71" name="Freeform 43">
              <a:extLst>
                <a:ext uri="{FF2B5EF4-FFF2-40B4-BE49-F238E27FC236}">
                  <a16:creationId xmlns:a16="http://schemas.microsoft.com/office/drawing/2014/main" id="{42A39E3C-2DAA-4C7F-9B03-E6F87848C1E3}"/>
                </a:ext>
              </a:extLst>
            </p:cNvPr>
            <p:cNvSpPr>
              <a:spLocks/>
            </p:cNvSpPr>
            <p:nvPr/>
          </p:nvSpPr>
          <p:spPr bwMode="auto">
            <a:xfrm>
              <a:off x="8614152" y="1169313"/>
              <a:ext cx="187325" cy="339725"/>
            </a:xfrm>
            <a:custGeom>
              <a:avLst/>
              <a:gdLst>
                <a:gd name="T0" fmla="*/ 90 w 118"/>
                <a:gd name="T1" fmla="*/ 0 h 214"/>
                <a:gd name="T2" fmla="*/ 104 w 118"/>
                <a:gd name="T3" fmla="*/ 20 h 214"/>
                <a:gd name="T4" fmla="*/ 113 w 118"/>
                <a:gd name="T5" fmla="*/ 22 h 214"/>
                <a:gd name="T6" fmla="*/ 117 w 118"/>
                <a:gd name="T7" fmla="*/ 16 h 214"/>
                <a:gd name="T8" fmla="*/ 117 w 118"/>
                <a:gd name="T9" fmla="*/ 16 h 214"/>
                <a:gd name="T10" fmla="*/ 115 w 118"/>
                <a:gd name="T11" fmla="*/ 46 h 214"/>
                <a:gd name="T12" fmla="*/ 115 w 118"/>
                <a:gd name="T13" fmla="*/ 46 h 214"/>
                <a:gd name="T14" fmla="*/ 111 w 118"/>
                <a:gd name="T15" fmla="*/ 65 h 214"/>
                <a:gd name="T16" fmla="*/ 114 w 118"/>
                <a:gd name="T17" fmla="*/ 103 h 214"/>
                <a:gd name="T18" fmla="*/ 118 w 118"/>
                <a:gd name="T19" fmla="*/ 110 h 214"/>
                <a:gd name="T20" fmla="*/ 109 w 118"/>
                <a:gd name="T21" fmla="*/ 125 h 214"/>
                <a:gd name="T22" fmla="*/ 110 w 118"/>
                <a:gd name="T23" fmla="*/ 148 h 214"/>
                <a:gd name="T24" fmla="*/ 107 w 118"/>
                <a:gd name="T25" fmla="*/ 153 h 214"/>
                <a:gd name="T26" fmla="*/ 107 w 118"/>
                <a:gd name="T27" fmla="*/ 153 h 214"/>
                <a:gd name="T28" fmla="*/ 103 w 118"/>
                <a:gd name="T29" fmla="*/ 159 h 214"/>
                <a:gd name="T30" fmla="*/ 87 w 118"/>
                <a:gd name="T31" fmla="*/ 157 h 214"/>
                <a:gd name="T32" fmla="*/ 76 w 118"/>
                <a:gd name="T33" fmla="*/ 168 h 214"/>
                <a:gd name="T34" fmla="*/ 64 w 118"/>
                <a:gd name="T35" fmla="*/ 172 h 214"/>
                <a:gd name="T36" fmla="*/ 56 w 118"/>
                <a:gd name="T37" fmla="*/ 185 h 214"/>
                <a:gd name="T38" fmla="*/ 33 w 118"/>
                <a:gd name="T39" fmla="*/ 193 h 214"/>
                <a:gd name="T40" fmla="*/ 22 w 118"/>
                <a:gd name="T41" fmla="*/ 214 h 214"/>
                <a:gd name="T42" fmla="*/ 22 w 118"/>
                <a:gd name="T43" fmla="*/ 214 h 214"/>
                <a:gd name="T44" fmla="*/ 18 w 118"/>
                <a:gd name="T45" fmla="*/ 210 h 214"/>
                <a:gd name="T46" fmla="*/ 17 w 118"/>
                <a:gd name="T47" fmla="*/ 203 h 214"/>
                <a:gd name="T48" fmla="*/ 22 w 118"/>
                <a:gd name="T49" fmla="*/ 174 h 214"/>
                <a:gd name="T50" fmla="*/ 3 w 118"/>
                <a:gd name="T51" fmla="*/ 170 h 214"/>
                <a:gd name="T52" fmla="*/ 3 w 118"/>
                <a:gd name="T53" fmla="*/ 170 h 214"/>
                <a:gd name="T54" fmla="*/ 0 w 118"/>
                <a:gd name="T55" fmla="*/ 167 h 214"/>
                <a:gd name="T56" fmla="*/ 8 w 118"/>
                <a:gd name="T57" fmla="*/ 161 h 214"/>
                <a:gd name="T58" fmla="*/ 10 w 118"/>
                <a:gd name="T59" fmla="*/ 153 h 214"/>
                <a:gd name="T60" fmla="*/ 15 w 118"/>
                <a:gd name="T61" fmla="*/ 148 h 214"/>
                <a:gd name="T62" fmla="*/ 10 w 118"/>
                <a:gd name="T63" fmla="*/ 141 h 214"/>
                <a:gd name="T64" fmla="*/ 11 w 118"/>
                <a:gd name="T65" fmla="*/ 130 h 214"/>
                <a:gd name="T66" fmla="*/ 8 w 118"/>
                <a:gd name="T67" fmla="*/ 128 h 214"/>
                <a:gd name="T68" fmla="*/ 18 w 118"/>
                <a:gd name="T69" fmla="*/ 118 h 214"/>
                <a:gd name="T70" fmla="*/ 19 w 118"/>
                <a:gd name="T71" fmla="*/ 106 h 214"/>
                <a:gd name="T72" fmla="*/ 22 w 118"/>
                <a:gd name="T73" fmla="*/ 104 h 214"/>
                <a:gd name="T74" fmla="*/ 20 w 118"/>
                <a:gd name="T75" fmla="*/ 102 h 214"/>
                <a:gd name="T76" fmla="*/ 31 w 118"/>
                <a:gd name="T77" fmla="*/ 85 h 214"/>
                <a:gd name="T78" fmla="*/ 37 w 118"/>
                <a:gd name="T79" fmla="*/ 69 h 214"/>
                <a:gd name="T80" fmla="*/ 36 w 118"/>
                <a:gd name="T81" fmla="*/ 55 h 214"/>
                <a:gd name="T82" fmla="*/ 28 w 118"/>
                <a:gd name="T83" fmla="*/ 37 h 214"/>
                <a:gd name="T84" fmla="*/ 42 w 118"/>
                <a:gd name="T85" fmla="*/ 24 h 214"/>
                <a:gd name="T86" fmla="*/ 62 w 118"/>
                <a:gd name="T87" fmla="*/ 29 h 214"/>
                <a:gd name="T88" fmla="*/ 74 w 118"/>
                <a:gd name="T89" fmla="*/ 25 h 214"/>
                <a:gd name="T90" fmla="*/ 77 w 118"/>
                <a:gd name="T91" fmla="*/ 19 h 214"/>
                <a:gd name="T92" fmla="*/ 76 w 118"/>
                <a:gd name="T93" fmla="*/ 7 h 214"/>
                <a:gd name="T94" fmla="*/ 90 w 118"/>
                <a:gd name="T95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8" h="214">
                  <a:moveTo>
                    <a:pt x="90" y="0"/>
                  </a:moveTo>
                  <a:lnTo>
                    <a:pt x="104" y="20"/>
                  </a:lnTo>
                  <a:lnTo>
                    <a:pt x="113" y="22"/>
                  </a:lnTo>
                  <a:lnTo>
                    <a:pt x="117" y="16"/>
                  </a:lnTo>
                  <a:lnTo>
                    <a:pt x="117" y="16"/>
                  </a:lnTo>
                  <a:lnTo>
                    <a:pt x="115" y="46"/>
                  </a:lnTo>
                  <a:lnTo>
                    <a:pt x="115" y="46"/>
                  </a:lnTo>
                  <a:lnTo>
                    <a:pt x="111" y="65"/>
                  </a:lnTo>
                  <a:lnTo>
                    <a:pt x="114" y="103"/>
                  </a:lnTo>
                  <a:lnTo>
                    <a:pt x="118" y="110"/>
                  </a:lnTo>
                  <a:lnTo>
                    <a:pt x="109" y="125"/>
                  </a:lnTo>
                  <a:lnTo>
                    <a:pt x="110" y="148"/>
                  </a:lnTo>
                  <a:lnTo>
                    <a:pt x="107" y="153"/>
                  </a:lnTo>
                  <a:lnTo>
                    <a:pt x="107" y="153"/>
                  </a:lnTo>
                  <a:lnTo>
                    <a:pt x="103" y="159"/>
                  </a:lnTo>
                  <a:lnTo>
                    <a:pt x="87" y="157"/>
                  </a:lnTo>
                  <a:lnTo>
                    <a:pt x="76" y="168"/>
                  </a:lnTo>
                  <a:lnTo>
                    <a:pt x="64" y="172"/>
                  </a:lnTo>
                  <a:lnTo>
                    <a:pt x="56" y="185"/>
                  </a:lnTo>
                  <a:lnTo>
                    <a:pt x="33" y="193"/>
                  </a:lnTo>
                  <a:lnTo>
                    <a:pt x="22" y="214"/>
                  </a:lnTo>
                  <a:lnTo>
                    <a:pt x="22" y="214"/>
                  </a:lnTo>
                  <a:lnTo>
                    <a:pt x="18" y="210"/>
                  </a:lnTo>
                  <a:lnTo>
                    <a:pt x="17" y="203"/>
                  </a:lnTo>
                  <a:lnTo>
                    <a:pt x="22" y="174"/>
                  </a:lnTo>
                  <a:lnTo>
                    <a:pt x="3" y="170"/>
                  </a:lnTo>
                  <a:lnTo>
                    <a:pt x="3" y="170"/>
                  </a:lnTo>
                  <a:lnTo>
                    <a:pt x="0" y="167"/>
                  </a:lnTo>
                  <a:lnTo>
                    <a:pt x="8" y="161"/>
                  </a:lnTo>
                  <a:lnTo>
                    <a:pt x="10" y="153"/>
                  </a:lnTo>
                  <a:lnTo>
                    <a:pt x="15" y="148"/>
                  </a:lnTo>
                  <a:lnTo>
                    <a:pt x="10" y="141"/>
                  </a:lnTo>
                  <a:lnTo>
                    <a:pt x="11" y="130"/>
                  </a:lnTo>
                  <a:lnTo>
                    <a:pt x="8" y="128"/>
                  </a:lnTo>
                  <a:lnTo>
                    <a:pt x="18" y="118"/>
                  </a:lnTo>
                  <a:lnTo>
                    <a:pt x="19" y="106"/>
                  </a:lnTo>
                  <a:lnTo>
                    <a:pt x="22" y="104"/>
                  </a:lnTo>
                  <a:lnTo>
                    <a:pt x="20" y="102"/>
                  </a:lnTo>
                  <a:lnTo>
                    <a:pt x="31" y="85"/>
                  </a:lnTo>
                  <a:lnTo>
                    <a:pt x="37" y="69"/>
                  </a:lnTo>
                  <a:lnTo>
                    <a:pt x="36" y="55"/>
                  </a:lnTo>
                  <a:lnTo>
                    <a:pt x="28" y="37"/>
                  </a:lnTo>
                  <a:lnTo>
                    <a:pt x="42" y="24"/>
                  </a:lnTo>
                  <a:lnTo>
                    <a:pt x="62" y="29"/>
                  </a:lnTo>
                  <a:lnTo>
                    <a:pt x="74" y="25"/>
                  </a:lnTo>
                  <a:lnTo>
                    <a:pt x="77" y="19"/>
                  </a:lnTo>
                  <a:lnTo>
                    <a:pt x="76" y="7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72" name="Freeform 44">
              <a:extLst>
                <a:ext uri="{FF2B5EF4-FFF2-40B4-BE49-F238E27FC236}">
                  <a16:creationId xmlns:a16="http://schemas.microsoft.com/office/drawing/2014/main" id="{6E8A616B-0DEE-4C9F-8877-111632EFEBDD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5577" y="1439188"/>
              <a:ext cx="174625" cy="442913"/>
            </a:xfrm>
            <a:custGeom>
              <a:avLst/>
              <a:gdLst>
                <a:gd name="T0" fmla="*/ 40 w 110"/>
                <a:gd name="T1" fmla="*/ 4 h 279"/>
                <a:gd name="T2" fmla="*/ 36 w 110"/>
                <a:gd name="T3" fmla="*/ 40 h 279"/>
                <a:gd name="T4" fmla="*/ 40 w 110"/>
                <a:gd name="T5" fmla="*/ 44 h 279"/>
                <a:gd name="T6" fmla="*/ 31 w 110"/>
                <a:gd name="T7" fmla="*/ 80 h 279"/>
                <a:gd name="T8" fmla="*/ 29 w 110"/>
                <a:gd name="T9" fmla="*/ 95 h 279"/>
                <a:gd name="T10" fmla="*/ 52 w 110"/>
                <a:gd name="T11" fmla="*/ 96 h 279"/>
                <a:gd name="T12" fmla="*/ 41 w 110"/>
                <a:gd name="T13" fmla="*/ 122 h 279"/>
                <a:gd name="T14" fmla="*/ 58 w 110"/>
                <a:gd name="T15" fmla="*/ 133 h 279"/>
                <a:gd name="T16" fmla="*/ 72 w 110"/>
                <a:gd name="T17" fmla="*/ 158 h 279"/>
                <a:gd name="T18" fmla="*/ 75 w 110"/>
                <a:gd name="T19" fmla="*/ 166 h 279"/>
                <a:gd name="T20" fmla="*/ 98 w 110"/>
                <a:gd name="T21" fmla="*/ 160 h 279"/>
                <a:gd name="T22" fmla="*/ 110 w 110"/>
                <a:gd name="T23" fmla="*/ 160 h 279"/>
                <a:gd name="T24" fmla="*/ 95 w 110"/>
                <a:gd name="T25" fmla="*/ 208 h 279"/>
                <a:gd name="T26" fmla="*/ 93 w 110"/>
                <a:gd name="T27" fmla="*/ 217 h 279"/>
                <a:gd name="T28" fmla="*/ 70 w 110"/>
                <a:gd name="T29" fmla="*/ 223 h 279"/>
                <a:gd name="T30" fmla="*/ 59 w 110"/>
                <a:gd name="T31" fmla="*/ 263 h 279"/>
                <a:gd name="T32" fmla="*/ 50 w 110"/>
                <a:gd name="T33" fmla="*/ 279 h 279"/>
                <a:gd name="T34" fmla="*/ 44 w 110"/>
                <a:gd name="T35" fmla="*/ 254 h 279"/>
                <a:gd name="T36" fmla="*/ 43 w 110"/>
                <a:gd name="T37" fmla="*/ 249 h 279"/>
                <a:gd name="T38" fmla="*/ 41 w 110"/>
                <a:gd name="T39" fmla="*/ 244 h 279"/>
                <a:gd name="T40" fmla="*/ 37 w 110"/>
                <a:gd name="T41" fmla="*/ 220 h 279"/>
                <a:gd name="T42" fmla="*/ 28 w 110"/>
                <a:gd name="T43" fmla="*/ 221 h 279"/>
                <a:gd name="T44" fmla="*/ 14 w 110"/>
                <a:gd name="T45" fmla="*/ 220 h 279"/>
                <a:gd name="T46" fmla="*/ 22 w 110"/>
                <a:gd name="T47" fmla="*/ 207 h 279"/>
                <a:gd name="T48" fmla="*/ 17 w 110"/>
                <a:gd name="T49" fmla="*/ 163 h 279"/>
                <a:gd name="T50" fmla="*/ 19 w 110"/>
                <a:gd name="T51" fmla="*/ 138 h 279"/>
                <a:gd name="T52" fmla="*/ 17 w 110"/>
                <a:gd name="T53" fmla="*/ 128 h 279"/>
                <a:gd name="T54" fmla="*/ 23 w 110"/>
                <a:gd name="T55" fmla="*/ 115 h 279"/>
                <a:gd name="T56" fmla="*/ 22 w 110"/>
                <a:gd name="T57" fmla="*/ 102 h 279"/>
                <a:gd name="T58" fmla="*/ 20 w 110"/>
                <a:gd name="T59" fmla="*/ 95 h 279"/>
                <a:gd name="T60" fmla="*/ 17 w 110"/>
                <a:gd name="T61" fmla="*/ 88 h 279"/>
                <a:gd name="T62" fmla="*/ 9 w 110"/>
                <a:gd name="T63" fmla="*/ 86 h 279"/>
                <a:gd name="T64" fmla="*/ 1 w 110"/>
                <a:gd name="T65" fmla="*/ 79 h 279"/>
                <a:gd name="T66" fmla="*/ 6 w 110"/>
                <a:gd name="T67" fmla="*/ 52 h 279"/>
                <a:gd name="T68" fmla="*/ 20 w 110"/>
                <a:gd name="T69" fmla="*/ 38 h 279"/>
                <a:gd name="T70" fmla="*/ 13 w 110"/>
                <a:gd name="T71" fmla="*/ 32 h 279"/>
                <a:gd name="T72" fmla="*/ 12 w 110"/>
                <a:gd name="T73" fmla="*/ 24 h 279"/>
                <a:gd name="T74" fmla="*/ 19 w 110"/>
                <a:gd name="T75" fmla="*/ 18 h 279"/>
                <a:gd name="T76" fmla="*/ 20 w 110"/>
                <a:gd name="T77" fmla="*/ 8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0" h="279">
                  <a:moveTo>
                    <a:pt x="21" y="0"/>
                  </a:moveTo>
                  <a:lnTo>
                    <a:pt x="40" y="4"/>
                  </a:lnTo>
                  <a:lnTo>
                    <a:pt x="35" y="33"/>
                  </a:lnTo>
                  <a:lnTo>
                    <a:pt x="36" y="40"/>
                  </a:lnTo>
                  <a:lnTo>
                    <a:pt x="40" y="44"/>
                  </a:lnTo>
                  <a:lnTo>
                    <a:pt x="40" y="44"/>
                  </a:lnTo>
                  <a:lnTo>
                    <a:pt x="34" y="59"/>
                  </a:lnTo>
                  <a:lnTo>
                    <a:pt x="31" y="80"/>
                  </a:lnTo>
                  <a:lnTo>
                    <a:pt x="26" y="90"/>
                  </a:lnTo>
                  <a:lnTo>
                    <a:pt x="29" y="95"/>
                  </a:lnTo>
                  <a:lnTo>
                    <a:pt x="38" y="90"/>
                  </a:lnTo>
                  <a:lnTo>
                    <a:pt x="52" y="96"/>
                  </a:lnTo>
                  <a:lnTo>
                    <a:pt x="50" y="106"/>
                  </a:lnTo>
                  <a:lnTo>
                    <a:pt x="41" y="122"/>
                  </a:lnTo>
                  <a:lnTo>
                    <a:pt x="46" y="133"/>
                  </a:lnTo>
                  <a:lnTo>
                    <a:pt x="58" y="133"/>
                  </a:lnTo>
                  <a:lnTo>
                    <a:pt x="72" y="145"/>
                  </a:lnTo>
                  <a:lnTo>
                    <a:pt x="72" y="158"/>
                  </a:lnTo>
                  <a:lnTo>
                    <a:pt x="69" y="159"/>
                  </a:lnTo>
                  <a:lnTo>
                    <a:pt x="75" y="166"/>
                  </a:lnTo>
                  <a:lnTo>
                    <a:pt x="89" y="167"/>
                  </a:lnTo>
                  <a:lnTo>
                    <a:pt x="98" y="160"/>
                  </a:lnTo>
                  <a:lnTo>
                    <a:pt x="110" y="160"/>
                  </a:lnTo>
                  <a:lnTo>
                    <a:pt x="110" y="160"/>
                  </a:lnTo>
                  <a:lnTo>
                    <a:pt x="94" y="178"/>
                  </a:lnTo>
                  <a:lnTo>
                    <a:pt x="95" y="208"/>
                  </a:lnTo>
                  <a:lnTo>
                    <a:pt x="93" y="217"/>
                  </a:lnTo>
                  <a:lnTo>
                    <a:pt x="93" y="217"/>
                  </a:lnTo>
                  <a:lnTo>
                    <a:pt x="86" y="222"/>
                  </a:lnTo>
                  <a:lnTo>
                    <a:pt x="70" y="223"/>
                  </a:lnTo>
                  <a:lnTo>
                    <a:pt x="64" y="226"/>
                  </a:lnTo>
                  <a:lnTo>
                    <a:pt x="59" y="263"/>
                  </a:lnTo>
                  <a:lnTo>
                    <a:pt x="50" y="279"/>
                  </a:lnTo>
                  <a:lnTo>
                    <a:pt x="50" y="279"/>
                  </a:lnTo>
                  <a:lnTo>
                    <a:pt x="40" y="266"/>
                  </a:lnTo>
                  <a:lnTo>
                    <a:pt x="44" y="254"/>
                  </a:lnTo>
                  <a:lnTo>
                    <a:pt x="40" y="252"/>
                  </a:lnTo>
                  <a:lnTo>
                    <a:pt x="43" y="249"/>
                  </a:lnTo>
                  <a:lnTo>
                    <a:pt x="38" y="248"/>
                  </a:lnTo>
                  <a:lnTo>
                    <a:pt x="41" y="244"/>
                  </a:lnTo>
                  <a:lnTo>
                    <a:pt x="35" y="237"/>
                  </a:lnTo>
                  <a:lnTo>
                    <a:pt x="37" y="220"/>
                  </a:lnTo>
                  <a:lnTo>
                    <a:pt x="30" y="225"/>
                  </a:lnTo>
                  <a:lnTo>
                    <a:pt x="28" y="221"/>
                  </a:lnTo>
                  <a:lnTo>
                    <a:pt x="23" y="223"/>
                  </a:lnTo>
                  <a:lnTo>
                    <a:pt x="14" y="220"/>
                  </a:lnTo>
                  <a:lnTo>
                    <a:pt x="14" y="220"/>
                  </a:lnTo>
                  <a:lnTo>
                    <a:pt x="22" y="207"/>
                  </a:lnTo>
                  <a:lnTo>
                    <a:pt x="20" y="185"/>
                  </a:lnTo>
                  <a:lnTo>
                    <a:pt x="17" y="163"/>
                  </a:lnTo>
                  <a:lnTo>
                    <a:pt x="12" y="155"/>
                  </a:lnTo>
                  <a:lnTo>
                    <a:pt x="19" y="138"/>
                  </a:lnTo>
                  <a:lnTo>
                    <a:pt x="17" y="138"/>
                  </a:lnTo>
                  <a:lnTo>
                    <a:pt x="17" y="128"/>
                  </a:lnTo>
                  <a:lnTo>
                    <a:pt x="21" y="127"/>
                  </a:lnTo>
                  <a:lnTo>
                    <a:pt x="23" y="115"/>
                  </a:lnTo>
                  <a:lnTo>
                    <a:pt x="26" y="111"/>
                  </a:lnTo>
                  <a:lnTo>
                    <a:pt x="22" y="102"/>
                  </a:lnTo>
                  <a:lnTo>
                    <a:pt x="18" y="102"/>
                  </a:lnTo>
                  <a:lnTo>
                    <a:pt x="20" y="95"/>
                  </a:lnTo>
                  <a:lnTo>
                    <a:pt x="17" y="91"/>
                  </a:lnTo>
                  <a:lnTo>
                    <a:pt x="17" y="88"/>
                  </a:lnTo>
                  <a:lnTo>
                    <a:pt x="12" y="87"/>
                  </a:lnTo>
                  <a:lnTo>
                    <a:pt x="9" y="86"/>
                  </a:lnTo>
                  <a:lnTo>
                    <a:pt x="9" y="83"/>
                  </a:lnTo>
                  <a:lnTo>
                    <a:pt x="1" y="79"/>
                  </a:lnTo>
                  <a:lnTo>
                    <a:pt x="0" y="73"/>
                  </a:lnTo>
                  <a:lnTo>
                    <a:pt x="6" y="52"/>
                  </a:lnTo>
                  <a:lnTo>
                    <a:pt x="6" y="49"/>
                  </a:lnTo>
                  <a:lnTo>
                    <a:pt x="20" y="38"/>
                  </a:lnTo>
                  <a:lnTo>
                    <a:pt x="18" y="33"/>
                  </a:lnTo>
                  <a:lnTo>
                    <a:pt x="13" y="32"/>
                  </a:lnTo>
                  <a:lnTo>
                    <a:pt x="17" y="29"/>
                  </a:lnTo>
                  <a:lnTo>
                    <a:pt x="12" y="24"/>
                  </a:lnTo>
                  <a:lnTo>
                    <a:pt x="18" y="21"/>
                  </a:lnTo>
                  <a:lnTo>
                    <a:pt x="19" y="18"/>
                  </a:lnTo>
                  <a:lnTo>
                    <a:pt x="24" y="17"/>
                  </a:lnTo>
                  <a:lnTo>
                    <a:pt x="20" y="8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73" name="Freeform 45">
              <a:extLst>
                <a:ext uri="{FF2B5EF4-FFF2-40B4-BE49-F238E27FC236}">
                  <a16:creationId xmlns:a16="http://schemas.microsoft.com/office/drawing/2014/main" id="{4ED44359-C2D3-47A1-83D1-C55CCA4ED21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55490" y="3644226"/>
              <a:ext cx="461963" cy="404813"/>
            </a:xfrm>
            <a:custGeom>
              <a:avLst/>
              <a:gdLst>
                <a:gd name="T0" fmla="*/ 239 w 291"/>
                <a:gd name="T1" fmla="*/ 118 h 255"/>
                <a:gd name="T2" fmla="*/ 250 w 291"/>
                <a:gd name="T3" fmla="*/ 91 h 255"/>
                <a:gd name="T4" fmla="*/ 248 w 291"/>
                <a:gd name="T5" fmla="*/ 93 h 255"/>
                <a:gd name="T6" fmla="*/ 255 w 291"/>
                <a:gd name="T7" fmla="*/ 75 h 255"/>
                <a:gd name="T8" fmla="*/ 249 w 291"/>
                <a:gd name="T9" fmla="*/ 71 h 255"/>
                <a:gd name="T10" fmla="*/ 268 w 291"/>
                <a:gd name="T11" fmla="*/ 47 h 255"/>
                <a:gd name="T12" fmla="*/ 269 w 291"/>
                <a:gd name="T13" fmla="*/ 38 h 255"/>
                <a:gd name="T14" fmla="*/ 254 w 291"/>
                <a:gd name="T15" fmla="*/ 35 h 255"/>
                <a:gd name="T16" fmla="*/ 263 w 291"/>
                <a:gd name="T17" fmla="*/ 31 h 255"/>
                <a:gd name="T18" fmla="*/ 255 w 291"/>
                <a:gd name="T19" fmla="*/ 27 h 255"/>
                <a:gd name="T20" fmla="*/ 256 w 291"/>
                <a:gd name="T21" fmla="*/ 21 h 255"/>
                <a:gd name="T22" fmla="*/ 243 w 291"/>
                <a:gd name="T23" fmla="*/ 29 h 255"/>
                <a:gd name="T24" fmla="*/ 234 w 291"/>
                <a:gd name="T25" fmla="*/ 26 h 255"/>
                <a:gd name="T26" fmla="*/ 241 w 291"/>
                <a:gd name="T27" fmla="*/ 35 h 255"/>
                <a:gd name="T28" fmla="*/ 241 w 291"/>
                <a:gd name="T29" fmla="*/ 49 h 255"/>
                <a:gd name="T30" fmla="*/ 241 w 291"/>
                <a:gd name="T31" fmla="*/ 61 h 255"/>
                <a:gd name="T32" fmla="*/ 237 w 291"/>
                <a:gd name="T33" fmla="*/ 75 h 255"/>
                <a:gd name="T34" fmla="*/ 240 w 291"/>
                <a:gd name="T35" fmla="*/ 104 h 255"/>
                <a:gd name="T36" fmla="*/ 228 w 291"/>
                <a:gd name="T37" fmla="*/ 103 h 255"/>
                <a:gd name="T38" fmla="*/ 208 w 291"/>
                <a:gd name="T39" fmla="*/ 127 h 255"/>
                <a:gd name="T40" fmla="*/ 205 w 291"/>
                <a:gd name="T41" fmla="*/ 128 h 255"/>
                <a:gd name="T42" fmla="*/ 201 w 291"/>
                <a:gd name="T43" fmla="*/ 127 h 255"/>
                <a:gd name="T44" fmla="*/ 186 w 291"/>
                <a:gd name="T45" fmla="*/ 133 h 255"/>
                <a:gd name="T46" fmla="*/ 177 w 291"/>
                <a:gd name="T47" fmla="*/ 139 h 255"/>
                <a:gd name="T48" fmla="*/ 168 w 291"/>
                <a:gd name="T49" fmla="*/ 162 h 255"/>
                <a:gd name="T50" fmla="*/ 162 w 291"/>
                <a:gd name="T51" fmla="*/ 173 h 255"/>
                <a:gd name="T52" fmla="*/ 142 w 291"/>
                <a:gd name="T53" fmla="*/ 184 h 255"/>
                <a:gd name="T54" fmla="*/ 125 w 291"/>
                <a:gd name="T55" fmla="*/ 195 h 255"/>
                <a:gd name="T56" fmla="*/ 96 w 291"/>
                <a:gd name="T57" fmla="*/ 208 h 255"/>
                <a:gd name="T58" fmla="*/ 43 w 291"/>
                <a:gd name="T59" fmla="*/ 218 h 255"/>
                <a:gd name="T60" fmla="*/ 14 w 291"/>
                <a:gd name="T61" fmla="*/ 243 h 255"/>
                <a:gd name="T62" fmla="*/ 1 w 291"/>
                <a:gd name="T63" fmla="*/ 254 h 255"/>
                <a:gd name="T64" fmla="*/ 5 w 291"/>
                <a:gd name="T65" fmla="*/ 221 h 255"/>
                <a:gd name="T66" fmla="*/ 41 w 291"/>
                <a:gd name="T67" fmla="*/ 176 h 255"/>
                <a:gd name="T68" fmla="*/ 61 w 291"/>
                <a:gd name="T69" fmla="*/ 155 h 255"/>
                <a:gd name="T70" fmla="*/ 67 w 291"/>
                <a:gd name="T71" fmla="*/ 133 h 255"/>
                <a:gd name="T72" fmla="*/ 67 w 291"/>
                <a:gd name="T73" fmla="*/ 90 h 255"/>
                <a:gd name="T74" fmla="*/ 104 w 291"/>
                <a:gd name="T75" fmla="*/ 100 h 255"/>
                <a:gd name="T76" fmla="*/ 123 w 291"/>
                <a:gd name="T77" fmla="*/ 84 h 255"/>
                <a:gd name="T78" fmla="*/ 135 w 291"/>
                <a:gd name="T79" fmla="*/ 81 h 255"/>
                <a:gd name="T80" fmla="*/ 138 w 291"/>
                <a:gd name="T81" fmla="*/ 93 h 255"/>
                <a:gd name="T82" fmla="*/ 167 w 291"/>
                <a:gd name="T83" fmla="*/ 99 h 255"/>
                <a:gd name="T84" fmla="*/ 190 w 291"/>
                <a:gd name="T85" fmla="*/ 87 h 255"/>
                <a:gd name="T86" fmla="*/ 200 w 291"/>
                <a:gd name="T87" fmla="*/ 61 h 255"/>
                <a:gd name="T88" fmla="*/ 225 w 291"/>
                <a:gd name="T89" fmla="*/ 52 h 255"/>
                <a:gd name="T90" fmla="*/ 234 w 291"/>
                <a:gd name="T91" fmla="*/ 20 h 255"/>
                <a:gd name="T92" fmla="*/ 286 w 291"/>
                <a:gd name="T93" fmla="*/ 14 h 255"/>
                <a:gd name="T94" fmla="*/ 291 w 291"/>
                <a:gd name="T95" fmla="*/ 9 h 255"/>
                <a:gd name="T96" fmla="*/ 287 w 291"/>
                <a:gd name="T97" fmla="*/ 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91" h="255">
                  <a:moveTo>
                    <a:pt x="245" y="106"/>
                  </a:moveTo>
                  <a:lnTo>
                    <a:pt x="246" y="108"/>
                  </a:lnTo>
                  <a:lnTo>
                    <a:pt x="239" y="118"/>
                  </a:lnTo>
                  <a:lnTo>
                    <a:pt x="237" y="110"/>
                  </a:lnTo>
                  <a:lnTo>
                    <a:pt x="245" y="106"/>
                  </a:lnTo>
                  <a:close/>
                  <a:moveTo>
                    <a:pt x="250" y="91"/>
                  </a:moveTo>
                  <a:lnTo>
                    <a:pt x="254" y="91"/>
                  </a:lnTo>
                  <a:lnTo>
                    <a:pt x="251" y="97"/>
                  </a:lnTo>
                  <a:lnTo>
                    <a:pt x="248" y="93"/>
                  </a:lnTo>
                  <a:lnTo>
                    <a:pt x="250" y="91"/>
                  </a:lnTo>
                  <a:close/>
                  <a:moveTo>
                    <a:pt x="249" y="71"/>
                  </a:moveTo>
                  <a:lnTo>
                    <a:pt x="255" y="75"/>
                  </a:lnTo>
                  <a:lnTo>
                    <a:pt x="246" y="85"/>
                  </a:lnTo>
                  <a:lnTo>
                    <a:pt x="246" y="73"/>
                  </a:lnTo>
                  <a:lnTo>
                    <a:pt x="249" y="71"/>
                  </a:lnTo>
                  <a:close/>
                  <a:moveTo>
                    <a:pt x="269" y="38"/>
                  </a:moveTo>
                  <a:lnTo>
                    <a:pt x="273" y="42"/>
                  </a:lnTo>
                  <a:lnTo>
                    <a:pt x="268" y="47"/>
                  </a:lnTo>
                  <a:lnTo>
                    <a:pt x="266" y="40"/>
                  </a:lnTo>
                  <a:lnTo>
                    <a:pt x="267" y="38"/>
                  </a:lnTo>
                  <a:lnTo>
                    <a:pt x="269" y="38"/>
                  </a:lnTo>
                  <a:close/>
                  <a:moveTo>
                    <a:pt x="264" y="38"/>
                  </a:moveTo>
                  <a:lnTo>
                    <a:pt x="258" y="39"/>
                  </a:lnTo>
                  <a:lnTo>
                    <a:pt x="254" y="35"/>
                  </a:lnTo>
                  <a:lnTo>
                    <a:pt x="257" y="29"/>
                  </a:lnTo>
                  <a:lnTo>
                    <a:pt x="260" y="28"/>
                  </a:lnTo>
                  <a:lnTo>
                    <a:pt x="263" y="31"/>
                  </a:lnTo>
                  <a:lnTo>
                    <a:pt x="264" y="38"/>
                  </a:lnTo>
                  <a:close/>
                  <a:moveTo>
                    <a:pt x="256" y="21"/>
                  </a:moveTo>
                  <a:lnTo>
                    <a:pt x="255" y="27"/>
                  </a:lnTo>
                  <a:lnTo>
                    <a:pt x="247" y="32"/>
                  </a:lnTo>
                  <a:lnTo>
                    <a:pt x="249" y="25"/>
                  </a:lnTo>
                  <a:lnTo>
                    <a:pt x="256" y="21"/>
                  </a:lnTo>
                  <a:close/>
                  <a:moveTo>
                    <a:pt x="245" y="9"/>
                  </a:moveTo>
                  <a:lnTo>
                    <a:pt x="248" y="17"/>
                  </a:lnTo>
                  <a:lnTo>
                    <a:pt x="243" y="29"/>
                  </a:lnTo>
                  <a:lnTo>
                    <a:pt x="240" y="24"/>
                  </a:lnTo>
                  <a:lnTo>
                    <a:pt x="238" y="26"/>
                  </a:lnTo>
                  <a:lnTo>
                    <a:pt x="234" y="26"/>
                  </a:lnTo>
                  <a:lnTo>
                    <a:pt x="238" y="31"/>
                  </a:lnTo>
                  <a:lnTo>
                    <a:pt x="244" y="32"/>
                  </a:lnTo>
                  <a:lnTo>
                    <a:pt x="241" y="35"/>
                  </a:lnTo>
                  <a:lnTo>
                    <a:pt x="246" y="32"/>
                  </a:lnTo>
                  <a:lnTo>
                    <a:pt x="249" y="37"/>
                  </a:lnTo>
                  <a:lnTo>
                    <a:pt x="241" y="49"/>
                  </a:lnTo>
                  <a:lnTo>
                    <a:pt x="246" y="53"/>
                  </a:lnTo>
                  <a:lnTo>
                    <a:pt x="244" y="59"/>
                  </a:lnTo>
                  <a:lnTo>
                    <a:pt x="241" y="61"/>
                  </a:lnTo>
                  <a:lnTo>
                    <a:pt x="243" y="64"/>
                  </a:lnTo>
                  <a:lnTo>
                    <a:pt x="235" y="67"/>
                  </a:lnTo>
                  <a:lnTo>
                    <a:pt x="237" y="75"/>
                  </a:lnTo>
                  <a:lnTo>
                    <a:pt x="234" y="90"/>
                  </a:lnTo>
                  <a:lnTo>
                    <a:pt x="240" y="96"/>
                  </a:lnTo>
                  <a:lnTo>
                    <a:pt x="240" y="104"/>
                  </a:lnTo>
                  <a:lnTo>
                    <a:pt x="236" y="105"/>
                  </a:lnTo>
                  <a:lnTo>
                    <a:pt x="227" y="98"/>
                  </a:lnTo>
                  <a:lnTo>
                    <a:pt x="228" y="103"/>
                  </a:lnTo>
                  <a:lnTo>
                    <a:pt x="220" y="103"/>
                  </a:lnTo>
                  <a:lnTo>
                    <a:pt x="216" y="118"/>
                  </a:lnTo>
                  <a:lnTo>
                    <a:pt x="208" y="127"/>
                  </a:lnTo>
                  <a:lnTo>
                    <a:pt x="208" y="124"/>
                  </a:lnTo>
                  <a:lnTo>
                    <a:pt x="203" y="125"/>
                  </a:lnTo>
                  <a:lnTo>
                    <a:pt x="205" y="128"/>
                  </a:lnTo>
                  <a:lnTo>
                    <a:pt x="203" y="132"/>
                  </a:lnTo>
                  <a:lnTo>
                    <a:pt x="199" y="132"/>
                  </a:lnTo>
                  <a:lnTo>
                    <a:pt x="201" y="127"/>
                  </a:lnTo>
                  <a:lnTo>
                    <a:pt x="197" y="124"/>
                  </a:lnTo>
                  <a:lnTo>
                    <a:pt x="193" y="135"/>
                  </a:lnTo>
                  <a:lnTo>
                    <a:pt x="186" y="133"/>
                  </a:lnTo>
                  <a:lnTo>
                    <a:pt x="182" y="136"/>
                  </a:lnTo>
                  <a:lnTo>
                    <a:pt x="182" y="142"/>
                  </a:lnTo>
                  <a:lnTo>
                    <a:pt x="177" y="139"/>
                  </a:lnTo>
                  <a:lnTo>
                    <a:pt x="166" y="142"/>
                  </a:lnTo>
                  <a:lnTo>
                    <a:pt x="162" y="151"/>
                  </a:lnTo>
                  <a:lnTo>
                    <a:pt x="168" y="162"/>
                  </a:lnTo>
                  <a:lnTo>
                    <a:pt x="166" y="163"/>
                  </a:lnTo>
                  <a:lnTo>
                    <a:pt x="167" y="170"/>
                  </a:lnTo>
                  <a:lnTo>
                    <a:pt x="162" y="173"/>
                  </a:lnTo>
                  <a:lnTo>
                    <a:pt x="162" y="178"/>
                  </a:lnTo>
                  <a:lnTo>
                    <a:pt x="155" y="187"/>
                  </a:lnTo>
                  <a:lnTo>
                    <a:pt x="142" y="184"/>
                  </a:lnTo>
                  <a:lnTo>
                    <a:pt x="141" y="188"/>
                  </a:lnTo>
                  <a:lnTo>
                    <a:pt x="130" y="189"/>
                  </a:lnTo>
                  <a:lnTo>
                    <a:pt x="125" y="195"/>
                  </a:lnTo>
                  <a:lnTo>
                    <a:pt x="127" y="199"/>
                  </a:lnTo>
                  <a:lnTo>
                    <a:pt x="123" y="208"/>
                  </a:lnTo>
                  <a:lnTo>
                    <a:pt x="96" y="208"/>
                  </a:lnTo>
                  <a:lnTo>
                    <a:pt x="57" y="214"/>
                  </a:lnTo>
                  <a:lnTo>
                    <a:pt x="51" y="219"/>
                  </a:lnTo>
                  <a:lnTo>
                    <a:pt x="43" y="218"/>
                  </a:lnTo>
                  <a:lnTo>
                    <a:pt x="29" y="230"/>
                  </a:lnTo>
                  <a:lnTo>
                    <a:pt x="18" y="232"/>
                  </a:lnTo>
                  <a:lnTo>
                    <a:pt x="14" y="243"/>
                  </a:lnTo>
                  <a:lnTo>
                    <a:pt x="4" y="255"/>
                  </a:lnTo>
                  <a:lnTo>
                    <a:pt x="4" y="255"/>
                  </a:lnTo>
                  <a:lnTo>
                    <a:pt x="1" y="254"/>
                  </a:lnTo>
                  <a:lnTo>
                    <a:pt x="0" y="250"/>
                  </a:lnTo>
                  <a:lnTo>
                    <a:pt x="3" y="232"/>
                  </a:lnTo>
                  <a:lnTo>
                    <a:pt x="5" y="221"/>
                  </a:lnTo>
                  <a:lnTo>
                    <a:pt x="14" y="207"/>
                  </a:lnTo>
                  <a:lnTo>
                    <a:pt x="36" y="193"/>
                  </a:lnTo>
                  <a:lnTo>
                    <a:pt x="41" y="176"/>
                  </a:lnTo>
                  <a:lnTo>
                    <a:pt x="55" y="162"/>
                  </a:lnTo>
                  <a:lnTo>
                    <a:pt x="58" y="162"/>
                  </a:lnTo>
                  <a:lnTo>
                    <a:pt x="61" y="155"/>
                  </a:lnTo>
                  <a:lnTo>
                    <a:pt x="68" y="153"/>
                  </a:lnTo>
                  <a:lnTo>
                    <a:pt x="66" y="148"/>
                  </a:lnTo>
                  <a:lnTo>
                    <a:pt x="67" y="133"/>
                  </a:lnTo>
                  <a:lnTo>
                    <a:pt x="49" y="109"/>
                  </a:lnTo>
                  <a:lnTo>
                    <a:pt x="49" y="109"/>
                  </a:lnTo>
                  <a:lnTo>
                    <a:pt x="67" y="90"/>
                  </a:lnTo>
                  <a:lnTo>
                    <a:pt x="82" y="98"/>
                  </a:lnTo>
                  <a:lnTo>
                    <a:pt x="95" y="97"/>
                  </a:lnTo>
                  <a:lnTo>
                    <a:pt x="104" y="100"/>
                  </a:lnTo>
                  <a:lnTo>
                    <a:pt x="116" y="95"/>
                  </a:lnTo>
                  <a:lnTo>
                    <a:pt x="119" y="87"/>
                  </a:lnTo>
                  <a:lnTo>
                    <a:pt x="123" y="84"/>
                  </a:lnTo>
                  <a:lnTo>
                    <a:pt x="122" y="89"/>
                  </a:lnTo>
                  <a:lnTo>
                    <a:pt x="126" y="91"/>
                  </a:lnTo>
                  <a:lnTo>
                    <a:pt x="135" y="81"/>
                  </a:lnTo>
                  <a:lnTo>
                    <a:pt x="138" y="81"/>
                  </a:lnTo>
                  <a:lnTo>
                    <a:pt x="133" y="88"/>
                  </a:lnTo>
                  <a:lnTo>
                    <a:pt x="138" y="93"/>
                  </a:lnTo>
                  <a:lnTo>
                    <a:pt x="162" y="90"/>
                  </a:lnTo>
                  <a:lnTo>
                    <a:pt x="167" y="91"/>
                  </a:lnTo>
                  <a:lnTo>
                    <a:pt x="167" y="99"/>
                  </a:lnTo>
                  <a:lnTo>
                    <a:pt x="182" y="97"/>
                  </a:lnTo>
                  <a:lnTo>
                    <a:pt x="187" y="87"/>
                  </a:lnTo>
                  <a:lnTo>
                    <a:pt x="190" y="87"/>
                  </a:lnTo>
                  <a:lnTo>
                    <a:pt x="190" y="78"/>
                  </a:lnTo>
                  <a:lnTo>
                    <a:pt x="202" y="72"/>
                  </a:lnTo>
                  <a:lnTo>
                    <a:pt x="200" y="61"/>
                  </a:lnTo>
                  <a:lnTo>
                    <a:pt x="209" y="55"/>
                  </a:lnTo>
                  <a:lnTo>
                    <a:pt x="217" y="56"/>
                  </a:lnTo>
                  <a:lnTo>
                    <a:pt x="225" y="52"/>
                  </a:lnTo>
                  <a:lnTo>
                    <a:pt x="224" y="41"/>
                  </a:lnTo>
                  <a:lnTo>
                    <a:pt x="234" y="20"/>
                  </a:lnTo>
                  <a:lnTo>
                    <a:pt x="234" y="20"/>
                  </a:lnTo>
                  <a:lnTo>
                    <a:pt x="245" y="9"/>
                  </a:lnTo>
                  <a:close/>
                  <a:moveTo>
                    <a:pt x="291" y="9"/>
                  </a:moveTo>
                  <a:lnTo>
                    <a:pt x="286" y="14"/>
                  </a:lnTo>
                  <a:lnTo>
                    <a:pt x="283" y="12"/>
                  </a:lnTo>
                  <a:lnTo>
                    <a:pt x="285" y="9"/>
                  </a:lnTo>
                  <a:lnTo>
                    <a:pt x="291" y="9"/>
                  </a:lnTo>
                  <a:close/>
                  <a:moveTo>
                    <a:pt x="291" y="0"/>
                  </a:moveTo>
                  <a:lnTo>
                    <a:pt x="289" y="7"/>
                  </a:lnTo>
                  <a:lnTo>
                    <a:pt x="287" y="1"/>
                  </a:lnTo>
                  <a:lnTo>
                    <a:pt x="291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74" name="Freeform 46">
              <a:extLst>
                <a:ext uri="{FF2B5EF4-FFF2-40B4-BE49-F238E27FC236}">
                  <a16:creationId xmlns:a16="http://schemas.microsoft.com/office/drawing/2014/main" id="{052BE0E2-18E0-47DF-8970-8C3B8817F896}"/>
                </a:ext>
              </a:extLst>
            </p:cNvPr>
            <p:cNvSpPr>
              <a:spLocks/>
            </p:cNvSpPr>
            <p:nvPr/>
          </p:nvSpPr>
          <p:spPr bwMode="auto">
            <a:xfrm>
              <a:off x="8925302" y="1564601"/>
              <a:ext cx="407988" cy="412750"/>
            </a:xfrm>
            <a:custGeom>
              <a:avLst/>
              <a:gdLst>
                <a:gd name="T0" fmla="*/ 184 w 257"/>
                <a:gd name="T1" fmla="*/ 10 h 260"/>
                <a:gd name="T2" fmla="*/ 194 w 257"/>
                <a:gd name="T3" fmla="*/ 33 h 260"/>
                <a:gd name="T4" fmla="*/ 196 w 257"/>
                <a:gd name="T5" fmla="*/ 42 h 260"/>
                <a:gd name="T6" fmla="*/ 204 w 257"/>
                <a:gd name="T7" fmla="*/ 43 h 260"/>
                <a:gd name="T8" fmla="*/ 210 w 257"/>
                <a:gd name="T9" fmla="*/ 49 h 260"/>
                <a:gd name="T10" fmla="*/ 219 w 257"/>
                <a:gd name="T11" fmla="*/ 49 h 260"/>
                <a:gd name="T12" fmla="*/ 228 w 257"/>
                <a:gd name="T13" fmla="*/ 47 h 260"/>
                <a:gd name="T14" fmla="*/ 238 w 257"/>
                <a:gd name="T15" fmla="*/ 64 h 260"/>
                <a:gd name="T16" fmla="*/ 236 w 257"/>
                <a:gd name="T17" fmla="*/ 76 h 260"/>
                <a:gd name="T18" fmla="*/ 233 w 257"/>
                <a:gd name="T19" fmla="*/ 92 h 260"/>
                <a:gd name="T20" fmla="*/ 240 w 257"/>
                <a:gd name="T21" fmla="*/ 98 h 260"/>
                <a:gd name="T22" fmla="*/ 253 w 257"/>
                <a:gd name="T23" fmla="*/ 92 h 260"/>
                <a:gd name="T24" fmla="*/ 253 w 257"/>
                <a:gd name="T25" fmla="*/ 115 h 260"/>
                <a:gd name="T26" fmla="*/ 246 w 257"/>
                <a:gd name="T27" fmla="*/ 135 h 260"/>
                <a:gd name="T28" fmla="*/ 243 w 257"/>
                <a:gd name="T29" fmla="*/ 149 h 260"/>
                <a:gd name="T30" fmla="*/ 237 w 257"/>
                <a:gd name="T31" fmla="*/ 169 h 260"/>
                <a:gd name="T32" fmla="*/ 208 w 257"/>
                <a:gd name="T33" fmla="*/ 224 h 260"/>
                <a:gd name="T34" fmla="*/ 202 w 257"/>
                <a:gd name="T35" fmla="*/ 230 h 260"/>
                <a:gd name="T36" fmla="*/ 171 w 257"/>
                <a:gd name="T37" fmla="*/ 229 h 260"/>
                <a:gd name="T38" fmla="*/ 90 w 257"/>
                <a:gd name="T39" fmla="*/ 260 h 260"/>
                <a:gd name="T40" fmla="*/ 15 w 257"/>
                <a:gd name="T41" fmla="*/ 204 h 260"/>
                <a:gd name="T42" fmla="*/ 14 w 257"/>
                <a:gd name="T43" fmla="*/ 193 h 260"/>
                <a:gd name="T44" fmla="*/ 0 w 257"/>
                <a:gd name="T45" fmla="*/ 180 h 260"/>
                <a:gd name="T46" fmla="*/ 0 w 257"/>
                <a:gd name="T47" fmla="*/ 173 h 260"/>
                <a:gd name="T48" fmla="*/ 6 w 257"/>
                <a:gd name="T49" fmla="*/ 168 h 260"/>
                <a:gd name="T50" fmla="*/ 21 w 257"/>
                <a:gd name="T51" fmla="*/ 160 h 260"/>
                <a:gd name="T52" fmla="*/ 45 w 257"/>
                <a:gd name="T53" fmla="*/ 156 h 260"/>
                <a:gd name="T54" fmla="*/ 46 w 257"/>
                <a:gd name="T55" fmla="*/ 108 h 260"/>
                <a:gd name="T56" fmla="*/ 46 w 257"/>
                <a:gd name="T57" fmla="*/ 61 h 260"/>
                <a:gd name="T58" fmla="*/ 58 w 257"/>
                <a:gd name="T59" fmla="*/ 34 h 260"/>
                <a:gd name="T60" fmla="*/ 69 w 257"/>
                <a:gd name="T61" fmla="*/ 9 h 260"/>
                <a:gd name="T62" fmla="*/ 104 w 257"/>
                <a:gd name="T63" fmla="*/ 7 h 260"/>
                <a:gd name="T64" fmla="*/ 184 w 257"/>
                <a:gd name="T65" fmla="*/ 0 h 260"/>
                <a:gd name="T66" fmla="*/ 184 w 257"/>
                <a:gd name="T67" fmla="*/ 0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7" h="260">
                  <a:moveTo>
                    <a:pt x="184" y="0"/>
                  </a:moveTo>
                  <a:lnTo>
                    <a:pt x="184" y="10"/>
                  </a:lnTo>
                  <a:lnTo>
                    <a:pt x="197" y="31"/>
                  </a:lnTo>
                  <a:lnTo>
                    <a:pt x="194" y="33"/>
                  </a:lnTo>
                  <a:lnTo>
                    <a:pt x="197" y="37"/>
                  </a:lnTo>
                  <a:lnTo>
                    <a:pt x="196" y="42"/>
                  </a:lnTo>
                  <a:lnTo>
                    <a:pt x="200" y="44"/>
                  </a:lnTo>
                  <a:lnTo>
                    <a:pt x="204" y="43"/>
                  </a:lnTo>
                  <a:lnTo>
                    <a:pt x="205" y="47"/>
                  </a:lnTo>
                  <a:lnTo>
                    <a:pt x="210" y="49"/>
                  </a:lnTo>
                  <a:lnTo>
                    <a:pt x="212" y="46"/>
                  </a:lnTo>
                  <a:lnTo>
                    <a:pt x="219" y="49"/>
                  </a:lnTo>
                  <a:lnTo>
                    <a:pt x="223" y="44"/>
                  </a:lnTo>
                  <a:lnTo>
                    <a:pt x="228" y="47"/>
                  </a:lnTo>
                  <a:lnTo>
                    <a:pt x="231" y="49"/>
                  </a:lnTo>
                  <a:lnTo>
                    <a:pt x="238" y="64"/>
                  </a:lnTo>
                  <a:lnTo>
                    <a:pt x="238" y="69"/>
                  </a:lnTo>
                  <a:lnTo>
                    <a:pt x="236" y="76"/>
                  </a:lnTo>
                  <a:lnTo>
                    <a:pt x="231" y="83"/>
                  </a:lnTo>
                  <a:lnTo>
                    <a:pt x="233" y="92"/>
                  </a:lnTo>
                  <a:lnTo>
                    <a:pt x="237" y="96"/>
                  </a:lnTo>
                  <a:lnTo>
                    <a:pt x="240" y="98"/>
                  </a:lnTo>
                  <a:lnTo>
                    <a:pt x="247" y="98"/>
                  </a:lnTo>
                  <a:lnTo>
                    <a:pt x="253" y="92"/>
                  </a:lnTo>
                  <a:lnTo>
                    <a:pt x="257" y="101"/>
                  </a:lnTo>
                  <a:lnTo>
                    <a:pt x="253" y="115"/>
                  </a:lnTo>
                  <a:lnTo>
                    <a:pt x="243" y="129"/>
                  </a:lnTo>
                  <a:lnTo>
                    <a:pt x="246" y="135"/>
                  </a:lnTo>
                  <a:lnTo>
                    <a:pt x="241" y="145"/>
                  </a:lnTo>
                  <a:lnTo>
                    <a:pt x="243" y="149"/>
                  </a:lnTo>
                  <a:lnTo>
                    <a:pt x="235" y="162"/>
                  </a:lnTo>
                  <a:lnTo>
                    <a:pt x="237" y="169"/>
                  </a:lnTo>
                  <a:lnTo>
                    <a:pt x="233" y="171"/>
                  </a:lnTo>
                  <a:lnTo>
                    <a:pt x="208" y="224"/>
                  </a:lnTo>
                  <a:lnTo>
                    <a:pt x="202" y="230"/>
                  </a:lnTo>
                  <a:lnTo>
                    <a:pt x="202" y="230"/>
                  </a:lnTo>
                  <a:lnTo>
                    <a:pt x="171" y="229"/>
                  </a:lnTo>
                  <a:lnTo>
                    <a:pt x="171" y="229"/>
                  </a:lnTo>
                  <a:lnTo>
                    <a:pt x="161" y="228"/>
                  </a:lnTo>
                  <a:lnTo>
                    <a:pt x="90" y="260"/>
                  </a:lnTo>
                  <a:lnTo>
                    <a:pt x="47" y="207"/>
                  </a:lnTo>
                  <a:lnTo>
                    <a:pt x="15" y="204"/>
                  </a:lnTo>
                  <a:lnTo>
                    <a:pt x="15" y="204"/>
                  </a:lnTo>
                  <a:lnTo>
                    <a:pt x="14" y="193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2" y="176"/>
                  </a:lnTo>
                  <a:lnTo>
                    <a:pt x="0" y="173"/>
                  </a:lnTo>
                  <a:lnTo>
                    <a:pt x="3" y="173"/>
                  </a:lnTo>
                  <a:lnTo>
                    <a:pt x="6" y="168"/>
                  </a:lnTo>
                  <a:lnTo>
                    <a:pt x="14" y="167"/>
                  </a:lnTo>
                  <a:lnTo>
                    <a:pt x="21" y="160"/>
                  </a:lnTo>
                  <a:lnTo>
                    <a:pt x="26" y="162"/>
                  </a:lnTo>
                  <a:lnTo>
                    <a:pt x="45" y="156"/>
                  </a:lnTo>
                  <a:lnTo>
                    <a:pt x="54" y="146"/>
                  </a:lnTo>
                  <a:lnTo>
                    <a:pt x="46" y="108"/>
                  </a:lnTo>
                  <a:lnTo>
                    <a:pt x="46" y="108"/>
                  </a:lnTo>
                  <a:lnTo>
                    <a:pt x="46" y="61"/>
                  </a:lnTo>
                  <a:lnTo>
                    <a:pt x="46" y="61"/>
                  </a:lnTo>
                  <a:lnTo>
                    <a:pt x="58" y="34"/>
                  </a:lnTo>
                  <a:lnTo>
                    <a:pt x="72" y="24"/>
                  </a:lnTo>
                  <a:lnTo>
                    <a:pt x="69" y="9"/>
                  </a:lnTo>
                  <a:lnTo>
                    <a:pt x="69" y="9"/>
                  </a:lnTo>
                  <a:lnTo>
                    <a:pt x="104" y="7"/>
                  </a:lnTo>
                  <a:lnTo>
                    <a:pt x="111" y="3"/>
                  </a:lnTo>
                  <a:lnTo>
                    <a:pt x="184" y="0"/>
                  </a:lnTo>
                  <a:lnTo>
                    <a:pt x="184" y="0"/>
                  </a:lnTo>
                  <a:lnTo>
                    <a:pt x="184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75" name="Freeform 47">
              <a:extLst>
                <a:ext uri="{FF2B5EF4-FFF2-40B4-BE49-F238E27FC236}">
                  <a16:creationId xmlns:a16="http://schemas.microsoft.com/office/drawing/2014/main" id="{C2BEA0FE-2C68-4EDD-9E26-3FDE04559415}"/>
                </a:ext>
              </a:extLst>
            </p:cNvPr>
            <p:cNvSpPr>
              <a:spLocks/>
            </p:cNvSpPr>
            <p:nvPr/>
          </p:nvSpPr>
          <p:spPr bwMode="auto">
            <a:xfrm>
              <a:off x="8780840" y="1513801"/>
              <a:ext cx="258763" cy="187325"/>
            </a:xfrm>
            <a:custGeom>
              <a:avLst/>
              <a:gdLst>
                <a:gd name="T0" fmla="*/ 114 w 163"/>
                <a:gd name="T1" fmla="*/ 0 h 118"/>
                <a:gd name="T2" fmla="*/ 113 w 163"/>
                <a:gd name="T3" fmla="*/ 6 h 118"/>
                <a:gd name="T4" fmla="*/ 122 w 163"/>
                <a:gd name="T5" fmla="*/ 5 h 118"/>
                <a:gd name="T6" fmla="*/ 160 w 163"/>
                <a:gd name="T7" fmla="*/ 41 h 118"/>
                <a:gd name="T8" fmla="*/ 160 w 163"/>
                <a:gd name="T9" fmla="*/ 41 h 118"/>
                <a:gd name="T10" fmla="*/ 163 w 163"/>
                <a:gd name="T11" fmla="*/ 56 h 118"/>
                <a:gd name="T12" fmla="*/ 149 w 163"/>
                <a:gd name="T13" fmla="*/ 66 h 118"/>
                <a:gd name="T14" fmla="*/ 137 w 163"/>
                <a:gd name="T15" fmla="*/ 93 h 118"/>
                <a:gd name="T16" fmla="*/ 137 w 163"/>
                <a:gd name="T17" fmla="*/ 93 h 118"/>
                <a:gd name="T18" fmla="*/ 107 w 163"/>
                <a:gd name="T19" fmla="*/ 87 h 118"/>
                <a:gd name="T20" fmla="*/ 91 w 163"/>
                <a:gd name="T21" fmla="*/ 92 h 118"/>
                <a:gd name="T22" fmla="*/ 72 w 163"/>
                <a:gd name="T23" fmla="*/ 114 h 118"/>
                <a:gd name="T24" fmla="*/ 53 w 163"/>
                <a:gd name="T25" fmla="*/ 118 h 118"/>
                <a:gd name="T26" fmla="*/ 36 w 163"/>
                <a:gd name="T27" fmla="*/ 112 h 118"/>
                <a:gd name="T28" fmla="*/ 30 w 163"/>
                <a:gd name="T29" fmla="*/ 103 h 118"/>
                <a:gd name="T30" fmla="*/ 0 w 163"/>
                <a:gd name="T31" fmla="*/ 100 h 118"/>
                <a:gd name="T32" fmla="*/ 0 w 163"/>
                <a:gd name="T33" fmla="*/ 100 h 118"/>
                <a:gd name="T34" fmla="*/ 17 w 163"/>
                <a:gd name="T35" fmla="*/ 63 h 118"/>
                <a:gd name="T36" fmla="*/ 18 w 163"/>
                <a:gd name="T37" fmla="*/ 45 h 118"/>
                <a:gd name="T38" fmla="*/ 42 w 163"/>
                <a:gd name="T39" fmla="*/ 29 h 118"/>
                <a:gd name="T40" fmla="*/ 44 w 163"/>
                <a:gd name="T41" fmla="*/ 23 h 118"/>
                <a:gd name="T42" fmla="*/ 38 w 163"/>
                <a:gd name="T43" fmla="*/ 5 h 118"/>
                <a:gd name="T44" fmla="*/ 45 w 163"/>
                <a:gd name="T45" fmla="*/ 2 h 118"/>
                <a:gd name="T46" fmla="*/ 45 w 163"/>
                <a:gd name="T47" fmla="*/ 2 h 118"/>
                <a:gd name="T48" fmla="*/ 67 w 163"/>
                <a:gd name="T49" fmla="*/ 15 h 118"/>
                <a:gd name="T50" fmla="*/ 73 w 163"/>
                <a:gd name="T51" fmla="*/ 5 h 118"/>
                <a:gd name="T52" fmla="*/ 102 w 163"/>
                <a:gd name="T53" fmla="*/ 11 h 118"/>
                <a:gd name="T54" fmla="*/ 104 w 163"/>
                <a:gd name="T55" fmla="*/ 6 h 118"/>
                <a:gd name="T56" fmla="*/ 114 w 163"/>
                <a:gd name="T57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118">
                  <a:moveTo>
                    <a:pt x="114" y="0"/>
                  </a:moveTo>
                  <a:lnTo>
                    <a:pt x="113" y="6"/>
                  </a:lnTo>
                  <a:lnTo>
                    <a:pt x="122" y="5"/>
                  </a:lnTo>
                  <a:lnTo>
                    <a:pt x="160" y="41"/>
                  </a:lnTo>
                  <a:lnTo>
                    <a:pt x="160" y="41"/>
                  </a:lnTo>
                  <a:lnTo>
                    <a:pt x="163" y="56"/>
                  </a:lnTo>
                  <a:lnTo>
                    <a:pt x="149" y="66"/>
                  </a:lnTo>
                  <a:lnTo>
                    <a:pt x="137" y="93"/>
                  </a:lnTo>
                  <a:lnTo>
                    <a:pt x="137" y="93"/>
                  </a:lnTo>
                  <a:lnTo>
                    <a:pt x="107" y="87"/>
                  </a:lnTo>
                  <a:lnTo>
                    <a:pt x="91" y="92"/>
                  </a:lnTo>
                  <a:lnTo>
                    <a:pt x="72" y="114"/>
                  </a:lnTo>
                  <a:lnTo>
                    <a:pt x="53" y="118"/>
                  </a:lnTo>
                  <a:lnTo>
                    <a:pt x="36" y="112"/>
                  </a:lnTo>
                  <a:lnTo>
                    <a:pt x="30" y="103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17" y="63"/>
                  </a:lnTo>
                  <a:lnTo>
                    <a:pt x="18" y="45"/>
                  </a:lnTo>
                  <a:lnTo>
                    <a:pt x="42" y="29"/>
                  </a:lnTo>
                  <a:lnTo>
                    <a:pt x="44" y="23"/>
                  </a:lnTo>
                  <a:lnTo>
                    <a:pt x="38" y="5"/>
                  </a:lnTo>
                  <a:lnTo>
                    <a:pt x="45" y="2"/>
                  </a:lnTo>
                  <a:lnTo>
                    <a:pt x="45" y="2"/>
                  </a:lnTo>
                  <a:lnTo>
                    <a:pt x="67" y="15"/>
                  </a:lnTo>
                  <a:lnTo>
                    <a:pt x="73" y="5"/>
                  </a:lnTo>
                  <a:lnTo>
                    <a:pt x="102" y="11"/>
                  </a:lnTo>
                  <a:lnTo>
                    <a:pt x="104" y="6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76" name="Freeform 48">
              <a:extLst>
                <a:ext uri="{FF2B5EF4-FFF2-40B4-BE49-F238E27FC236}">
                  <a16:creationId xmlns:a16="http://schemas.microsoft.com/office/drawing/2014/main" id="{5ED66E77-4A58-450F-83E2-2584C793C63C}"/>
                </a:ext>
              </a:extLst>
            </p:cNvPr>
            <p:cNvSpPr>
              <a:spLocks/>
            </p:cNvSpPr>
            <p:nvPr/>
          </p:nvSpPr>
          <p:spPr bwMode="auto">
            <a:xfrm>
              <a:off x="8563352" y="1788438"/>
              <a:ext cx="103188" cy="252413"/>
            </a:xfrm>
            <a:custGeom>
              <a:avLst/>
              <a:gdLst>
                <a:gd name="T0" fmla="*/ 28 w 65"/>
                <a:gd name="T1" fmla="*/ 0 h 159"/>
                <a:gd name="T2" fmla="*/ 37 w 65"/>
                <a:gd name="T3" fmla="*/ 3 h 159"/>
                <a:gd name="T4" fmla="*/ 42 w 65"/>
                <a:gd name="T5" fmla="*/ 2 h 159"/>
                <a:gd name="T6" fmla="*/ 44 w 65"/>
                <a:gd name="T7" fmla="*/ 5 h 159"/>
                <a:gd name="T8" fmla="*/ 51 w 65"/>
                <a:gd name="T9" fmla="*/ 1 h 159"/>
                <a:gd name="T10" fmla="*/ 49 w 65"/>
                <a:gd name="T11" fmla="*/ 17 h 159"/>
                <a:gd name="T12" fmla="*/ 55 w 65"/>
                <a:gd name="T13" fmla="*/ 24 h 159"/>
                <a:gd name="T14" fmla="*/ 52 w 65"/>
                <a:gd name="T15" fmla="*/ 29 h 159"/>
                <a:gd name="T16" fmla="*/ 57 w 65"/>
                <a:gd name="T17" fmla="*/ 29 h 159"/>
                <a:gd name="T18" fmla="*/ 54 w 65"/>
                <a:gd name="T19" fmla="*/ 32 h 159"/>
                <a:gd name="T20" fmla="*/ 58 w 65"/>
                <a:gd name="T21" fmla="*/ 34 h 159"/>
                <a:gd name="T22" fmla="*/ 54 w 65"/>
                <a:gd name="T23" fmla="*/ 46 h 159"/>
                <a:gd name="T24" fmla="*/ 65 w 65"/>
                <a:gd name="T25" fmla="*/ 59 h 159"/>
                <a:gd name="T26" fmla="*/ 65 w 65"/>
                <a:gd name="T27" fmla="*/ 59 h 159"/>
                <a:gd name="T28" fmla="*/ 56 w 65"/>
                <a:gd name="T29" fmla="*/ 70 h 159"/>
                <a:gd name="T30" fmla="*/ 60 w 65"/>
                <a:gd name="T31" fmla="*/ 72 h 159"/>
                <a:gd name="T32" fmla="*/ 46 w 65"/>
                <a:gd name="T33" fmla="*/ 85 h 159"/>
                <a:gd name="T34" fmla="*/ 40 w 65"/>
                <a:gd name="T35" fmla="*/ 95 h 159"/>
                <a:gd name="T36" fmla="*/ 50 w 65"/>
                <a:gd name="T37" fmla="*/ 153 h 159"/>
                <a:gd name="T38" fmla="*/ 50 w 65"/>
                <a:gd name="T39" fmla="*/ 153 h 159"/>
                <a:gd name="T40" fmla="*/ 47 w 65"/>
                <a:gd name="T41" fmla="*/ 159 h 159"/>
                <a:gd name="T42" fmla="*/ 29 w 65"/>
                <a:gd name="T43" fmla="*/ 159 h 159"/>
                <a:gd name="T44" fmla="*/ 29 w 65"/>
                <a:gd name="T45" fmla="*/ 159 h 159"/>
                <a:gd name="T46" fmla="*/ 26 w 65"/>
                <a:gd name="T47" fmla="*/ 150 h 159"/>
                <a:gd name="T48" fmla="*/ 18 w 65"/>
                <a:gd name="T49" fmla="*/ 145 h 159"/>
                <a:gd name="T50" fmla="*/ 14 w 65"/>
                <a:gd name="T51" fmla="*/ 143 h 159"/>
                <a:gd name="T52" fmla="*/ 14 w 65"/>
                <a:gd name="T53" fmla="*/ 129 h 159"/>
                <a:gd name="T54" fmla="*/ 9 w 65"/>
                <a:gd name="T55" fmla="*/ 119 h 159"/>
                <a:gd name="T56" fmla="*/ 9 w 65"/>
                <a:gd name="T57" fmla="*/ 118 h 159"/>
                <a:gd name="T58" fmla="*/ 11 w 65"/>
                <a:gd name="T59" fmla="*/ 101 h 159"/>
                <a:gd name="T60" fmla="*/ 5 w 65"/>
                <a:gd name="T61" fmla="*/ 94 h 159"/>
                <a:gd name="T62" fmla="*/ 6 w 65"/>
                <a:gd name="T63" fmla="*/ 90 h 159"/>
                <a:gd name="T64" fmla="*/ 8 w 65"/>
                <a:gd name="T65" fmla="*/ 78 h 159"/>
                <a:gd name="T66" fmla="*/ 0 w 65"/>
                <a:gd name="T67" fmla="*/ 68 h 159"/>
                <a:gd name="T68" fmla="*/ 6 w 65"/>
                <a:gd name="T69" fmla="*/ 69 h 159"/>
                <a:gd name="T70" fmla="*/ 5 w 65"/>
                <a:gd name="T71" fmla="*/ 62 h 159"/>
                <a:gd name="T72" fmla="*/ 12 w 65"/>
                <a:gd name="T73" fmla="*/ 53 h 159"/>
                <a:gd name="T74" fmla="*/ 13 w 65"/>
                <a:gd name="T75" fmla="*/ 42 h 159"/>
                <a:gd name="T76" fmla="*/ 9 w 65"/>
                <a:gd name="T77" fmla="*/ 27 h 159"/>
                <a:gd name="T78" fmla="*/ 11 w 65"/>
                <a:gd name="T79" fmla="*/ 20 h 159"/>
                <a:gd name="T80" fmla="*/ 26 w 65"/>
                <a:gd name="T81" fmla="*/ 9 h 159"/>
                <a:gd name="T82" fmla="*/ 28 w 65"/>
                <a:gd name="T83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5" h="159">
                  <a:moveTo>
                    <a:pt x="28" y="0"/>
                  </a:moveTo>
                  <a:lnTo>
                    <a:pt x="37" y="3"/>
                  </a:lnTo>
                  <a:lnTo>
                    <a:pt x="42" y="2"/>
                  </a:lnTo>
                  <a:lnTo>
                    <a:pt x="44" y="5"/>
                  </a:lnTo>
                  <a:lnTo>
                    <a:pt x="51" y="1"/>
                  </a:lnTo>
                  <a:lnTo>
                    <a:pt x="49" y="17"/>
                  </a:lnTo>
                  <a:lnTo>
                    <a:pt x="55" y="24"/>
                  </a:lnTo>
                  <a:lnTo>
                    <a:pt x="52" y="29"/>
                  </a:lnTo>
                  <a:lnTo>
                    <a:pt x="57" y="29"/>
                  </a:lnTo>
                  <a:lnTo>
                    <a:pt x="54" y="32"/>
                  </a:lnTo>
                  <a:lnTo>
                    <a:pt x="58" y="34"/>
                  </a:lnTo>
                  <a:lnTo>
                    <a:pt x="54" y="46"/>
                  </a:lnTo>
                  <a:lnTo>
                    <a:pt x="65" y="59"/>
                  </a:lnTo>
                  <a:lnTo>
                    <a:pt x="65" y="59"/>
                  </a:lnTo>
                  <a:lnTo>
                    <a:pt x="56" y="70"/>
                  </a:lnTo>
                  <a:lnTo>
                    <a:pt x="60" y="72"/>
                  </a:lnTo>
                  <a:lnTo>
                    <a:pt x="46" y="85"/>
                  </a:lnTo>
                  <a:lnTo>
                    <a:pt x="40" y="95"/>
                  </a:lnTo>
                  <a:lnTo>
                    <a:pt x="50" y="153"/>
                  </a:lnTo>
                  <a:lnTo>
                    <a:pt x="50" y="153"/>
                  </a:lnTo>
                  <a:lnTo>
                    <a:pt x="47" y="159"/>
                  </a:lnTo>
                  <a:lnTo>
                    <a:pt x="29" y="159"/>
                  </a:lnTo>
                  <a:lnTo>
                    <a:pt x="29" y="159"/>
                  </a:lnTo>
                  <a:lnTo>
                    <a:pt x="26" y="150"/>
                  </a:lnTo>
                  <a:lnTo>
                    <a:pt x="18" y="145"/>
                  </a:lnTo>
                  <a:lnTo>
                    <a:pt x="14" y="143"/>
                  </a:lnTo>
                  <a:lnTo>
                    <a:pt x="14" y="129"/>
                  </a:lnTo>
                  <a:lnTo>
                    <a:pt x="9" y="119"/>
                  </a:lnTo>
                  <a:lnTo>
                    <a:pt x="9" y="118"/>
                  </a:lnTo>
                  <a:lnTo>
                    <a:pt x="11" y="101"/>
                  </a:lnTo>
                  <a:lnTo>
                    <a:pt x="5" y="94"/>
                  </a:lnTo>
                  <a:lnTo>
                    <a:pt x="6" y="90"/>
                  </a:lnTo>
                  <a:lnTo>
                    <a:pt x="8" y="78"/>
                  </a:lnTo>
                  <a:lnTo>
                    <a:pt x="0" y="68"/>
                  </a:lnTo>
                  <a:lnTo>
                    <a:pt x="6" y="69"/>
                  </a:lnTo>
                  <a:lnTo>
                    <a:pt x="5" y="62"/>
                  </a:lnTo>
                  <a:lnTo>
                    <a:pt x="12" y="53"/>
                  </a:lnTo>
                  <a:lnTo>
                    <a:pt x="13" y="42"/>
                  </a:lnTo>
                  <a:lnTo>
                    <a:pt x="9" y="27"/>
                  </a:lnTo>
                  <a:lnTo>
                    <a:pt x="11" y="20"/>
                  </a:lnTo>
                  <a:lnTo>
                    <a:pt x="26" y="9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77" name="Freeform 49">
              <a:extLst>
                <a:ext uri="{FF2B5EF4-FFF2-40B4-BE49-F238E27FC236}">
                  <a16:creationId xmlns:a16="http://schemas.microsoft.com/office/drawing/2014/main" id="{F873DCAA-FC68-41A2-BE38-D64D5899288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12590" y="2617113"/>
              <a:ext cx="212725" cy="215900"/>
            </a:xfrm>
            <a:custGeom>
              <a:avLst/>
              <a:gdLst>
                <a:gd name="T0" fmla="*/ 119 w 134"/>
                <a:gd name="T1" fmla="*/ 38 h 136"/>
                <a:gd name="T2" fmla="*/ 126 w 134"/>
                <a:gd name="T3" fmla="*/ 40 h 136"/>
                <a:gd name="T4" fmla="*/ 134 w 134"/>
                <a:gd name="T5" fmla="*/ 70 h 136"/>
                <a:gd name="T6" fmla="*/ 117 w 134"/>
                <a:gd name="T7" fmla="*/ 90 h 136"/>
                <a:gd name="T8" fmla="*/ 104 w 134"/>
                <a:gd name="T9" fmla="*/ 111 h 136"/>
                <a:gd name="T10" fmla="*/ 69 w 134"/>
                <a:gd name="T11" fmla="*/ 130 h 136"/>
                <a:gd name="T12" fmla="*/ 54 w 134"/>
                <a:gd name="T13" fmla="*/ 136 h 136"/>
                <a:gd name="T14" fmla="*/ 51 w 134"/>
                <a:gd name="T15" fmla="*/ 130 h 136"/>
                <a:gd name="T16" fmla="*/ 40 w 134"/>
                <a:gd name="T17" fmla="*/ 99 h 136"/>
                <a:gd name="T18" fmla="*/ 7 w 134"/>
                <a:gd name="T19" fmla="*/ 93 h 136"/>
                <a:gd name="T20" fmla="*/ 8 w 134"/>
                <a:gd name="T21" fmla="*/ 83 h 136"/>
                <a:gd name="T22" fmla="*/ 10 w 134"/>
                <a:gd name="T23" fmla="*/ 74 h 136"/>
                <a:gd name="T24" fmla="*/ 13 w 134"/>
                <a:gd name="T25" fmla="*/ 55 h 136"/>
                <a:gd name="T26" fmla="*/ 1 w 134"/>
                <a:gd name="T27" fmla="*/ 50 h 136"/>
                <a:gd name="T28" fmla="*/ 10 w 134"/>
                <a:gd name="T29" fmla="*/ 44 h 136"/>
                <a:gd name="T30" fmla="*/ 21 w 134"/>
                <a:gd name="T31" fmla="*/ 10 h 136"/>
                <a:gd name="T32" fmla="*/ 28 w 134"/>
                <a:gd name="T33" fmla="*/ 10 h 136"/>
                <a:gd name="T34" fmla="*/ 45 w 134"/>
                <a:gd name="T35" fmla="*/ 37 h 136"/>
                <a:gd name="T36" fmla="*/ 48 w 134"/>
                <a:gd name="T37" fmla="*/ 23 h 136"/>
                <a:gd name="T38" fmla="*/ 58 w 134"/>
                <a:gd name="T39" fmla="*/ 14 h 136"/>
                <a:gd name="T40" fmla="*/ 64 w 134"/>
                <a:gd name="T41" fmla="*/ 21 h 136"/>
                <a:gd name="T42" fmla="*/ 71 w 134"/>
                <a:gd name="T43" fmla="*/ 37 h 136"/>
                <a:gd name="T44" fmla="*/ 65 w 134"/>
                <a:gd name="T45" fmla="*/ 64 h 136"/>
                <a:gd name="T46" fmla="*/ 77 w 134"/>
                <a:gd name="T47" fmla="*/ 47 h 136"/>
                <a:gd name="T48" fmla="*/ 76 w 134"/>
                <a:gd name="T49" fmla="*/ 26 h 136"/>
                <a:gd name="T50" fmla="*/ 88 w 134"/>
                <a:gd name="T51" fmla="*/ 4 h 136"/>
                <a:gd name="T52" fmla="*/ 54 w 134"/>
                <a:gd name="T53" fmla="*/ 51 h 136"/>
                <a:gd name="T54" fmla="*/ 47 w 134"/>
                <a:gd name="T55" fmla="*/ 34 h 136"/>
                <a:gd name="T56" fmla="*/ 51 w 134"/>
                <a:gd name="T57" fmla="*/ 63 h 136"/>
                <a:gd name="T58" fmla="*/ 54 w 134"/>
                <a:gd name="T59" fmla="*/ 54 h 136"/>
                <a:gd name="T60" fmla="*/ 54 w 134"/>
                <a:gd name="T61" fmla="*/ 15 h 136"/>
                <a:gd name="T62" fmla="*/ 54 w 134"/>
                <a:gd name="T63" fmla="*/ 16 h 136"/>
                <a:gd name="T64" fmla="*/ 55 w 134"/>
                <a:gd name="T65" fmla="*/ 15 h 136"/>
                <a:gd name="T66" fmla="*/ 55 w 134"/>
                <a:gd name="T67" fmla="*/ 15 h 136"/>
                <a:gd name="T68" fmla="*/ 54 w 134"/>
                <a:gd name="T69" fmla="*/ 14 h 136"/>
                <a:gd name="T70" fmla="*/ 54 w 134"/>
                <a:gd name="T71" fmla="*/ 14 h 136"/>
                <a:gd name="T72" fmla="*/ 54 w 134"/>
                <a:gd name="T73" fmla="*/ 14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4" h="136">
                  <a:moveTo>
                    <a:pt x="100" y="0"/>
                  </a:moveTo>
                  <a:lnTo>
                    <a:pt x="119" y="38"/>
                  </a:lnTo>
                  <a:lnTo>
                    <a:pt x="122" y="35"/>
                  </a:lnTo>
                  <a:lnTo>
                    <a:pt x="126" y="40"/>
                  </a:lnTo>
                  <a:lnTo>
                    <a:pt x="132" y="41"/>
                  </a:lnTo>
                  <a:lnTo>
                    <a:pt x="134" y="70"/>
                  </a:lnTo>
                  <a:lnTo>
                    <a:pt x="120" y="90"/>
                  </a:lnTo>
                  <a:lnTo>
                    <a:pt x="117" y="90"/>
                  </a:lnTo>
                  <a:lnTo>
                    <a:pt x="111" y="96"/>
                  </a:lnTo>
                  <a:lnTo>
                    <a:pt x="104" y="111"/>
                  </a:lnTo>
                  <a:lnTo>
                    <a:pt x="91" y="113"/>
                  </a:lnTo>
                  <a:lnTo>
                    <a:pt x="69" y="130"/>
                  </a:lnTo>
                  <a:lnTo>
                    <a:pt x="54" y="136"/>
                  </a:lnTo>
                  <a:lnTo>
                    <a:pt x="54" y="136"/>
                  </a:lnTo>
                  <a:lnTo>
                    <a:pt x="54" y="130"/>
                  </a:lnTo>
                  <a:lnTo>
                    <a:pt x="51" y="130"/>
                  </a:lnTo>
                  <a:lnTo>
                    <a:pt x="45" y="122"/>
                  </a:lnTo>
                  <a:lnTo>
                    <a:pt x="40" y="99"/>
                  </a:lnTo>
                  <a:lnTo>
                    <a:pt x="22" y="93"/>
                  </a:lnTo>
                  <a:lnTo>
                    <a:pt x="7" y="93"/>
                  </a:lnTo>
                  <a:lnTo>
                    <a:pt x="7" y="93"/>
                  </a:lnTo>
                  <a:lnTo>
                    <a:pt x="8" y="83"/>
                  </a:lnTo>
                  <a:lnTo>
                    <a:pt x="5" y="82"/>
                  </a:lnTo>
                  <a:lnTo>
                    <a:pt x="10" y="74"/>
                  </a:lnTo>
                  <a:lnTo>
                    <a:pt x="6" y="73"/>
                  </a:lnTo>
                  <a:lnTo>
                    <a:pt x="13" y="55"/>
                  </a:lnTo>
                  <a:lnTo>
                    <a:pt x="0" y="59"/>
                  </a:lnTo>
                  <a:lnTo>
                    <a:pt x="1" y="50"/>
                  </a:lnTo>
                  <a:lnTo>
                    <a:pt x="1" y="50"/>
                  </a:lnTo>
                  <a:lnTo>
                    <a:pt x="10" y="44"/>
                  </a:lnTo>
                  <a:lnTo>
                    <a:pt x="11" y="18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28" y="10"/>
                  </a:lnTo>
                  <a:lnTo>
                    <a:pt x="33" y="15"/>
                  </a:lnTo>
                  <a:lnTo>
                    <a:pt x="45" y="37"/>
                  </a:lnTo>
                  <a:lnTo>
                    <a:pt x="45" y="23"/>
                  </a:lnTo>
                  <a:lnTo>
                    <a:pt x="48" y="23"/>
                  </a:lnTo>
                  <a:lnTo>
                    <a:pt x="53" y="13"/>
                  </a:lnTo>
                  <a:lnTo>
                    <a:pt x="58" y="14"/>
                  </a:lnTo>
                  <a:lnTo>
                    <a:pt x="59" y="21"/>
                  </a:lnTo>
                  <a:lnTo>
                    <a:pt x="64" y="21"/>
                  </a:lnTo>
                  <a:lnTo>
                    <a:pt x="68" y="26"/>
                  </a:lnTo>
                  <a:lnTo>
                    <a:pt x="71" y="37"/>
                  </a:lnTo>
                  <a:lnTo>
                    <a:pt x="64" y="55"/>
                  </a:lnTo>
                  <a:lnTo>
                    <a:pt x="65" y="64"/>
                  </a:lnTo>
                  <a:lnTo>
                    <a:pt x="82" y="52"/>
                  </a:lnTo>
                  <a:lnTo>
                    <a:pt x="77" y="47"/>
                  </a:lnTo>
                  <a:lnTo>
                    <a:pt x="79" y="39"/>
                  </a:lnTo>
                  <a:lnTo>
                    <a:pt x="76" y="26"/>
                  </a:lnTo>
                  <a:lnTo>
                    <a:pt x="79" y="13"/>
                  </a:lnTo>
                  <a:lnTo>
                    <a:pt x="88" y="4"/>
                  </a:lnTo>
                  <a:lnTo>
                    <a:pt x="100" y="0"/>
                  </a:lnTo>
                  <a:close/>
                  <a:moveTo>
                    <a:pt x="54" y="51"/>
                  </a:moveTo>
                  <a:lnTo>
                    <a:pt x="51" y="50"/>
                  </a:lnTo>
                  <a:lnTo>
                    <a:pt x="47" y="34"/>
                  </a:lnTo>
                  <a:lnTo>
                    <a:pt x="45" y="49"/>
                  </a:lnTo>
                  <a:lnTo>
                    <a:pt x="51" y="63"/>
                  </a:lnTo>
                  <a:lnTo>
                    <a:pt x="51" y="55"/>
                  </a:lnTo>
                  <a:lnTo>
                    <a:pt x="54" y="54"/>
                  </a:lnTo>
                  <a:lnTo>
                    <a:pt x="54" y="51"/>
                  </a:lnTo>
                  <a:close/>
                  <a:moveTo>
                    <a:pt x="54" y="15"/>
                  </a:moveTo>
                  <a:lnTo>
                    <a:pt x="54" y="15"/>
                  </a:lnTo>
                  <a:lnTo>
                    <a:pt x="54" y="16"/>
                  </a:lnTo>
                  <a:lnTo>
                    <a:pt x="54" y="15"/>
                  </a:lnTo>
                  <a:close/>
                  <a:moveTo>
                    <a:pt x="55" y="15"/>
                  </a:moveTo>
                  <a:lnTo>
                    <a:pt x="55" y="15"/>
                  </a:lnTo>
                  <a:lnTo>
                    <a:pt x="55" y="15"/>
                  </a:lnTo>
                  <a:lnTo>
                    <a:pt x="55" y="15"/>
                  </a:lnTo>
                  <a:close/>
                  <a:moveTo>
                    <a:pt x="54" y="14"/>
                  </a:moveTo>
                  <a:lnTo>
                    <a:pt x="54" y="14"/>
                  </a:lnTo>
                  <a:lnTo>
                    <a:pt x="54" y="14"/>
                  </a:lnTo>
                  <a:lnTo>
                    <a:pt x="54" y="14"/>
                  </a:lnTo>
                  <a:lnTo>
                    <a:pt x="54" y="14"/>
                  </a:lnTo>
                  <a:lnTo>
                    <a:pt x="54" y="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78" name="Freeform 50">
              <a:extLst>
                <a:ext uri="{FF2B5EF4-FFF2-40B4-BE49-F238E27FC236}">
                  <a16:creationId xmlns:a16="http://schemas.microsoft.com/office/drawing/2014/main" id="{14F6BB65-D69F-44EF-B17B-276BB58CBC56}"/>
                </a:ext>
              </a:extLst>
            </p:cNvPr>
            <p:cNvSpPr>
              <a:spLocks/>
            </p:cNvSpPr>
            <p:nvPr/>
          </p:nvSpPr>
          <p:spPr bwMode="auto">
            <a:xfrm>
              <a:off x="9707940" y="4782463"/>
              <a:ext cx="325438" cy="222250"/>
            </a:xfrm>
            <a:custGeom>
              <a:avLst/>
              <a:gdLst>
                <a:gd name="T0" fmla="*/ 135 w 205"/>
                <a:gd name="T1" fmla="*/ 3 h 140"/>
                <a:gd name="T2" fmla="*/ 151 w 205"/>
                <a:gd name="T3" fmla="*/ 0 h 140"/>
                <a:gd name="T4" fmla="*/ 183 w 205"/>
                <a:gd name="T5" fmla="*/ 2 h 140"/>
                <a:gd name="T6" fmla="*/ 196 w 205"/>
                <a:gd name="T7" fmla="*/ 11 h 140"/>
                <a:gd name="T8" fmla="*/ 203 w 205"/>
                <a:gd name="T9" fmla="*/ 23 h 140"/>
                <a:gd name="T10" fmla="*/ 203 w 205"/>
                <a:gd name="T11" fmla="*/ 23 h 140"/>
                <a:gd name="T12" fmla="*/ 202 w 205"/>
                <a:gd name="T13" fmla="*/ 28 h 140"/>
                <a:gd name="T14" fmla="*/ 205 w 205"/>
                <a:gd name="T15" fmla="*/ 34 h 140"/>
                <a:gd name="T16" fmla="*/ 202 w 205"/>
                <a:gd name="T17" fmla="*/ 39 h 140"/>
                <a:gd name="T18" fmla="*/ 188 w 205"/>
                <a:gd name="T19" fmla="*/ 44 h 140"/>
                <a:gd name="T20" fmla="*/ 188 w 205"/>
                <a:gd name="T21" fmla="*/ 44 h 140"/>
                <a:gd name="T22" fmla="*/ 182 w 205"/>
                <a:gd name="T23" fmla="*/ 39 h 140"/>
                <a:gd name="T24" fmla="*/ 156 w 205"/>
                <a:gd name="T25" fmla="*/ 31 h 140"/>
                <a:gd name="T26" fmla="*/ 153 w 205"/>
                <a:gd name="T27" fmla="*/ 28 h 140"/>
                <a:gd name="T28" fmla="*/ 146 w 205"/>
                <a:gd name="T29" fmla="*/ 29 h 140"/>
                <a:gd name="T30" fmla="*/ 140 w 205"/>
                <a:gd name="T31" fmla="*/ 45 h 140"/>
                <a:gd name="T32" fmla="*/ 141 w 205"/>
                <a:gd name="T33" fmla="*/ 57 h 140"/>
                <a:gd name="T34" fmla="*/ 128 w 205"/>
                <a:gd name="T35" fmla="*/ 71 h 140"/>
                <a:gd name="T36" fmla="*/ 109 w 205"/>
                <a:gd name="T37" fmla="*/ 74 h 140"/>
                <a:gd name="T38" fmla="*/ 111 w 205"/>
                <a:gd name="T39" fmla="*/ 82 h 140"/>
                <a:gd name="T40" fmla="*/ 106 w 205"/>
                <a:gd name="T41" fmla="*/ 94 h 140"/>
                <a:gd name="T42" fmla="*/ 86 w 205"/>
                <a:gd name="T43" fmla="*/ 96 h 140"/>
                <a:gd name="T44" fmla="*/ 91 w 205"/>
                <a:gd name="T45" fmla="*/ 112 h 140"/>
                <a:gd name="T46" fmla="*/ 83 w 205"/>
                <a:gd name="T47" fmla="*/ 127 h 140"/>
                <a:gd name="T48" fmla="*/ 85 w 205"/>
                <a:gd name="T49" fmla="*/ 134 h 140"/>
                <a:gd name="T50" fmla="*/ 82 w 205"/>
                <a:gd name="T51" fmla="*/ 140 h 140"/>
                <a:gd name="T52" fmla="*/ 46 w 205"/>
                <a:gd name="T53" fmla="*/ 129 h 140"/>
                <a:gd name="T54" fmla="*/ 47 w 205"/>
                <a:gd name="T55" fmla="*/ 133 h 140"/>
                <a:gd name="T56" fmla="*/ 42 w 205"/>
                <a:gd name="T57" fmla="*/ 139 h 140"/>
                <a:gd name="T58" fmla="*/ 42 w 205"/>
                <a:gd name="T59" fmla="*/ 139 h 140"/>
                <a:gd name="T60" fmla="*/ 33 w 205"/>
                <a:gd name="T61" fmla="*/ 138 h 140"/>
                <a:gd name="T62" fmla="*/ 31 w 205"/>
                <a:gd name="T63" fmla="*/ 132 h 140"/>
                <a:gd name="T64" fmla="*/ 25 w 205"/>
                <a:gd name="T65" fmla="*/ 132 h 140"/>
                <a:gd name="T66" fmla="*/ 25 w 205"/>
                <a:gd name="T67" fmla="*/ 125 h 140"/>
                <a:gd name="T68" fmla="*/ 21 w 205"/>
                <a:gd name="T69" fmla="*/ 119 h 140"/>
                <a:gd name="T70" fmla="*/ 15 w 205"/>
                <a:gd name="T71" fmla="*/ 117 h 140"/>
                <a:gd name="T72" fmla="*/ 15 w 205"/>
                <a:gd name="T73" fmla="*/ 115 h 140"/>
                <a:gd name="T74" fmla="*/ 0 w 205"/>
                <a:gd name="T75" fmla="*/ 111 h 140"/>
                <a:gd name="T76" fmla="*/ 0 w 205"/>
                <a:gd name="T77" fmla="*/ 111 h 140"/>
                <a:gd name="T78" fmla="*/ 10 w 205"/>
                <a:gd name="T79" fmla="*/ 84 h 140"/>
                <a:gd name="T80" fmla="*/ 10 w 205"/>
                <a:gd name="T81" fmla="*/ 84 h 140"/>
                <a:gd name="T82" fmla="*/ 16 w 205"/>
                <a:gd name="T83" fmla="*/ 78 h 140"/>
                <a:gd name="T84" fmla="*/ 27 w 205"/>
                <a:gd name="T85" fmla="*/ 74 h 140"/>
                <a:gd name="T86" fmla="*/ 35 w 205"/>
                <a:gd name="T87" fmla="*/ 62 h 140"/>
                <a:gd name="T88" fmla="*/ 45 w 205"/>
                <a:gd name="T89" fmla="*/ 55 h 140"/>
                <a:gd name="T90" fmla="*/ 48 w 205"/>
                <a:gd name="T91" fmla="*/ 50 h 140"/>
                <a:gd name="T92" fmla="*/ 53 w 205"/>
                <a:gd name="T93" fmla="*/ 51 h 140"/>
                <a:gd name="T94" fmla="*/ 59 w 205"/>
                <a:gd name="T95" fmla="*/ 49 h 140"/>
                <a:gd name="T96" fmla="*/ 67 w 205"/>
                <a:gd name="T97" fmla="*/ 41 h 140"/>
                <a:gd name="T98" fmla="*/ 85 w 205"/>
                <a:gd name="T99" fmla="*/ 31 h 140"/>
                <a:gd name="T100" fmla="*/ 114 w 205"/>
                <a:gd name="T101" fmla="*/ 34 h 140"/>
                <a:gd name="T102" fmla="*/ 129 w 205"/>
                <a:gd name="T103" fmla="*/ 28 h 140"/>
                <a:gd name="T104" fmla="*/ 138 w 205"/>
                <a:gd name="T105" fmla="*/ 13 h 140"/>
                <a:gd name="T106" fmla="*/ 135 w 205"/>
                <a:gd name="T107" fmla="*/ 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05" h="140">
                  <a:moveTo>
                    <a:pt x="135" y="3"/>
                  </a:moveTo>
                  <a:lnTo>
                    <a:pt x="151" y="0"/>
                  </a:lnTo>
                  <a:lnTo>
                    <a:pt x="183" y="2"/>
                  </a:lnTo>
                  <a:lnTo>
                    <a:pt x="196" y="11"/>
                  </a:lnTo>
                  <a:lnTo>
                    <a:pt x="203" y="23"/>
                  </a:lnTo>
                  <a:lnTo>
                    <a:pt x="203" y="23"/>
                  </a:lnTo>
                  <a:lnTo>
                    <a:pt x="202" y="28"/>
                  </a:lnTo>
                  <a:lnTo>
                    <a:pt x="205" y="34"/>
                  </a:lnTo>
                  <a:lnTo>
                    <a:pt x="202" y="39"/>
                  </a:lnTo>
                  <a:lnTo>
                    <a:pt x="188" y="44"/>
                  </a:lnTo>
                  <a:lnTo>
                    <a:pt x="188" y="44"/>
                  </a:lnTo>
                  <a:lnTo>
                    <a:pt x="182" y="39"/>
                  </a:lnTo>
                  <a:lnTo>
                    <a:pt x="156" y="31"/>
                  </a:lnTo>
                  <a:lnTo>
                    <a:pt x="153" y="28"/>
                  </a:lnTo>
                  <a:lnTo>
                    <a:pt x="146" y="29"/>
                  </a:lnTo>
                  <a:lnTo>
                    <a:pt x="140" y="45"/>
                  </a:lnTo>
                  <a:lnTo>
                    <a:pt x="141" y="57"/>
                  </a:lnTo>
                  <a:lnTo>
                    <a:pt x="128" y="71"/>
                  </a:lnTo>
                  <a:lnTo>
                    <a:pt x="109" y="74"/>
                  </a:lnTo>
                  <a:lnTo>
                    <a:pt x="111" y="82"/>
                  </a:lnTo>
                  <a:lnTo>
                    <a:pt x="106" y="94"/>
                  </a:lnTo>
                  <a:lnTo>
                    <a:pt x="86" y="96"/>
                  </a:lnTo>
                  <a:lnTo>
                    <a:pt x="91" y="112"/>
                  </a:lnTo>
                  <a:lnTo>
                    <a:pt x="83" y="127"/>
                  </a:lnTo>
                  <a:lnTo>
                    <a:pt x="85" y="134"/>
                  </a:lnTo>
                  <a:lnTo>
                    <a:pt x="82" y="140"/>
                  </a:lnTo>
                  <a:lnTo>
                    <a:pt x="46" y="129"/>
                  </a:lnTo>
                  <a:lnTo>
                    <a:pt x="47" y="133"/>
                  </a:lnTo>
                  <a:lnTo>
                    <a:pt x="42" y="139"/>
                  </a:lnTo>
                  <a:lnTo>
                    <a:pt x="42" y="139"/>
                  </a:lnTo>
                  <a:lnTo>
                    <a:pt x="33" y="138"/>
                  </a:lnTo>
                  <a:lnTo>
                    <a:pt x="31" y="132"/>
                  </a:lnTo>
                  <a:lnTo>
                    <a:pt x="25" y="132"/>
                  </a:lnTo>
                  <a:lnTo>
                    <a:pt x="25" y="125"/>
                  </a:lnTo>
                  <a:lnTo>
                    <a:pt x="21" y="119"/>
                  </a:lnTo>
                  <a:lnTo>
                    <a:pt x="15" y="117"/>
                  </a:lnTo>
                  <a:lnTo>
                    <a:pt x="15" y="115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10" y="84"/>
                  </a:lnTo>
                  <a:lnTo>
                    <a:pt x="10" y="84"/>
                  </a:lnTo>
                  <a:lnTo>
                    <a:pt x="16" y="78"/>
                  </a:lnTo>
                  <a:lnTo>
                    <a:pt x="27" y="74"/>
                  </a:lnTo>
                  <a:lnTo>
                    <a:pt x="35" y="62"/>
                  </a:lnTo>
                  <a:lnTo>
                    <a:pt x="45" y="55"/>
                  </a:lnTo>
                  <a:lnTo>
                    <a:pt x="48" y="50"/>
                  </a:lnTo>
                  <a:lnTo>
                    <a:pt x="53" y="51"/>
                  </a:lnTo>
                  <a:lnTo>
                    <a:pt x="59" y="49"/>
                  </a:lnTo>
                  <a:lnTo>
                    <a:pt x="67" y="41"/>
                  </a:lnTo>
                  <a:lnTo>
                    <a:pt x="85" y="31"/>
                  </a:lnTo>
                  <a:lnTo>
                    <a:pt x="114" y="34"/>
                  </a:lnTo>
                  <a:lnTo>
                    <a:pt x="129" y="28"/>
                  </a:lnTo>
                  <a:lnTo>
                    <a:pt x="138" y="13"/>
                  </a:lnTo>
                  <a:lnTo>
                    <a:pt x="135" y="3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79" name="Freeform 51">
              <a:extLst>
                <a:ext uri="{FF2B5EF4-FFF2-40B4-BE49-F238E27FC236}">
                  <a16:creationId xmlns:a16="http://schemas.microsoft.com/office/drawing/2014/main" id="{04029DF6-47D8-4C68-9120-3440574459DD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4615" y="4826913"/>
              <a:ext cx="339725" cy="274638"/>
            </a:xfrm>
            <a:custGeom>
              <a:avLst/>
              <a:gdLst>
                <a:gd name="T0" fmla="*/ 146 w 214"/>
                <a:gd name="T1" fmla="*/ 16 h 173"/>
                <a:gd name="T2" fmla="*/ 154 w 214"/>
                <a:gd name="T3" fmla="*/ 26 h 173"/>
                <a:gd name="T4" fmla="*/ 159 w 214"/>
                <a:gd name="T5" fmla="*/ 49 h 173"/>
                <a:gd name="T6" fmla="*/ 168 w 214"/>
                <a:gd name="T7" fmla="*/ 66 h 173"/>
                <a:gd name="T8" fmla="*/ 174 w 214"/>
                <a:gd name="T9" fmla="*/ 69 h 173"/>
                <a:gd name="T10" fmla="*/ 173 w 214"/>
                <a:gd name="T11" fmla="*/ 74 h 173"/>
                <a:gd name="T12" fmla="*/ 176 w 214"/>
                <a:gd name="T13" fmla="*/ 79 h 173"/>
                <a:gd name="T14" fmla="*/ 182 w 214"/>
                <a:gd name="T15" fmla="*/ 81 h 173"/>
                <a:gd name="T16" fmla="*/ 192 w 214"/>
                <a:gd name="T17" fmla="*/ 99 h 173"/>
                <a:gd name="T18" fmla="*/ 197 w 214"/>
                <a:gd name="T19" fmla="*/ 101 h 173"/>
                <a:gd name="T20" fmla="*/ 197 w 214"/>
                <a:gd name="T21" fmla="*/ 110 h 173"/>
                <a:gd name="T22" fmla="*/ 202 w 214"/>
                <a:gd name="T23" fmla="*/ 115 h 173"/>
                <a:gd name="T24" fmla="*/ 202 w 214"/>
                <a:gd name="T25" fmla="*/ 121 h 173"/>
                <a:gd name="T26" fmla="*/ 212 w 214"/>
                <a:gd name="T27" fmla="*/ 127 h 173"/>
                <a:gd name="T28" fmla="*/ 214 w 214"/>
                <a:gd name="T29" fmla="*/ 132 h 173"/>
                <a:gd name="T30" fmla="*/ 214 w 214"/>
                <a:gd name="T31" fmla="*/ 132 h 173"/>
                <a:gd name="T32" fmla="*/ 191 w 214"/>
                <a:gd name="T33" fmla="*/ 124 h 173"/>
                <a:gd name="T34" fmla="*/ 179 w 214"/>
                <a:gd name="T35" fmla="*/ 130 h 173"/>
                <a:gd name="T36" fmla="*/ 171 w 214"/>
                <a:gd name="T37" fmla="*/ 127 h 173"/>
                <a:gd name="T38" fmla="*/ 162 w 214"/>
                <a:gd name="T39" fmla="*/ 117 h 173"/>
                <a:gd name="T40" fmla="*/ 156 w 214"/>
                <a:gd name="T41" fmla="*/ 115 h 173"/>
                <a:gd name="T42" fmla="*/ 146 w 214"/>
                <a:gd name="T43" fmla="*/ 115 h 173"/>
                <a:gd name="T44" fmla="*/ 134 w 214"/>
                <a:gd name="T45" fmla="*/ 121 h 173"/>
                <a:gd name="T46" fmla="*/ 134 w 214"/>
                <a:gd name="T47" fmla="*/ 121 h 173"/>
                <a:gd name="T48" fmla="*/ 134 w 214"/>
                <a:gd name="T49" fmla="*/ 121 h 173"/>
                <a:gd name="T50" fmla="*/ 134 w 214"/>
                <a:gd name="T51" fmla="*/ 121 h 173"/>
                <a:gd name="T52" fmla="*/ 118 w 214"/>
                <a:gd name="T53" fmla="*/ 139 h 173"/>
                <a:gd name="T54" fmla="*/ 93 w 214"/>
                <a:gd name="T55" fmla="*/ 152 h 173"/>
                <a:gd name="T56" fmla="*/ 81 w 214"/>
                <a:gd name="T57" fmla="*/ 167 h 173"/>
                <a:gd name="T58" fmla="*/ 82 w 214"/>
                <a:gd name="T59" fmla="*/ 171 h 173"/>
                <a:gd name="T60" fmla="*/ 82 w 214"/>
                <a:gd name="T61" fmla="*/ 171 h 173"/>
                <a:gd name="T62" fmla="*/ 78 w 214"/>
                <a:gd name="T63" fmla="*/ 173 h 173"/>
                <a:gd name="T64" fmla="*/ 67 w 214"/>
                <a:gd name="T65" fmla="*/ 166 h 173"/>
                <a:gd name="T66" fmla="*/ 71 w 214"/>
                <a:gd name="T67" fmla="*/ 162 h 173"/>
                <a:gd name="T68" fmla="*/ 64 w 214"/>
                <a:gd name="T69" fmla="*/ 151 h 173"/>
                <a:gd name="T70" fmla="*/ 42 w 214"/>
                <a:gd name="T71" fmla="*/ 122 h 173"/>
                <a:gd name="T72" fmla="*/ 36 w 214"/>
                <a:gd name="T73" fmla="*/ 124 h 173"/>
                <a:gd name="T74" fmla="*/ 34 w 214"/>
                <a:gd name="T75" fmla="*/ 118 h 173"/>
                <a:gd name="T76" fmla="*/ 21 w 214"/>
                <a:gd name="T77" fmla="*/ 112 h 173"/>
                <a:gd name="T78" fmla="*/ 0 w 214"/>
                <a:gd name="T79" fmla="*/ 111 h 173"/>
                <a:gd name="T80" fmla="*/ 0 w 214"/>
                <a:gd name="T81" fmla="*/ 111 h 173"/>
                <a:gd name="T82" fmla="*/ 5 w 214"/>
                <a:gd name="T83" fmla="*/ 105 h 173"/>
                <a:gd name="T84" fmla="*/ 4 w 214"/>
                <a:gd name="T85" fmla="*/ 101 h 173"/>
                <a:gd name="T86" fmla="*/ 40 w 214"/>
                <a:gd name="T87" fmla="*/ 112 h 173"/>
                <a:gd name="T88" fmla="*/ 43 w 214"/>
                <a:gd name="T89" fmla="*/ 106 h 173"/>
                <a:gd name="T90" fmla="*/ 41 w 214"/>
                <a:gd name="T91" fmla="*/ 99 h 173"/>
                <a:gd name="T92" fmla="*/ 49 w 214"/>
                <a:gd name="T93" fmla="*/ 84 h 173"/>
                <a:gd name="T94" fmla="*/ 44 w 214"/>
                <a:gd name="T95" fmla="*/ 68 h 173"/>
                <a:gd name="T96" fmla="*/ 64 w 214"/>
                <a:gd name="T97" fmla="*/ 66 h 173"/>
                <a:gd name="T98" fmla="*/ 69 w 214"/>
                <a:gd name="T99" fmla="*/ 54 h 173"/>
                <a:gd name="T100" fmla="*/ 67 w 214"/>
                <a:gd name="T101" fmla="*/ 46 h 173"/>
                <a:gd name="T102" fmla="*/ 85 w 214"/>
                <a:gd name="T103" fmla="*/ 43 h 173"/>
                <a:gd name="T104" fmla="*/ 99 w 214"/>
                <a:gd name="T105" fmla="*/ 29 h 173"/>
                <a:gd name="T106" fmla="*/ 98 w 214"/>
                <a:gd name="T107" fmla="*/ 17 h 173"/>
                <a:gd name="T108" fmla="*/ 104 w 214"/>
                <a:gd name="T109" fmla="*/ 1 h 173"/>
                <a:gd name="T110" fmla="*/ 111 w 214"/>
                <a:gd name="T111" fmla="*/ 0 h 173"/>
                <a:gd name="T112" fmla="*/ 114 w 214"/>
                <a:gd name="T113" fmla="*/ 4 h 173"/>
                <a:gd name="T114" fmla="*/ 140 w 214"/>
                <a:gd name="T115" fmla="*/ 11 h 173"/>
                <a:gd name="T116" fmla="*/ 146 w 214"/>
                <a:gd name="T117" fmla="*/ 1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14" h="173">
                  <a:moveTo>
                    <a:pt x="146" y="16"/>
                  </a:moveTo>
                  <a:lnTo>
                    <a:pt x="154" y="26"/>
                  </a:lnTo>
                  <a:lnTo>
                    <a:pt x="159" y="49"/>
                  </a:lnTo>
                  <a:lnTo>
                    <a:pt x="168" y="66"/>
                  </a:lnTo>
                  <a:lnTo>
                    <a:pt x="174" y="69"/>
                  </a:lnTo>
                  <a:lnTo>
                    <a:pt x="173" y="74"/>
                  </a:lnTo>
                  <a:lnTo>
                    <a:pt x="176" y="79"/>
                  </a:lnTo>
                  <a:lnTo>
                    <a:pt x="182" y="81"/>
                  </a:lnTo>
                  <a:lnTo>
                    <a:pt x="192" y="99"/>
                  </a:lnTo>
                  <a:lnTo>
                    <a:pt x="197" y="101"/>
                  </a:lnTo>
                  <a:lnTo>
                    <a:pt x="197" y="110"/>
                  </a:lnTo>
                  <a:lnTo>
                    <a:pt x="202" y="115"/>
                  </a:lnTo>
                  <a:lnTo>
                    <a:pt x="202" y="121"/>
                  </a:lnTo>
                  <a:lnTo>
                    <a:pt x="212" y="127"/>
                  </a:lnTo>
                  <a:lnTo>
                    <a:pt x="214" y="132"/>
                  </a:lnTo>
                  <a:lnTo>
                    <a:pt x="214" y="132"/>
                  </a:lnTo>
                  <a:lnTo>
                    <a:pt x="191" y="124"/>
                  </a:lnTo>
                  <a:lnTo>
                    <a:pt x="179" y="130"/>
                  </a:lnTo>
                  <a:lnTo>
                    <a:pt x="171" y="127"/>
                  </a:lnTo>
                  <a:lnTo>
                    <a:pt x="162" y="117"/>
                  </a:lnTo>
                  <a:lnTo>
                    <a:pt x="156" y="115"/>
                  </a:lnTo>
                  <a:lnTo>
                    <a:pt x="146" y="115"/>
                  </a:lnTo>
                  <a:lnTo>
                    <a:pt x="134" y="121"/>
                  </a:lnTo>
                  <a:lnTo>
                    <a:pt x="134" y="121"/>
                  </a:lnTo>
                  <a:lnTo>
                    <a:pt x="134" y="121"/>
                  </a:lnTo>
                  <a:lnTo>
                    <a:pt x="134" y="121"/>
                  </a:lnTo>
                  <a:lnTo>
                    <a:pt x="118" y="139"/>
                  </a:lnTo>
                  <a:lnTo>
                    <a:pt x="93" y="152"/>
                  </a:lnTo>
                  <a:lnTo>
                    <a:pt x="81" y="167"/>
                  </a:lnTo>
                  <a:lnTo>
                    <a:pt x="82" y="171"/>
                  </a:lnTo>
                  <a:lnTo>
                    <a:pt x="82" y="171"/>
                  </a:lnTo>
                  <a:lnTo>
                    <a:pt x="78" y="173"/>
                  </a:lnTo>
                  <a:lnTo>
                    <a:pt x="67" y="166"/>
                  </a:lnTo>
                  <a:lnTo>
                    <a:pt x="71" y="162"/>
                  </a:lnTo>
                  <a:lnTo>
                    <a:pt x="64" y="151"/>
                  </a:lnTo>
                  <a:lnTo>
                    <a:pt x="42" y="122"/>
                  </a:lnTo>
                  <a:lnTo>
                    <a:pt x="36" y="124"/>
                  </a:lnTo>
                  <a:lnTo>
                    <a:pt x="34" y="118"/>
                  </a:lnTo>
                  <a:lnTo>
                    <a:pt x="21" y="112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5" y="105"/>
                  </a:lnTo>
                  <a:lnTo>
                    <a:pt x="4" y="101"/>
                  </a:lnTo>
                  <a:lnTo>
                    <a:pt x="40" y="112"/>
                  </a:lnTo>
                  <a:lnTo>
                    <a:pt x="43" y="106"/>
                  </a:lnTo>
                  <a:lnTo>
                    <a:pt x="41" y="99"/>
                  </a:lnTo>
                  <a:lnTo>
                    <a:pt x="49" y="84"/>
                  </a:lnTo>
                  <a:lnTo>
                    <a:pt x="44" y="68"/>
                  </a:lnTo>
                  <a:lnTo>
                    <a:pt x="64" y="66"/>
                  </a:lnTo>
                  <a:lnTo>
                    <a:pt x="69" y="54"/>
                  </a:lnTo>
                  <a:lnTo>
                    <a:pt x="67" y="46"/>
                  </a:lnTo>
                  <a:lnTo>
                    <a:pt x="85" y="43"/>
                  </a:lnTo>
                  <a:lnTo>
                    <a:pt x="99" y="29"/>
                  </a:lnTo>
                  <a:lnTo>
                    <a:pt x="98" y="17"/>
                  </a:lnTo>
                  <a:lnTo>
                    <a:pt x="104" y="1"/>
                  </a:lnTo>
                  <a:lnTo>
                    <a:pt x="111" y="0"/>
                  </a:lnTo>
                  <a:lnTo>
                    <a:pt x="114" y="4"/>
                  </a:lnTo>
                  <a:lnTo>
                    <a:pt x="140" y="11"/>
                  </a:lnTo>
                  <a:lnTo>
                    <a:pt x="146" y="1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80" name="Freeform 52">
              <a:extLst>
                <a:ext uri="{FF2B5EF4-FFF2-40B4-BE49-F238E27FC236}">
                  <a16:creationId xmlns:a16="http://schemas.microsoft.com/office/drawing/2014/main" id="{1159648D-27E0-44A7-B1B9-D54627D635E8}"/>
                </a:ext>
              </a:extLst>
            </p:cNvPr>
            <p:cNvSpPr>
              <a:spLocks/>
            </p:cNvSpPr>
            <p:nvPr/>
          </p:nvSpPr>
          <p:spPr bwMode="auto">
            <a:xfrm>
              <a:off x="9934952" y="3669626"/>
              <a:ext cx="295275" cy="477838"/>
            </a:xfrm>
            <a:custGeom>
              <a:avLst/>
              <a:gdLst>
                <a:gd name="T0" fmla="*/ 32 w 186"/>
                <a:gd name="T1" fmla="*/ 27 h 301"/>
                <a:gd name="T2" fmla="*/ 42 w 186"/>
                <a:gd name="T3" fmla="*/ 34 h 301"/>
                <a:gd name="T4" fmla="*/ 41 w 186"/>
                <a:gd name="T5" fmla="*/ 24 h 301"/>
                <a:gd name="T6" fmla="*/ 58 w 186"/>
                <a:gd name="T7" fmla="*/ 49 h 301"/>
                <a:gd name="T8" fmla="*/ 70 w 186"/>
                <a:gd name="T9" fmla="*/ 55 h 301"/>
                <a:gd name="T10" fmla="*/ 92 w 186"/>
                <a:gd name="T11" fmla="*/ 56 h 301"/>
                <a:gd name="T12" fmla="*/ 114 w 186"/>
                <a:gd name="T13" fmla="*/ 29 h 301"/>
                <a:gd name="T14" fmla="*/ 128 w 186"/>
                <a:gd name="T15" fmla="*/ 33 h 301"/>
                <a:gd name="T16" fmla="*/ 136 w 186"/>
                <a:gd name="T17" fmla="*/ 34 h 301"/>
                <a:gd name="T18" fmla="*/ 145 w 186"/>
                <a:gd name="T19" fmla="*/ 37 h 301"/>
                <a:gd name="T20" fmla="*/ 147 w 186"/>
                <a:gd name="T21" fmla="*/ 40 h 301"/>
                <a:gd name="T22" fmla="*/ 146 w 186"/>
                <a:gd name="T23" fmla="*/ 46 h 301"/>
                <a:gd name="T24" fmla="*/ 149 w 186"/>
                <a:gd name="T25" fmla="*/ 68 h 301"/>
                <a:gd name="T26" fmla="*/ 155 w 186"/>
                <a:gd name="T27" fmla="*/ 75 h 301"/>
                <a:gd name="T28" fmla="*/ 156 w 186"/>
                <a:gd name="T29" fmla="*/ 89 h 301"/>
                <a:gd name="T30" fmla="*/ 162 w 186"/>
                <a:gd name="T31" fmla="*/ 138 h 301"/>
                <a:gd name="T32" fmla="*/ 159 w 186"/>
                <a:gd name="T33" fmla="*/ 180 h 301"/>
                <a:gd name="T34" fmla="*/ 179 w 186"/>
                <a:gd name="T35" fmla="*/ 189 h 301"/>
                <a:gd name="T36" fmla="*/ 186 w 186"/>
                <a:gd name="T37" fmla="*/ 206 h 301"/>
                <a:gd name="T38" fmla="*/ 165 w 186"/>
                <a:gd name="T39" fmla="*/ 227 h 301"/>
                <a:gd name="T40" fmla="*/ 131 w 186"/>
                <a:gd name="T41" fmla="*/ 253 h 301"/>
                <a:gd name="T42" fmla="*/ 121 w 186"/>
                <a:gd name="T43" fmla="*/ 286 h 301"/>
                <a:gd name="T44" fmla="*/ 102 w 186"/>
                <a:gd name="T45" fmla="*/ 299 h 301"/>
                <a:gd name="T46" fmla="*/ 109 w 186"/>
                <a:gd name="T47" fmla="*/ 272 h 301"/>
                <a:gd name="T48" fmla="*/ 96 w 186"/>
                <a:gd name="T49" fmla="*/ 259 h 301"/>
                <a:gd name="T50" fmla="*/ 104 w 186"/>
                <a:gd name="T51" fmla="*/ 224 h 301"/>
                <a:gd name="T52" fmla="*/ 112 w 186"/>
                <a:gd name="T53" fmla="*/ 198 h 301"/>
                <a:gd name="T54" fmla="*/ 91 w 186"/>
                <a:gd name="T55" fmla="*/ 149 h 301"/>
                <a:gd name="T56" fmla="*/ 79 w 186"/>
                <a:gd name="T57" fmla="*/ 134 h 301"/>
                <a:gd name="T58" fmla="*/ 61 w 186"/>
                <a:gd name="T59" fmla="*/ 121 h 301"/>
                <a:gd name="T60" fmla="*/ 57 w 186"/>
                <a:gd name="T61" fmla="*/ 139 h 301"/>
                <a:gd name="T62" fmla="*/ 41 w 186"/>
                <a:gd name="T63" fmla="*/ 152 h 301"/>
                <a:gd name="T64" fmla="*/ 32 w 186"/>
                <a:gd name="T65" fmla="*/ 148 h 301"/>
                <a:gd name="T66" fmla="*/ 29 w 186"/>
                <a:gd name="T67" fmla="*/ 134 h 301"/>
                <a:gd name="T68" fmla="*/ 19 w 186"/>
                <a:gd name="T69" fmla="*/ 140 h 301"/>
                <a:gd name="T70" fmla="*/ 26 w 186"/>
                <a:gd name="T71" fmla="*/ 116 h 301"/>
                <a:gd name="T72" fmla="*/ 25 w 186"/>
                <a:gd name="T73" fmla="*/ 99 h 301"/>
                <a:gd name="T74" fmla="*/ 21 w 186"/>
                <a:gd name="T75" fmla="*/ 74 h 301"/>
                <a:gd name="T76" fmla="*/ 20 w 186"/>
                <a:gd name="T77" fmla="*/ 63 h 301"/>
                <a:gd name="T78" fmla="*/ 18 w 186"/>
                <a:gd name="T79" fmla="*/ 56 h 301"/>
                <a:gd name="T80" fmla="*/ 12 w 186"/>
                <a:gd name="T81" fmla="*/ 44 h 301"/>
                <a:gd name="T82" fmla="*/ 10 w 186"/>
                <a:gd name="T83" fmla="*/ 41 h 301"/>
                <a:gd name="T84" fmla="*/ 14 w 186"/>
                <a:gd name="T85" fmla="*/ 34 h 301"/>
                <a:gd name="T86" fmla="*/ 0 w 186"/>
                <a:gd name="T87" fmla="*/ 16 h 301"/>
                <a:gd name="T88" fmla="*/ 6 w 186"/>
                <a:gd name="T89" fmla="*/ 0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86" h="301">
                  <a:moveTo>
                    <a:pt x="6" y="0"/>
                  </a:moveTo>
                  <a:lnTo>
                    <a:pt x="32" y="27"/>
                  </a:lnTo>
                  <a:lnTo>
                    <a:pt x="40" y="38"/>
                  </a:lnTo>
                  <a:lnTo>
                    <a:pt x="42" y="34"/>
                  </a:lnTo>
                  <a:lnTo>
                    <a:pt x="38" y="26"/>
                  </a:lnTo>
                  <a:lnTo>
                    <a:pt x="41" y="24"/>
                  </a:lnTo>
                  <a:lnTo>
                    <a:pt x="54" y="30"/>
                  </a:lnTo>
                  <a:lnTo>
                    <a:pt x="58" y="49"/>
                  </a:lnTo>
                  <a:lnTo>
                    <a:pt x="64" y="56"/>
                  </a:lnTo>
                  <a:lnTo>
                    <a:pt x="70" y="55"/>
                  </a:lnTo>
                  <a:lnTo>
                    <a:pt x="78" y="59"/>
                  </a:lnTo>
                  <a:lnTo>
                    <a:pt x="92" y="56"/>
                  </a:lnTo>
                  <a:lnTo>
                    <a:pt x="111" y="42"/>
                  </a:lnTo>
                  <a:lnTo>
                    <a:pt x="114" y="29"/>
                  </a:lnTo>
                  <a:lnTo>
                    <a:pt x="125" y="30"/>
                  </a:lnTo>
                  <a:lnTo>
                    <a:pt x="128" y="33"/>
                  </a:lnTo>
                  <a:lnTo>
                    <a:pt x="133" y="31"/>
                  </a:lnTo>
                  <a:lnTo>
                    <a:pt x="136" y="34"/>
                  </a:lnTo>
                  <a:lnTo>
                    <a:pt x="142" y="30"/>
                  </a:lnTo>
                  <a:lnTo>
                    <a:pt x="145" y="37"/>
                  </a:lnTo>
                  <a:lnTo>
                    <a:pt x="150" y="36"/>
                  </a:lnTo>
                  <a:lnTo>
                    <a:pt x="147" y="40"/>
                  </a:lnTo>
                  <a:lnTo>
                    <a:pt x="150" y="42"/>
                  </a:lnTo>
                  <a:lnTo>
                    <a:pt x="146" y="46"/>
                  </a:lnTo>
                  <a:lnTo>
                    <a:pt x="146" y="62"/>
                  </a:lnTo>
                  <a:lnTo>
                    <a:pt x="149" y="68"/>
                  </a:lnTo>
                  <a:lnTo>
                    <a:pt x="156" y="68"/>
                  </a:lnTo>
                  <a:lnTo>
                    <a:pt x="155" y="75"/>
                  </a:lnTo>
                  <a:lnTo>
                    <a:pt x="158" y="78"/>
                  </a:lnTo>
                  <a:lnTo>
                    <a:pt x="156" y="89"/>
                  </a:lnTo>
                  <a:lnTo>
                    <a:pt x="162" y="109"/>
                  </a:lnTo>
                  <a:lnTo>
                    <a:pt x="162" y="138"/>
                  </a:lnTo>
                  <a:lnTo>
                    <a:pt x="154" y="157"/>
                  </a:lnTo>
                  <a:lnTo>
                    <a:pt x="159" y="180"/>
                  </a:lnTo>
                  <a:lnTo>
                    <a:pt x="163" y="185"/>
                  </a:lnTo>
                  <a:lnTo>
                    <a:pt x="179" y="189"/>
                  </a:lnTo>
                  <a:lnTo>
                    <a:pt x="177" y="195"/>
                  </a:lnTo>
                  <a:lnTo>
                    <a:pt x="186" y="206"/>
                  </a:lnTo>
                  <a:lnTo>
                    <a:pt x="186" y="206"/>
                  </a:lnTo>
                  <a:lnTo>
                    <a:pt x="165" y="227"/>
                  </a:lnTo>
                  <a:lnTo>
                    <a:pt x="141" y="227"/>
                  </a:lnTo>
                  <a:lnTo>
                    <a:pt x="131" y="253"/>
                  </a:lnTo>
                  <a:lnTo>
                    <a:pt x="133" y="284"/>
                  </a:lnTo>
                  <a:lnTo>
                    <a:pt x="121" y="286"/>
                  </a:lnTo>
                  <a:lnTo>
                    <a:pt x="105" y="301"/>
                  </a:lnTo>
                  <a:lnTo>
                    <a:pt x="102" y="299"/>
                  </a:lnTo>
                  <a:lnTo>
                    <a:pt x="102" y="299"/>
                  </a:lnTo>
                  <a:lnTo>
                    <a:pt x="109" y="272"/>
                  </a:lnTo>
                  <a:lnTo>
                    <a:pt x="104" y="263"/>
                  </a:lnTo>
                  <a:lnTo>
                    <a:pt x="96" y="259"/>
                  </a:lnTo>
                  <a:lnTo>
                    <a:pt x="93" y="235"/>
                  </a:lnTo>
                  <a:lnTo>
                    <a:pt x="104" y="224"/>
                  </a:lnTo>
                  <a:lnTo>
                    <a:pt x="104" y="206"/>
                  </a:lnTo>
                  <a:lnTo>
                    <a:pt x="112" y="198"/>
                  </a:lnTo>
                  <a:lnTo>
                    <a:pt x="107" y="172"/>
                  </a:lnTo>
                  <a:lnTo>
                    <a:pt x="91" y="149"/>
                  </a:lnTo>
                  <a:lnTo>
                    <a:pt x="86" y="137"/>
                  </a:lnTo>
                  <a:lnTo>
                    <a:pt x="79" y="134"/>
                  </a:lnTo>
                  <a:lnTo>
                    <a:pt x="67" y="120"/>
                  </a:lnTo>
                  <a:lnTo>
                    <a:pt x="61" y="121"/>
                  </a:lnTo>
                  <a:lnTo>
                    <a:pt x="55" y="128"/>
                  </a:lnTo>
                  <a:lnTo>
                    <a:pt x="57" y="139"/>
                  </a:lnTo>
                  <a:lnTo>
                    <a:pt x="49" y="152"/>
                  </a:lnTo>
                  <a:lnTo>
                    <a:pt x="41" y="152"/>
                  </a:lnTo>
                  <a:lnTo>
                    <a:pt x="35" y="146"/>
                  </a:lnTo>
                  <a:lnTo>
                    <a:pt x="32" y="148"/>
                  </a:lnTo>
                  <a:lnTo>
                    <a:pt x="33" y="141"/>
                  </a:lnTo>
                  <a:lnTo>
                    <a:pt x="29" y="134"/>
                  </a:lnTo>
                  <a:lnTo>
                    <a:pt x="28" y="143"/>
                  </a:lnTo>
                  <a:lnTo>
                    <a:pt x="19" y="140"/>
                  </a:lnTo>
                  <a:lnTo>
                    <a:pt x="26" y="127"/>
                  </a:lnTo>
                  <a:lnTo>
                    <a:pt x="26" y="116"/>
                  </a:lnTo>
                  <a:lnTo>
                    <a:pt x="18" y="109"/>
                  </a:lnTo>
                  <a:lnTo>
                    <a:pt x="25" y="99"/>
                  </a:lnTo>
                  <a:lnTo>
                    <a:pt x="21" y="79"/>
                  </a:lnTo>
                  <a:lnTo>
                    <a:pt x="21" y="74"/>
                  </a:lnTo>
                  <a:lnTo>
                    <a:pt x="22" y="70"/>
                  </a:lnTo>
                  <a:lnTo>
                    <a:pt x="20" y="63"/>
                  </a:lnTo>
                  <a:lnTo>
                    <a:pt x="18" y="60"/>
                  </a:lnTo>
                  <a:lnTo>
                    <a:pt x="18" y="56"/>
                  </a:lnTo>
                  <a:lnTo>
                    <a:pt x="12" y="54"/>
                  </a:lnTo>
                  <a:lnTo>
                    <a:pt x="12" y="44"/>
                  </a:lnTo>
                  <a:lnTo>
                    <a:pt x="16" y="43"/>
                  </a:lnTo>
                  <a:lnTo>
                    <a:pt x="10" y="41"/>
                  </a:lnTo>
                  <a:lnTo>
                    <a:pt x="9" y="37"/>
                  </a:lnTo>
                  <a:lnTo>
                    <a:pt x="14" y="34"/>
                  </a:lnTo>
                  <a:lnTo>
                    <a:pt x="6" y="33"/>
                  </a:lnTo>
                  <a:lnTo>
                    <a:pt x="0" y="16"/>
                  </a:lnTo>
                  <a:lnTo>
                    <a:pt x="0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81" name="Freeform 53">
              <a:extLst>
                <a:ext uri="{FF2B5EF4-FFF2-40B4-BE49-F238E27FC236}">
                  <a16:creationId xmlns:a16="http://schemas.microsoft.com/office/drawing/2014/main" id="{08A5B580-935C-4C7C-861C-BE9B632AC71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817477" y="5019001"/>
              <a:ext cx="363538" cy="344488"/>
            </a:xfrm>
            <a:custGeom>
              <a:avLst/>
              <a:gdLst>
                <a:gd name="T0" fmla="*/ 16 w 229"/>
                <a:gd name="T1" fmla="*/ 69 h 217"/>
                <a:gd name="T2" fmla="*/ 22 w 229"/>
                <a:gd name="T3" fmla="*/ 69 h 217"/>
                <a:gd name="T4" fmla="*/ 17 w 229"/>
                <a:gd name="T5" fmla="*/ 77 h 217"/>
                <a:gd name="T6" fmla="*/ 194 w 229"/>
                <a:gd name="T7" fmla="*/ 191 h 217"/>
                <a:gd name="T8" fmla="*/ 187 w 229"/>
                <a:gd name="T9" fmla="*/ 141 h 217"/>
                <a:gd name="T10" fmla="*/ 183 w 229"/>
                <a:gd name="T11" fmla="*/ 139 h 217"/>
                <a:gd name="T12" fmla="*/ 190 w 229"/>
                <a:gd name="T13" fmla="*/ 129 h 217"/>
                <a:gd name="T14" fmla="*/ 184 w 229"/>
                <a:gd name="T15" fmla="*/ 123 h 217"/>
                <a:gd name="T16" fmla="*/ 165 w 229"/>
                <a:gd name="T17" fmla="*/ 100 h 217"/>
                <a:gd name="T18" fmla="*/ 161 w 229"/>
                <a:gd name="T19" fmla="*/ 104 h 217"/>
                <a:gd name="T20" fmla="*/ 170 w 229"/>
                <a:gd name="T21" fmla="*/ 113 h 217"/>
                <a:gd name="T22" fmla="*/ 169 w 229"/>
                <a:gd name="T23" fmla="*/ 119 h 217"/>
                <a:gd name="T24" fmla="*/ 166 w 229"/>
                <a:gd name="T25" fmla="*/ 120 h 217"/>
                <a:gd name="T26" fmla="*/ 163 w 229"/>
                <a:gd name="T27" fmla="*/ 124 h 217"/>
                <a:gd name="T28" fmla="*/ 158 w 229"/>
                <a:gd name="T29" fmla="*/ 128 h 217"/>
                <a:gd name="T30" fmla="*/ 167 w 229"/>
                <a:gd name="T31" fmla="*/ 138 h 217"/>
                <a:gd name="T32" fmla="*/ 167 w 229"/>
                <a:gd name="T33" fmla="*/ 142 h 217"/>
                <a:gd name="T34" fmla="*/ 161 w 229"/>
                <a:gd name="T35" fmla="*/ 151 h 217"/>
                <a:gd name="T36" fmla="*/ 147 w 229"/>
                <a:gd name="T37" fmla="*/ 147 h 217"/>
                <a:gd name="T38" fmla="*/ 127 w 229"/>
                <a:gd name="T39" fmla="*/ 133 h 217"/>
                <a:gd name="T40" fmla="*/ 105 w 229"/>
                <a:gd name="T41" fmla="*/ 122 h 217"/>
                <a:gd name="T42" fmla="*/ 114 w 229"/>
                <a:gd name="T43" fmla="*/ 89 h 217"/>
                <a:gd name="T44" fmla="*/ 93 w 229"/>
                <a:gd name="T45" fmla="*/ 105 h 217"/>
                <a:gd name="T46" fmla="*/ 100 w 229"/>
                <a:gd name="T47" fmla="*/ 75 h 217"/>
                <a:gd name="T48" fmla="*/ 118 w 229"/>
                <a:gd name="T49" fmla="*/ 45 h 217"/>
                <a:gd name="T50" fmla="*/ 107 w 229"/>
                <a:gd name="T51" fmla="*/ 0 h 217"/>
                <a:gd name="T52" fmla="*/ 66 w 229"/>
                <a:gd name="T53" fmla="*/ 31 h 217"/>
                <a:gd name="T54" fmla="*/ 55 w 229"/>
                <a:gd name="T55" fmla="*/ 50 h 217"/>
                <a:gd name="T56" fmla="*/ 65 w 229"/>
                <a:gd name="T57" fmla="*/ 52 h 217"/>
                <a:gd name="T58" fmla="*/ 69 w 229"/>
                <a:gd name="T59" fmla="*/ 61 h 217"/>
                <a:gd name="T60" fmla="*/ 59 w 229"/>
                <a:gd name="T61" fmla="*/ 67 h 217"/>
                <a:gd name="T62" fmla="*/ 57 w 229"/>
                <a:gd name="T63" fmla="*/ 85 h 217"/>
                <a:gd name="T64" fmla="*/ 54 w 229"/>
                <a:gd name="T65" fmla="*/ 87 h 217"/>
                <a:gd name="T66" fmla="*/ 49 w 229"/>
                <a:gd name="T67" fmla="*/ 93 h 217"/>
                <a:gd name="T68" fmla="*/ 59 w 229"/>
                <a:gd name="T69" fmla="*/ 99 h 217"/>
                <a:gd name="T70" fmla="*/ 62 w 229"/>
                <a:gd name="T71" fmla="*/ 104 h 217"/>
                <a:gd name="T72" fmla="*/ 62 w 229"/>
                <a:gd name="T73" fmla="*/ 104 h 217"/>
                <a:gd name="T74" fmla="*/ 49 w 229"/>
                <a:gd name="T75" fmla="*/ 99 h 217"/>
                <a:gd name="T76" fmla="*/ 27 w 229"/>
                <a:gd name="T77" fmla="*/ 110 h 217"/>
                <a:gd name="T78" fmla="*/ 3 w 229"/>
                <a:gd name="T79" fmla="*/ 160 h 217"/>
                <a:gd name="T80" fmla="*/ 3 w 229"/>
                <a:gd name="T81" fmla="*/ 173 h 217"/>
                <a:gd name="T82" fmla="*/ 0 w 229"/>
                <a:gd name="T83" fmla="*/ 180 h 217"/>
                <a:gd name="T84" fmla="*/ 4 w 229"/>
                <a:gd name="T85" fmla="*/ 187 h 217"/>
                <a:gd name="T86" fmla="*/ 6 w 229"/>
                <a:gd name="T87" fmla="*/ 191 h 217"/>
                <a:gd name="T88" fmla="*/ 21 w 229"/>
                <a:gd name="T89" fmla="*/ 195 h 217"/>
                <a:gd name="T90" fmla="*/ 69 w 229"/>
                <a:gd name="T91" fmla="*/ 194 h 217"/>
                <a:gd name="T92" fmla="*/ 123 w 229"/>
                <a:gd name="T93" fmla="*/ 201 h 217"/>
                <a:gd name="T94" fmla="*/ 132 w 229"/>
                <a:gd name="T95" fmla="*/ 171 h 217"/>
                <a:gd name="T96" fmla="*/ 154 w 229"/>
                <a:gd name="T97" fmla="*/ 169 h 217"/>
                <a:gd name="T98" fmla="*/ 156 w 229"/>
                <a:gd name="T99" fmla="*/ 188 h 217"/>
                <a:gd name="T100" fmla="*/ 180 w 229"/>
                <a:gd name="T101" fmla="*/ 211 h 217"/>
                <a:gd name="T102" fmla="*/ 203 w 229"/>
                <a:gd name="T103" fmla="*/ 215 h 217"/>
                <a:gd name="T104" fmla="*/ 206 w 229"/>
                <a:gd name="T105" fmla="*/ 188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29" h="217">
                  <a:moveTo>
                    <a:pt x="17" y="77"/>
                  </a:moveTo>
                  <a:lnTo>
                    <a:pt x="16" y="69"/>
                  </a:lnTo>
                  <a:lnTo>
                    <a:pt x="29" y="60"/>
                  </a:lnTo>
                  <a:lnTo>
                    <a:pt x="22" y="69"/>
                  </a:lnTo>
                  <a:lnTo>
                    <a:pt x="22" y="73"/>
                  </a:lnTo>
                  <a:lnTo>
                    <a:pt x="17" y="77"/>
                  </a:lnTo>
                  <a:close/>
                  <a:moveTo>
                    <a:pt x="206" y="188"/>
                  </a:moveTo>
                  <a:lnTo>
                    <a:pt x="194" y="191"/>
                  </a:lnTo>
                  <a:lnTo>
                    <a:pt x="188" y="188"/>
                  </a:lnTo>
                  <a:lnTo>
                    <a:pt x="187" y="141"/>
                  </a:lnTo>
                  <a:lnTo>
                    <a:pt x="183" y="141"/>
                  </a:lnTo>
                  <a:lnTo>
                    <a:pt x="183" y="139"/>
                  </a:lnTo>
                  <a:lnTo>
                    <a:pt x="184" y="128"/>
                  </a:lnTo>
                  <a:lnTo>
                    <a:pt x="190" y="129"/>
                  </a:lnTo>
                  <a:lnTo>
                    <a:pt x="190" y="123"/>
                  </a:lnTo>
                  <a:lnTo>
                    <a:pt x="184" y="123"/>
                  </a:lnTo>
                  <a:lnTo>
                    <a:pt x="184" y="118"/>
                  </a:lnTo>
                  <a:lnTo>
                    <a:pt x="165" y="100"/>
                  </a:lnTo>
                  <a:lnTo>
                    <a:pt x="167" y="102"/>
                  </a:lnTo>
                  <a:lnTo>
                    <a:pt x="161" y="104"/>
                  </a:lnTo>
                  <a:lnTo>
                    <a:pt x="162" y="110"/>
                  </a:lnTo>
                  <a:lnTo>
                    <a:pt x="170" y="113"/>
                  </a:lnTo>
                  <a:lnTo>
                    <a:pt x="173" y="119"/>
                  </a:lnTo>
                  <a:lnTo>
                    <a:pt x="169" y="119"/>
                  </a:lnTo>
                  <a:lnTo>
                    <a:pt x="170" y="124"/>
                  </a:lnTo>
                  <a:lnTo>
                    <a:pt x="166" y="120"/>
                  </a:lnTo>
                  <a:lnTo>
                    <a:pt x="164" y="127"/>
                  </a:lnTo>
                  <a:lnTo>
                    <a:pt x="163" y="124"/>
                  </a:lnTo>
                  <a:lnTo>
                    <a:pt x="160" y="124"/>
                  </a:lnTo>
                  <a:lnTo>
                    <a:pt x="158" y="128"/>
                  </a:lnTo>
                  <a:lnTo>
                    <a:pt x="163" y="130"/>
                  </a:lnTo>
                  <a:lnTo>
                    <a:pt x="167" y="138"/>
                  </a:lnTo>
                  <a:lnTo>
                    <a:pt x="164" y="140"/>
                  </a:lnTo>
                  <a:lnTo>
                    <a:pt x="167" y="142"/>
                  </a:lnTo>
                  <a:lnTo>
                    <a:pt x="160" y="147"/>
                  </a:lnTo>
                  <a:lnTo>
                    <a:pt x="161" y="151"/>
                  </a:lnTo>
                  <a:lnTo>
                    <a:pt x="158" y="153"/>
                  </a:lnTo>
                  <a:lnTo>
                    <a:pt x="147" y="147"/>
                  </a:lnTo>
                  <a:lnTo>
                    <a:pt x="139" y="147"/>
                  </a:lnTo>
                  <a:lnTo>
                    <a:pt x="127" y="133"/>
                  </a:lnTo>
                  <a:lnTo>
                    <a:pt x="121" y="135"/>
                  </a:lnTo>
                  <a:lnTo>
                    <a:pt x="105" y="122"/>
                  </a:lnTo>
                  <a:lnTo>
                    <a:pt x="122" y="91"/>
                  </a:lnTo>
                  <a:lnTo>
                    <a:pt x="114" y="89"/>
                  </a:lnTo>
                  <a:lnTo>
                    <a:pt x="102" y="93"/>
                  </a:lnTo>
                  <a:lnTo>
                    <a:pt x="93" y="105"/>
                  </a:lnTo>
                  <a:lnTo>
                    <a:pt x="83" y="104"/>
                  </a:lnTo>
                  <a:lnTo>
                    <a:pt x="100" y="75"/>
                  </a:lnTo>
                  <a:lnTo>
                    <a:pt x="103" y="77"/>
                  </a:lnTo>
                  <a:lnTo>
                    <a:pt x="118" y="45"/>
                  </a:lnTo>
                  <a:lnTo>
                    <a:pt x="106" y="29"/>
                  </a:lnTo>
                  <a:lnTo>
                    <a:pt x="107" y="0"/>
                  </a:lnTo>
                  <a:lnTo>
                    <a:pt x="91" y="18"/>
                  </a:lnTo>
                  <a:lnTo>
                    <a:pt x="66" y="31"/>
                  </a:lnTo>
                  <a:lnTo>
                    <a:pt x="54" y="46"/>
                  </a:lnTo>
                  <a:lnTo>
                    <a:pt x="55" y="50"/>
                  </a:lnTo>
                  <a:lnTo>
                    <a:pt x="57" y="53"/>
                  </a:lnTo>
                  <a:lnTo>
                    <a:pt x="65" y="52"/>
                  </a:lnTo>
                  <a:lnTo>
                    <a:pt x="66" y="60"/>
                  </a:lnTo>
                  <a:lnTo>
                    <a:pt x="69" y="61"/>
                  </a:lnTo>
                  <a:lnTo>
                    <a:pt x="68" y="66"/>
                  </a:lnTo>
                  <a:lnTo>
                    <a:pt x="59" y="67"/>
                  </a:lnTo>
                  <a:lnTo>
                    <a:pt x="60" y="76"/>
                  </a:lnTo>
                  <a:lnTo>
                    <a:pt x="57" y="85"/>
                  </a:lnTo>
                  <a:lnTo>
                    <a:pt x="60" y="88"/>
                  </a:lnTo>
                  <a:lnTo>
                    <a:pt x="54" y="87"/>
                  </a:lnTo>
                  <a:lnTo>
                    <a:pt x="53" y="93"/>
                  </a:lnTo>
                  <a:lnTo>
                    <a:pt x="49" y="93"/>
                  </a:lnTo>
                  <a:lnTo>
                    <a:pt x="47" y="97"/>
                  </a:lnTo>
                  <a:lnTo>
                    <a:pt x="59" y="99"/>
                  </a:lnTo>
                  <a:lnTo>
                    <a:pt x="64" y="104"/>
                  </a:lnTo>
                  <a:lnTo>
                    <a:pt x="62" y="104"/>
                  </a:lnTo>
                  <a:lnTo>
                    <a:pt x="62" y="104"/>
                  </a:lnTo>
                  <a:lnTo>
                    <a:pt x="62" y="104"/>
                  </a:lnTo>
                  <a:lnTo>
                    <a:pt x="58" y="99"/>
                  </a:lnTo>
                  <a:lnTo>
                    <a:pt x="49" y="99"/>
                  </a:lnTo>
                  <a:lnTo>
                    <a:pt x="37" y="108"/>
                  </a:lnTo>
                  <a:lnTo>
                    <a:pt x="27" y="110"/>
                  </a:lnTo>
                  <a:lnTo>
                    <a:pt x="13" y="132"/>
                  </a:lnTo>
                  <a:lnTo>
                    <a:pt x="3" y="160"/>
                  </a:lnTo>
                  <a:lnTo>
                    <a:pt x="7" y="170"/>
                  </a:lnTo>
                  <a:lnTo>
                    <a:pt x="3" y="173"/>
                  </a:lnTo>
                  <a:lnTo>
                    <a:pt x="4" y="178"/>
                  </a:lnTo>
                  <a:lnTo>
                    <a:pt x="0" y="180"/>
                  </a:lnTo>
                  <a:lnTo>
                    <a:pt x="4" y="182"/>
                  </a:lnTo>
                  <a:lnTo>
                    <a:pt x="4" y="187"/>
                  </a:lnTo>
                  <a:lnTo>
                    <a:pt x="7" y="185"/>
                  </a:lnTo>
                  <a:lnTo>
                    <a:pt x="6" y="191"/>
                  </a:lnTo>
                  <a:lnTo>
                    <a:pt x="14" y="185"/>
                  </a:lnTo>
                  <a:lnTo>
                    <a:pt x="21" y="195"/>
                  </a:lnTo>
                  <a:lnTo>
                    <a:pt x="34" y="195"/>
                  </a:lnTo>
                  <a:lnTo>
                    <a:pt x="69" y="194"/>
                  </a:lnTo>
                  <a:lnTo>
                    <a:pt x="73" y="201"/>
                  </a:lnTo>
                  <a:lnTo>
                    <a:pt x="123" y="201"/>
                  </a:lnTo>
                  <a:lnTo>
                    <a:pt x="138" y="185"/>
                  </a:lnTo>
                  <a:lnTo>
                    <a:pt x="132" y="171"/>
                  </a:lnTo>
                  <a:lnTo>
                    <a:pt x="154" y="166"/>
                  </a:lnTo>
                  <a:lnTo>
                    <a:pt x="154" y="169"/>
                  </a:lnTo>
                  <a:lnTo>
                    <a:pt x="162" y="170"/>
                  </a:lnTo>
                  <a:lnTo>
                    <a:pt x="156" y="188"/>
                  </a:lnTo>
                  <a:lnTo>
                    <a:pt x="173" y="188"/>
                  </a:lnTo>
                  <a:lnTo>
                    <a:pt x="180" y="211"/>
                  </a:lnTo>
                  <a:lnTo>
                    <a:pt x="184" y="217"/>
                  </a:lnTo>
                  <a:lnTo>
                    <a:pt x="203" y="215"/>
                  </a:lnTo>
                  <a:lnTo>
                    <a:pt x="229" y="202"/>
                  </a:lnTo>
                  <a:lnTo>
                    <a:pt x="206" y="188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82" name="Freeform 54">
              <a:extLst>
                <a:ext uri="{FF2B5EF4-FFF2-40B4-BE49-F238E27FC236}">
                  <a16:creationId xmlns:a16="http://schemas.microsoft.com/office/drawing/2014/main" id="{D22C7CC7-0C80-4705-9C3D-73FB7C26F281}"/>
                </a:ext>
              </a:extLst>
            </p:cNvPr>
            <p:cNvSpPr>
              <a:spLocks/>
            </p:cNvSpPr>
            <p:nvPr/>
          </p:nvSpPr>
          <p:spPr bwMode="auto">
            <a:xfrm>
              <a:off x="9087227" y="2971126"/>
              <a:ext cx="115888" cy="128588"/>
            </a:xfrm>
            <a:custGeom>
              <a:avLst/>
              <a:gdLst>
                <a:gd name="T0" fmla="*/ 13 w 73"/>
                <a:gd name="T1" fmla="*/ 0 h 81"/>
                <a:gd name="T2" fmla="*/ 14 w 73"/>
                <a:gd name="T3" fmla="*/ 3 h 81"/>
                <a:gd name="T4" fmla="*/ 17 w 73"/>
                <a:gd name="T5" fmla="*/ 2 h 81"/>
                <a:gd name="T6" fmla="*/ 18 w 73"/>
                <a:gd name="T7" fmla="*/ 7 h 81"/>
                <a:gd name="T8" fmla="*/ 22 w 73"/>
                <a:gd name="T9" fmla="*/ 9 h 81"/>
                <a:gd name="T10" fmla="*/ 25 w 73"/>
                <a:gd name="T11" fmla="*/ 5 h 81"/>
                <a:gd name="T12" fmla="*/ 34 w 73"/>
                <a:gd name="T13" fmla="*/ 8 h 81"/>
                <a:gd name="T14" fmla="*/ 40 w 73"/>
                <a:gd name="T15" fmla="*/ 10 h 81"/>
                <a:gd name="T16" fmla="*/ 43 w 73"/>
                <a:gd name="T17" fmla="*/ 4 h 81"/>
                <a:gd name="T18" fmla="*/ 48 w 73"/>
                <a:gd name="T19" fmla="*/ 8 h 81"/>
                <a:gd name="T20" fmla="*/ 46 w 73"/>
                <a:gd name="T21" fmla="*/ 12 h 81"/>
                <a:gd name="T22" fmla="*/ 51 w 73"/>
                <a:gd name="T23" fmla="*/ 12 h 81"/>
                <a:gd name="T24" fmla="*/ 54 w 73"/>
                <a:gd name="T25" fmla="*/ 18 h 81"/>
                <a:gd name="T26" fmla="*/ 50 w 73"/>
                <a:gd name="T27" fmla="*/ 18 h 81"/>
                <a:gd name="T28" fmla="*/ 57 w 73"/>
                <a:gd name="T29" fmla="*/ 20 h 81"/>
                <a:gd name="T30" fmla="*/ 60 w 73"/>
                <a:gd name="T31" fmla="*/ 17 h 81"/>
                <a:gd name="T32" fmla="*/ 69 w 73"/>
                <a:gd name="T33" fmla="*/ 25 h 81"/>
                <a:gd name="T34" fmla="*/ 66 w 73"/>
                <a:gd name="T35" fmla="*/ 31 h 81"/>
                <a:gd name="T36" fmla="*/ 63 w 73"/>
                <a:gd name="T37" fmla="*/ 29 h 81"/>
                <a:gd name="T38" fmla="*/ 63 w 73"/>
                <a:gd name="T39" fmla="*/ 32 h 81"/>
                <a:gd name="T40" fmla="*/ 73 w 73"/>
                <a:gd name="T41" fmla="*/ 43 h 81"/>
                <a:gd name="T42" fmla="*/ 51 w 73"/>
                <a:gd name="T43" fmla="*/ 64 h 81"/>
                <a:gd name="T44" fmla="*/ 52 w 73"/>
                <a:gd name="T45" fmla="*/ 72 h 81"/>
                <a:gd name="T46" fmla="*/ 47 w 73"/>
                <a:gd name="T47" fmla="*/ 81 h 81"/>
                <a:gd name="T48" fmla="*/ 37 w 73"/>
                <a:gd name="T49" fmla="*/ 80 h 81"/>
                <a:gd name="T50" fmla="*/ 30 w 73"/>
                <a:gd name="T51" fmla="*/ 71 h 81"/>
                <a:gd name="T52" fmla="*/ 12 w 73"/>
                <a:gd name="T53" fmla="*/ 63 h 81"/>
                <a:gd name="T54" fmla="*/ 2 w 73"/>
                <a:gd name="T55" fmla="*/ 49 h 81"/>
                <a:gd name="T56" fmla="*/ 3 w 73"/>
                <a:gd name="T57" fmla="*/ 37 h 81"/>
                <a:gd name="T58" fmla="*/ 0 w 73"/>
                <a:gd name="T59" fmla="*/ 27 h 81"/>
                <a:gd name="T60" fmla="*/ 11 w 73"/>
                <a:gd name="T61" fmla="*/ 8 h 81"/>
                <a:gd name="T62" fmla="*/ 9 w 73"/>
                <a:gd name="T63" fmla="*/ 6 h 81"/>
                <a:gd name="T64" fmla="*/ 11 w 73"/>
                <a:gd name="T65" fmla="*/ 4 h 81"/>
                <a:gd name="T66" fmla="*/ 10 w 73"/>
                <a:gd name="T67" fmla="*/ 1 h 81"/>
                <a:gd name="T68" fmla="*/ 13 w 73"/>
                <a:gd name="T6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3" h="81">
                  <a:moveTo>
                    <a:pt x="13" y="0"/>
                  </a:moveTo>
                  <a:lnTo>
                    <a:pt x="14" y="3"/>
                  </a:lnTo>
                  <a:lnTo>
                    <a:pt x="17" y="2"/>
                  </a:lnTo>
                  <a:lnTo>
                    <a:pt x="18" y="7"/>
                  </a:lnTo>
                  <a:lnTo>
                    <a:pt x="22" y="9"/>
                  </a:lnTo>
                  <a:lnTo>
                    <a:pt x="25" y="5"/>
                  </a:lnTo>
                  <a:lnTo>
                    <a:pt x="34" y="8"/>
                  </a:lnTo>
                  <a:lnTo>
                    <a:pt x="40" y="10"/>
                  </a:lnTo>
                  <a:lnTo>
                    <a:pt x="43" y="4"/>
                  </a:lnTo>
                  <a:lnTo>
                    <a:pt x="48" y="8"/>
                  </a:lnTo>
                  <a:lnTo>
                    <a:pt x="46" y="12"/>
                  </a:lnTo>
                  <a:lnTo>
                    <a:pt x="51" y="12"/>
                  </a:lnTo>
                  <a:lnTo>
                    <a:pt x="54" y="18"/>
                  </a:lnTo>
                  <a:lnTo>
                    <a:pt x="50" y="18"/>
                  </a:lnTo>
                  <a:lnTo>
                    <a:pt x="57" y="20"/>
                  </a:lnTo>
                  <a:lnTo>
                    <a:pt x="60" y="17"/>
                  </a:lnTo>
                  <a:lnTo>
                    <a:pt x="69" y="25"/>
                  </a:lnTo>
                  <a:lnTo>
                    <a:pt x="66" y="31"/>
                  </a:lnTo>
                  <a:lnTo>
                    <a:pt x="63" y="29"/>
                  </a:lnTo>
                  <a:lnTo>
                    <a:pt x="63" y="32"/>
                  </a:lnTo>
                  <a:lnTo>
                    <a:pt x="73" y="43"/>
                  </a:lnTo>
                  <a:lnTo>
                    <a:pt x="51" y="64"/>
                  </a:lnTo>
                  <a:lnTo>
                    <a:pt x="52" y="72"/>
                  </a:lnTo>
                  <a:lnTo>
                    <a:pt x="47" y="81"/>
                  </a:lnTo>
                  <a:lnTo>
                    <a:pt x="37" y="80"/>
                  </a:lnTo>
                  <a:lnTo>
                    <a:pt x="30" y="71"/>
                  </a:lnTo>
                  <a:lnTo>
                    <a:pt x="12" y="63"/>
                  </a:lnTo>
                  <a:lnTo>
                    <a:pt x="2" y="49"/>
                  </a:lnTo>
                  <a:lnTo>
                    <a:pt x="3" y="37"/>
                  </a:lnTo>
                  <a:lnTo>
                    <a:pt x="0" y="27"/>
                  </a:lnTo>
                  <a:lnTo>
                    <a:pt x="11" y="8"/>
                  </a:lnTo>
                  <a:lnTo>
                    <a:pt x="9" y="6"/>
                  </a:lnTo>
                  <a:lnTo>
                    <a:pt x="11" y="4"/>
                  </a:lnTo>
                  <a:lnTo>
                    <a:pt x="10" y="1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83" name="Freeform 55">
              <a:extLst>
                <a:ext uri="{FF2B5EF4-FFF2-40B4-BE49-F238E27FC236}">
                  <a16:creationId xmlns:a16="http://schemas.microsoft.com/office/drawing/2014/main" id="{5C0BF978-6209-46FA-A134-44F948101C9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69815" y="3114001"/>
              <a:ext cx="392113" cy="501650"/>
            </a:xfrm>
            <a:custGeom>
              <a:avLst/>
              <a:gdLst>
                <a:gd name="T0" fmla="*/ 42 w 247"/>
                <a:gd name="T1" fmla="*/ 291 h 316"/>
                <a:gd name="T2" fmla="*/ 67 w 247"/>
                <a:gd name="T3" fmla="*/ 123 h 316"/>
                <a:gd name="T4" fmla="*/ 94 w 247"/>
                <a:gd name="T5" fmla="*/ 149 h 316"/>
                <a:gd name="T6" fmla="*/ 91 w 247"/>
                <a:gd name="T7" fmla="*/ 158 h 316"/>
                <a:gd name="T8" fmla="*/ 95 w 247"/>
                <a:gd name="T9" fmla="*/ 146 h 316"/>
                <a:gd name="T10" fmla="*/ 111 w 247"/>
                <a:gd name="T11" fmla="*/ 141 h 316"/>
                <a:gd name="T12" fmla="*/ 139 w 247"/>
                <a:gd name="T13" fmla="*/ 164 h 316"/>
                <a:gd name="T14" fmla="*/ 149 w 247"/>
                <a:gd name="T15" fmla="*/ 175 h 316"/>
                <a:gd name="T16" fmla="*/ 160 w 247"/>
                <a:gd name="T17" fmla="*/ 178 h 316"/>
                <a:gd name="T18" fmla="*/ 187 w 247"/>
                <a:gd name="T19" fmla="*/ 210 h 316"/>
                <a:gd name="T20" fmla="*/ 193 w 247"/>
                <a:gd name="T21" fmla="*/ 203 h 316"/>
                <a:gd name="T22" fmla="*/ 209 w 247"/>
                <a:gd name="T23" fmla="*/ 209 h 316"/>
                <a:gd name="T24" fmla="*/ 241 w 247"/>
                <a:gd name="T25" fmla="*/ 266 h 316"/>
                <a:gd name="T26" fmla="*/ 230 w 247"/>
                <a:gd name="T27" fmla="*/ 257 h 316"/>
                <a:gd name="T28" fmla="*/ 247 w 247"/>
                <a:gd name="T29" fmla="*/ 287 h 316"/>
                <a:gd name="T30" fmla="*/ 242 w 247"/>
                <a:gd name="T31" fmla="*/ 314 h 316"/>
                <a:gd name="T32" fmla="*/ 211 w 247"/>
                <a:gd name="T33" fmla="*/ 285 h 316"/>
                <a:gd name="T34" fmla="*/ 172 w 247"/>
                <a:gd name="T35" fmla="*/ 270 h 316"/>
                <a:gd name="T36" fmla="*/ 173 w 247"/>
                <a:gd name="T37" fmla="*/ 259 h 316"/>
                <a:gd name="T38" fmla="*/ 154 w 247"/>
                <a:gd name="T39" fmla="*/ 240 h 316"/>
                <a:gd name="T40" fmla="*/ 131 w 247"/>
                <a:gd name="T41" fmla="*/ 208 h 316"/>
                <a:gd name="T42" fmla="*/ 95 w 247"/>
                <a:gd name="T43" fmla="*/ 231 h 316"/>
                <a:gd name="T44" fmla="*/ 83 w 247"/>
                <a:gd name="T45" fmla="*/ 238 h 316"/>
                <a:gd name="T46" fmla="*/ 46 w 247"/>
                <a:gd name="T47" fmla="*/ 270 h 316"/>
                <a:gd name="T48" fmla="*/ 60 w 247"/>
                <a:gd name="T49" fmla="*/ 242 h 316"/>
                <a:gd name="T50" fmla="*/ 76 w 247"/>
                <a:gd name="T51" fmla="*/ 219 h 316"/>
                <a:gd name="T52" fmla="*/ 72 w 247"/>
                <a:gd name="T53" fmla="*/ 201 h 316"/>
                <a:gd name="T54" fmla="*/ 66 w 247"/>
                <a:gd name="T55" fmla="*/ 202 h 316"/>
                <a:gd name="T56" fmla="*/ 71 w 247"/>
                <a:gd name="T57" fmla="*/ 172 h 316"/>
                <a:gd name="T58" fmla="*/ 75 w 247"/>
                <a:gd name="T59" fmla="*/ 161 h 316"/>
                <a:gd name="T60" fmla="*/ 67 w 247"/>
                <a:gd name="T61" fmla="*/ 123 h 316"/>
                <a:gd name="T62" fmla="*/ 169 w 247"/>
                <a:gd name="T63" fmla="*/ 118 h 316"/>
                <a:gd name="T64" fmla="*/ 172 w 247"/>
                <a:gd name="T65" fmla="*/ 120 h 316"/>
                <a:gd name="T66" fmla="*/ 177 w 247"/>
                <a:gd name="T67" fmla="*/ 137 h 316"/>
                <a:gd name="T68" fmla="*/ 183 w 247"/>
                <a:gd name="T69" fmla="*/ 164 h 316"/>
                <a:gd name="T70" fmla="*/ 188 w 247"/>
                <a:gd name="T71" fmla="*/ 173 h 316"/>
                <a:gd name="T72" fmla="*/ 163 w 247"/>
                <a:gd name="T73" fmla="*/ 153 h 316"/>
                <a:gd name="T74" fmla="*/ 147 w 247"/>
                <a:gd name="T75" fmla="*/ 121 h 316"/>
                <a:gd name="T76" fmla="*/ 141 w 247"/>
                <a:gd name="T77" fmla="*/ 112 h 316"/>
                <a:gd name="T78" fmla="*/ 149 w 247"/>
                <a:gd name="T79" fmla="*/ 115 h 316"/>
                <a:gd name="T80" fmla="*/ 15 w 247"/>
                <a:gd name="T81" fmla="*/ 0 h 316"/>
                <a:gd name="T82" fmla="*/ 55 w 247"/>
                <a:gd name="T83" fmla="*/ 54 h 316"/>
                <a:gd name="T84" fmla="*/ 78 w 247"/>
                <a:gd name="T85" fmla="*/ 75 h 316"/>
                <a:gd name="T86" fmla="*/ 88 w 247"/>
                <a:gd name="T87" fmla="*/ 96 h 316"/>
                <a:gd name="T88" fmla="*/ 53 w 247"/>
                <a:gd name="T89" fmla="*/ 60 h 316"/>
                <a:gd name="T90" fmla="*/ 39 w 247"/>
                <a:gd name="T91" fmla="*/ 51 h 316"/>
                <a:gd name="T92" fmla="*/ 30 w 247"/>
                <a:gd name="T93" fmla="*/ 36 h 316"/>
                <a:gd name="T94" fmla="*/ 4 w 247"/>
                <a:gd name="T95" fmla="*/ 29 h 316"/>
                <a:gd name="T96" fmla="*/ 0 w 247"/>
                <a:gd name="T97" fmla="*/ 11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47" h="316">
                  <a:moveTo>
                    <a:pt x="45" y="285"/>
                  </a:moveTo>
                  <a:lnTo>
                    <a:pt x="46" y="287"/>
                  </a:lnTo>
                  <a:lnTo>
                    <a:pt x="42" y="291"/>
                  </a:lnTo>
                  <a:lnTo>
                    <a:pt x="41" y="287"/>
                  </a:lnTo>
                  <a:lnTo>
                    <a:pt x="45" y="285"/>
                  </a:lnTo>
                  <a:close/>
                  <a:moveTo>
                    <a:pt x="67" y="123"/>
                  </a:moveTo>
                  <a:lnTo>
                    <a:pt x="97" y="136"/>
                  </a:lnTo>
                  <a:lnTo>
                    <a:pt x="89" y="136"/>
                  </a:lnTo>
                  <a:lnTo>
                    <a:pt x="94" y="149"/>
                  </a:lnTo>
                  <a:lnTo>
                    <a:pt x="85" y="152"/>
                  </a:lnTo>
                  <a:lnTo>
                    <a:pt x="88" y="156"/>
                  </a:lnTo>
                  <a:lnTo>
                    <a:pt x="91" y="158"/>
                  </a:lnTo>
                  <a:lnTo>
                    <a:pt x="94" y="151"/>
                  </a:lnTo>
                  <a:lnTo>
                    <a:pt x="99" y="152"/>
                  </a:lnTo>
                  <a:lnTo>
                    <a:pt x="95" y="146"/>
                  </a:lnTo>
                  <a:lnTo>
                    <a:pt x="97" y="143"/>
                  </a:lnTo>
                  <a:lnTo>
                    <a:pt x="103" y="140"/>
                  </a:lnTo>
                  <a:lnTo>
                    <a:pt x="111" y="141"/>
                  </a:lnTo>
                  <a:lnTo>
                    <a:pt x="131" y="156"/>
                  </a:lnTo>
                  <a:lnTo>
                    <a:pt x="135" y="153"/>
                  </a:lnTo>
                  <a:lnTo>
                    <a:pt x="139" y="164"/>
                  </a:lnTo>
                  <a:lnTo>
                    <a:pt x="147" y="170"/>
                  </a:lnTo>
                  <a:lnTo>
                    <a:pt x="140" y="177"/>
                  </a:lnTo>
                  <a:lnTo>
                    <a:pt x="149" y="175"/>
                  </a:lnTo>
                  <a:lnTo>
                    <a:pt x="152" y="175"/>
                  </a:lnTo>
                  <a:lnTo>
                    <a:pt x="156" y="180"/>
                  </a:lnTo>
                  <a:lnTo>
                    <a:pt x="160" y="178"/>
                  </a:lnTo>
                  <a:lnTo>
                    <a:pt x="166" y="181"/>
                  </a:lnTo>
                  <a:lnTo>
                    <a:pt x="184" y="212"/>
                  </a:lnTo>
                  <a:lnTo>
                    <a:pt x="187" y="210"/>
                  </a:lnTo>
                  <a:lnTo>
                    <a:pt x="184" y="205"/>
                  </a:lnTo>
                  <a:lnTo>
                    <a:pt x="188" y="201"/>
                  </a:lnTo>
                  <a:lnTo>
                    <a:pt x="193" y="203"/>
                  </a:lnTo>
                  <a:lnTo>
                    <a:pt x="200" y="212"/>
                  </a:lnTo>
                  <a:lnTo>
                    <a:pt x="204" y="206"/>
                  </a:lnTo>
                  <a:lnTo>
                    <a:pt x="209" y="209"/>
                  </a:lnTo>
                  <a:lnTo>
                    <a:pt x="214" y="221"/>
                  </a:lnTo>
                  <a:lnTo>
                    <a:pt x="242" y="262"/>
                  </a:lnTo>
                  <a:lnTo>
                    <a:pt x="241" y="266"/>
                  </a:lnTo>
                  <a:lnTo>
                    <a:pt x="234" y="253"/>
                  </a:lnTo>
                  <a:lnTo>
                    <a:pt x="231" y="252"/>
                  </a:lnTo>
                  <a:lnTo>
                    <a:pt x="230" y="257"/>
                  </a:lnTo>
                  <a:lnTo>
                    <a:pt x="234" y="265"/>
                  </a:lnTo>
                  <a:lnTo>
                    <a:pt x="237" y="265"/>
                  </a:lnTo>
                  <a:lnTo>
                    <a:pt x="247" y="287"/>
                  </a:lnTo>
                  <a:lnTo>
                    <a:pt x="243" y="299"/>
                  </a:lnTo>
                  <a:lnTo>
                    <a:pt x="247" y="316"/>
                  </a:lnTo>
                  <a:lnTo>
                    <a:pt x="242" y="314"/>
                  </a:lnTo>
                  <a:lnTo>
                    <a:pt x="234" y="302"/>
                  </a:lnTo>
                  <a:lnTo>
                    <a:pt x="214" y="284"/>
                  </a:lnTo>
                  <a:lnTo>
                    <a:pt x="211" y="285"/>
                  </a:lnTo>
                  <a:lnTo>
                    <a:pt x="201" y="276"/>
                  </a:lnTo>
                  <a:lnTo>
                    <a:pt x="201" y="276"/>
                  </a:lnTo>
                  <a:lnTo>
                    <a:pt x="172" y="270"/>
                  </a:lnTo>
                  <a:lnTo>
                    <a:pt x="172" y="266"/>
                  </a:lnTo>
                  <a:lnTo>
                    <a:pt x="169" y="264"/>
                  </a:lnTo>
                  <a:lnTo>
                    <a:pt x="173" y="259"/>
                  </a:lnTo>
                  <a:lnTo>
                    <a:pt x="178" y="259"/>
                  </a:lnTo>
                  <a:lnTo>
                    <a:pt x="156" y="245"/>
                  </a:lnTo>
                  <a:lnTo>
                    <a:pt x="154" y="240"/>
                  </a:lnTo>
                  <a:lnTo>
                    <a:pt x="145" y="239"/>
                  </a:lnTo>
                  <a:lnTo>
                    <a:pt x="148" y="233"/>
                  </a:lnTo>
                  <a:lnTo>
                    <a:pt x="131" y="208"/>
                  </a:lnTo>
                  <a:lnTo>
                    <a:pt x="123" y="205"/>
                  </a:lnTo>
                  <a:lnTo>
                    <a:pt x="108" y="210"/>
                  </a:lnTo>
                  <a:lnTo>
                    <a:pt x="95" y="231"/>
                  </a:lnTo>
                  <a:lnTo>
                    <a:pt x="88" y="234"/>
                  </a:lnTo>
                  <a:lnTo>
                    <a:pt x="85" y="239"/>
                  </a:lnTo>
                  <a:lnTo>
                    <a:pt x="83" y="238"/>
                  </a:lnTo>
                  <a:lnTo>
                    <a:pt x="79" y="250"/>
                  </a:lnTo>
                  <a:lnTo>
                    <a:pt x="50" y="275"/>
                  </a:lnTo>
                  <a:lnTo>
                    <a:pt x="46" y="270"/>
                  </a:lnTo>
                  <a:lnTo>
                    <a:pt x="58" y="250"/>
                  </a:lnTo>
                  <a:lnTo>
                    <a:pt x="56" y="246"/>
                  </a:lnTo>
                  <a:lnTo>
                    <a:pt x="60" y="242"/>
                  </a:lnTo>
                  <a:lnTo>
                    <a:pt x="62" y="226"/>
                  </a:lnTo>
                  <a:lnTo>
                    <a:pt x="68" y="224"/>
                  </a:lnTo>
                  <a:lnTo>
                    <a:pt x="76" y="219"/>
                  </a:lnTo>
                  <a:lnTo>
                    <a:pt x="73" y="211"/>
                  </a:lnTo>
                  <a:lnTo>
                    <a:pt x="77" y="207"/>
                  </a:lnTo>
                  <a:lnTo>
                    <a:pt x="72" y="201"/>
                  </a:lnTo>
                  <a:lnTo>
                    <a:pt x="65" y="207"/>
                  </a:lnTo>
                  <a:lnTo>
                    <a:pt x="62" y="203"/>
                  </a:lnTo>
                  <a:lnTo>
                    <a:pt x="66" y="202"/>
                  </a:lnTo>
                  <a:lnTo>
                    <a:pt x="64" y="196"/>
                  </a:lnTo>
                  <a:lnTo>
                    <a:pt x="73" y="181"/>
                  </a:lnTo>
                  <a:lnTo>
                    <a:pt x="71" y="172"/>
                  </a:lnTo>
                  <a:lnTo>
                    <a:pt x="75" y="170"/>
                  </a:lnTo>
                  <a:lnTo>
                    <a:pt x="78" y="162"/>
                  </a:lnTo>
                  <a:lnTo>
                    <a:pt x="75" y="161"/>
                  </a:lnTo>
                  <a:lnTo>
                    <a:pt x="78" y="158"/>
                  </a:lnTo>
                  <a:lnTo>
                    <a:pt x="70" y="155"/>
                  </a:lnTo>
                  <a:lnTo>
                    <a:pt x="67" y="123"/>
                  </a:lnTo>
                  <a:close/>
                  <a:moveTo>
                    <a:pt x="150" y="103"/>
                  </a:moveTo>
                  <a:lnTo>
                    <a:pt x="157" y="112"/>
                  </a:lnTo>
                  <a:lnTo>
                    <a:pt x="169" y="118"/>
                  </a:lnTo>
                  <a:lnTo>
                    <a:pt x="166" y="120"/>
                  </a:lnTo>
                  <a:lnTo>
                    <a:pt x="167" y="120"/>
                  </a:lnTo>
                  <a:lnTo>
                    <a:pt x="172" y="120"/>
                  </a:lnTo>
                  <a:lnTo>
                    <a:pt x="175" y="126"/>
                  </a:lnTo>
                  <a:lnTo>
                    <a:pt x="175" y="129"/>
                  </a:lnTo>
                  <a:lnTo>
                    <a:pt x="177" y="137"/>
                  </a:lnTo>
                  <a:lnTo>
                    <a:pt x="178" y="138"/>
                  </a:lnTo>
                  <a:lnTo>
                    <a:pt x="182" y="146"/>
                  </a:lnTo>
                  <a:lnTo>
                    <a:pt x="183" y="164"/>
                  </a:lnTo>
                  <a:lnTo>
                    <a:pt x="186" y="165"/>
                  </a:lnTo>
                  <a:lnTo>
                    <a:pt x="185" y="173"/>
                  </a:lnTo>
                  <a:lnTo>
                    <a:pt x="188" y="173"/>
                  </a:lnTo>
                  <a:lnTo>
                    <a:pt x="186" y="181"/>
                  </a:lnTo>
                  <a:lnTo>
                    <a:pt x="172" y="167"/>
                  </a:lnTo>
                  <a:lnTo>
                    <a:pt x="163" y="153"/>
                  </a:lnTo>
                  <a:lnTo>
                    <a:pt x="163" y="149"/>
                  </a:lnTo>
                  <a:lnTo>
                    <a:pt x="152" y="135"/>
                  </a:lnTo>
                  <a:lnTo>
                    <a:pt x="147" y="121"/>
                  </a:lnTo>
                  <a:lnTo>
                    <a:pt x="145" y="123"/>
                  </a:lnTo>
                  <a:lnTo>
                    <a:pt x="140" y="116"/>
                  </a:lnTo>
                  <a:lnTo>
                    <a:pt x="141" y="112"/>
                  </a:lnTo>
                  <a:lnTo>
                    <a:pt x="143" y="116"/>
                  </a:lnTo>
                  <a:lnTo>
                    <a:pt x="146" y="113"/>
                  </a:lnTo>
                  <a:lnTo>
                    <a:pt x="149" y="115"/>
                  </a:lnTo>
                  <a:lnTo>
                    <a:pt x="144" y="106"/>
                  </a:lnTo>
                  <a:lnTo>
                    <a:pt x="150" y="103"/>
                  </a:lnTo>
                  <a:close/>
                  <a:moveTo>
                    <a:pt x="15" y="0"/>
                  </a:moveTo>
                  <a:lnTo>
                    <a:pt x="19" y="5"/>
                  </a:lnTo>
                  <a:lnTo>
                    <a:pt x="25" y="5"/>
                  </a:lnTo>
                  <a:lnTo>
                    <a:pt x="55" y="54"/>
                  </a:lnTo>
                  <a:lnTo>
                    <a:pt x="67" y="55"/>
                  </a:lnTo>
                  <a:lnTo>
                    <a:pt x="75" y="59"/>
                  </a:lnTo>
                  <a:lnTo>
                    <a:pt x="78" y="75"/>
                  </a:lnTo>
                  <a:lnTo>
                    <a:pt x="99" y="103"/>
                  </a:lnTo>
                  <a:lnTo>
                    <a:pt x="93" y="102"/>
                  </a:lnTo>
                  <a:lnTo>
                    <a:pt x="88" y="96"/>
                  </a:lnTo>
                  <a:lnTo>
                    <a:pt x="72" y="72"/>
                  </a:lnTo>
                  <a:lnTo>
                    <a:pt x="59" y="70"/>
                  </a:lnTo>
                  <a:lnTo>
                    <a:pt x="53" y="60"/>
                  </a:lnTo>
                  <a:lnTo>
                    <a:pt x="45" y="59"/>
                  </a:lnTo>
                  <a:lnTo>
                    <a:pt x="47" y="56"/>
                  </a:lnTo>
                  <a:lnTo>
                    <a:pt x="39" y="51"/>
                  </a:lnTo>
                  <a:lnTo>
                    <a:pt x="35" y="43"/>
                  </a:lnTo>
                  <a:lnTo>
                    <a:pt x="32" y="45"/>
                  </a:lnTo>
                  <a:lnTo>
                    <a:pt x="30" y="36"/>
                  </a:lnTo>
                  <a:lnTo>
                    <a:pt x="13" y="34"/>
                  </a:lnTo>
                  <a:lnTo>
                    <a:pt x="8" y="27"/>
                  </a:lnTo>
                  <a:lnTo>
                    <a:pt x="4" y="29"/>
                  </a:lnTo>
                  <a:lnTo>
                    <a:pt x="4" y="21"/>
                  </a:lnTo>
                  <a:lnTo>
                    <a:pt x="7" y="17"/>
                  </a:lnTo>
                  <a:lnTo>
                    <a:pt x="0" y="11"/>
                  </a:lnTo>
                  <a:lnTo>
                    <a:pt x="9" y="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84" name="Freeform 56">
              <a:extLst>
                <a:ext uri="{FF2B5EF4-FFF2-40B4-BE49-F238E27FC236}">
                  <a16:creationId xmlns:a16="http://schemas.microsoft.com/office/drawing/2014/main" id="{409E2C57-9724-4F00-A805-8565E5284CAD}"/>
                </a:ext>
              </a:extLst>
            </p:cNvPr>
            <p:cNvSpPr>
              <a:spLocks/>
            </p:cNvSpPr>
            <p:nvPr/>
          </p:nvSpPr>
          <p:spPr bwMode="auto">
            <a:xfrm>
              <a:off x="8780840" y="2545676"/>
              <a:ext cx="74613" cy="150813"/>
            </a:xfrm>
            <a:custGeom>
              <a:avLst/>
              <a:gdLst>
                <a:gd name="T0" fmla="*/ 0 w 47"/>
                <a:gd name="T1" fmla="*/ 19 h 95"/>
                <a:gd name="T2" fmla="*/ 2 w 47"/>
                <a:gd name="T3" fmla="*/ 17 h 95"/>
                <a:gd name="T4" fmla="*/ 6 w 47"/>
                <a:gd name="T5" fmla="*/ 22 h 95"/>
                <a:gd name="T6" fmla="*/ 9 w 47"/>
                <a:gd name="T7" fmla="*/ 21 h 95"/>
                <a:gd name="T8" fmla="*/ 4 w 47"/>
                <a:gd name="T9" fmla="*/ 11 h 95"/>
                <a:gd name="T10" fmla="*/ 7 w 47"/>
                <a:gd name="T11" fmla="*/ 10 h 95"/>
                <a:gd name="T12" fmla="*/ 11 w 47"/>
                <a:gd name="T13" fmla="*/ 11 h 95"/>
                <a:gd name="T14" fmla="*/ 12 w 47"/>
                <a:gd name="T15" fmla="*/ 16 h 95"/>
                <a:gd name="T16" fmla="*/ 16 w 47"/>
                <a:gd name="T17" fmla="*/ 15 h 95"/>
                <a:gd name="T18" fmla="*/ 19 w 47"/>
                <a:gd name="T19" fmla="*/ 8 h 95"/>
                <a:gd name="T20" fmla="*/ 19 w 47"/>
                <a:gd name="T21" fmla="*/ 8 h 95"/>
                <a:gd name="T22" fmla="*/ 20 w 47"/>
                <a:gd name="T23" fmla="*/ 8 h 95"/>
                <a:gd name="T24" fmla="*/ 20 w 47"/>
                <a:gd name="T25" fmla="*/ 8 h 95"/>
                <a:gd name="T26" fmla="*/ 27 w 47"/>
                <a:gd name="T27" fmla="*/ 5 h 95"/>
                <a:gd name="T28" fmla="*/ 27 w 47"/>
                <a:gd name="T29" fmla="*/ 1 h 95"/>
                <a:gd name="T30" fmla="*/ 31 w 47"/>
                <a:gd name="T31" fmla="*/ 0 h 95"/>
                <a:gd name="T32" fmla="*/ 34 w 47"/>
                <a:gd name="T33" fmla="*/ 4 h 95"/>
                <a:gd name="T34" fmla="*/ 42 w 47"/>
                <a:gd name="T35" fmla="*/ 5 h 95"/>
                <a:gd name="T36" fmla="*/ 42 w 47"/>
                <a:gd name="T37" fmla="*/ 5 h 95"/>
                <a:gd name="T38" fmla="*/ 43 w 47"/>
                <a:gd name="T39" fmla="*/ 9 h 95"/>
                <a:gd name="T40" fmla="*/ 47 w 47"/>
                <a:gd name="T41" fmla="*/ 9 h 95"/>
                <a:gd name="T42" fmla="*/ 41 w 47"/>
                <a:gd name="T43" fmla="*/ 23 h 95"/>
                <a:gd name="T44" fmla="*/ 47 w 47"/>
                <a:gd name="T45" fmla="*/ 27 h 95"/>
                <a:gd name="T46" fmla="*/ 45 w 47"/>
                <a:gd name="T47" fmla="*/ 32 h 95"/>
                <a:gd name="T48" fmla="*/ 40 w 47"/>
                <a:gd name="T49" fmla="*/ 34 h 95"/>
                <a:gd name="T50" fmla="*/ 42 w 47"/>
                <a:gd name="T51" fmla="*/ 42 h 95"/>
                <a:gd name="T52" fmla="*/ 39 w 47"/>
                <a:gd name="T53" fmla="*/ 47 h 95"/>
                <a:gd name="T54" fmla="*/ 41 w 47"/>
                <a:gd name="T55" fmla="*/ 55 h 95"/>
                <a:gd name="T56" fmla="*/ 41 w 47"/>
                <a:gd name="T57" fmla="*/ 55 h 95"/>
                <a:gd name="T58" fmla="*/ 31 w 47"/>
                <a:gd name="T59" fmla="*/ 63 h 95"/>
                <a:gd name="T60" fmla="*/ 30 w 47"/>
                <a:gd name="T61" fmla="*/ 89 h 95"/>
                <a:gd name="T62" fmla="*/ 21 w 47"/>
                <a:gd name="T63" fmla="*/ 95 h 95"/>
                <a:gd name="T64" fmla="*/ 21 w 47"/>
                <a:gd name="T65" fmla="*/ 95 h 95"/>
                <a:gd name="T66" fmla="*/ 21 w 47"/>
                <a:gd name="T67" fmla="*/ 89 h 95"/>
                <a:gd name="T68" fmla="*/ 11 w 47"/>
                <a:gd name="T69" fmla="*/ 74 h 95"/>
                <a:gd name="T70" fmla="*/ 12 w 47"/>
                <a:gd name="T71" fmla="*/ 68 h 95"/>
                <a:gd name="T72" fmla="*/ 12 w 47"/>
                <a:gd name="T73" fmla="*/ 68 h 95"/>
                <a:gd name="T74" fmla="*/ 16 w 47"/>
                <a:gd name="T75" fmla="*/ 62 h 95"/>
                <a:gd name="T76" fmla="*/ 13 w 47"/>
                <a:gd name="T77" fmla="*/ 60 h 95"/>
                <a:gd name="T78" fmla="*/ 15 w 47"/>
                <a:gd name="T79" fmla="*/ 59 h 95"/>
                <a:gd name="T80" fmla="*/ 15 w 47"/>
                <a:gd name="T81" fmla="*/ 49 h 95"/>
                <a:gd name="T82" fmla="*/ 6 w 47"/>
                <a:gd name="T83" fmla="*/ 41 h 95"/>
                <a:gd name="T84" fmla="*/ 7 w 47"/>
                <a:gd name="T85" fmla="*/ 37 h 95"/>
                <a:gd name="T86" fmla="*/ 10 w 47"/>
                <a:gd name="T87" fmla="*/ 40 h 95"/>
                <a:gd name="T88" fmla="*/ 10 w 47"/>
                <a:gd name="T89" fmla="*/ 31 h 95"/>
                <a:gd name="T90" fmla="*/ 7 w 47"/>
                <a:gd name="T91" fmla="*/ 32 h 95"/>
                <a:gd name="T92" fmla="*/ 0 w 47"/>
                <a:gd name="T93" fmla="*/ 19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7" h="95">
                  <a:moveTo>
                    <a:pt x="0" y="19"/>
                  </a:moveTo>
                  <a:lnTo>
                    <a:pt x="2" y="17"/>
                  </a:lnTo>
                  <a:lnTo>
                    <a:pt x="6" y="22"/>
                  </a:lnTo>
                  <a:lnTo>
                    <a:pt x="9" y="21"/>
                  </a:lnTo>
                  <a:lnTo>
                    <a:pt x="4" y="11"/>
                  </a:lnTo>
                  <a:lnTo>
                    <a:pt x="7" y="10"/>
                  </a:lnTo>
                  <a:lnTo>
                    <a:pt x="11" y="11"/>
                  </a:lnTo>
                  <a:lnTo>
                    <a:pt x="12" y="16"/>
                  </a:lnTo>
                  <a:lnTo>
                    <a:pt x="16" y="15"/>
                  </a:lnTo>
                  <a:lnTo>
                    <a:pt x="19" y="8"/>
                  </a:lnTo>
                  <a:lnTo>
                    <a:pt x="19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7" y="5"/>
                  </a:lnTo>
                  <a:lnTo>
                    <a:pt x="27" y="1"/>
                  </a:lnTo>
                  <a:lnTo>
                    <a:pt x="31" y="0"/>
                  </a:lnTo>
                  <a:lnTo>
                    <a:pt x="34" y="4"/>
                  </a:lnTo>
                  <a:lnTo>
                    <a:pt x="42" y="5"/>
                  </a:lnTo>
                  <a:lnTo>
                    <a:pt x="42" y="5"/>
                  </a:lnTo>
                  <a:lnTo>
                    <a:pt x="43" y="9"/>
                  </a:lnTo>
                  <a:lnTo>
                    <a:pt x="47" y="9"/>
                  </a:lnTo>
                  <a:lnTo>
                    <a:pt x="41" y="23"/>
                  </a:lnTo>
                  <a:lnTo>
                    <a:pt x="47" y="27"/>
                  </a:lnTo>
                  <a:lnTo>
                    <a:pt x="45" y="32"/>
                  </a:lnTo>
                  <a:lnTo>
                    <a:pt x="40" y="34"/>
                  </a:lnTo>
                  <a:lnTo>
                    <a:pt x="42" y="42"/>
                  </a:lnTo>
                  <a:lnTo>
                    <a:pt x="39" y="47"/>
                  </a:lnTo>
                  <a:lnTo>
                    <a:pt x="41" y="55"/>
                  </a:lnTo>
                  <a:lnTo>
                    <a:pt x="41" y="55"/>
                  </a:lnTo>
                  <a:lnTo>
                    <a:pt x="31" y="63"/>
                  </a:lnTo>
                  <a:lnTo>
                    <a:pt x="30" y="89"/>
                  </a:lnTo>
                  <a:lnTo>
                    <a:pt x="21" y="95"/>
                  </a:lnTo>
                  <a:lnTo>
                    <a:pt x="21" y="95"/>
                  </a:lnTo>
                  <a:lnTo>
                    <a:pt x="21" y="89"/>
                  </a:lnTo>
                  <a:lnTo>
                    <a:pt x="11" y="74"/>
                  </a:lnTo>
                  <a:lnTo>
                    <a:pt x="12" y="68"/>
                  </a:lnTo>
                  <a:lnTo>
                    <a:pt x="12" y="68"/>
                  </a:lnTo>
                  <a:lnTo>
                    <a:pt x="16" y="62"/>
                  </a:lnTo>
                  <a:lnTo>
                    <a:pt x="13" y="60"/>
                  </a:lnTo>
                  <a:lnTo>
                    <a:pt x="15" y="59"/>
                  </a:lnTo>
                  <a:lnTo>
                    <a:pt x="15" y="49"/>
                  </a:lnTo>
                  <a:lnTo>
                    <a:pt x="6" y="41"/>
                  </a:lnTo>
                  <a:lnTo>
                    <a:pt x="7" y="37"/>
                  </a:lnTo>
                  <a:lnTo>
                    <a:pt x="10" y="40"/>
                  </a:lnTo>
                  <a:lnTo>
                    <a:pt x="10" y="31"/>
                  </a:lnTo>
                  <a:lnTo>
                    <a:pt x="7" y="32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85" name="Freeform 57">
              <a:extLst>
                <a:ext uri="{FF2B5EF4-FFF2-40B4-BE49-F238E27FC236}">
                  <a16:creationId xmlns:a16="http://schemas.microsoft.com/office/drawing/2014/main" id="{AFB7372A-C6F3-4F45-BCF7-234FCFDBB082}"/>
                </a:ext>
              </a:extLst>
            </p:cNvPr>
            <p:cNvSpPr>
              <a:spLocks/>
            </p:cNvSpPr>
            <p:nvPr/>
          </p:nvSpPr>
          <p:spPr bwMode="auto">
            <a:xfrm>
              <a:off x="9682540" y="4669751"/>
              <a:ext cx="107950" cy="225425"/>
            </a:xfrm>
            <a:custGeom>
              <a:avLst/>
              <a:gdLst>
                <a:gd name="T0" fmla="*/ 14 w 68"/>
                <a:gd name="T1" fmla="*/ 0 h 142"/>
                <a:gd name="T2" fmla="*/ 16 w 68"/>
                <a:gd name="T3" fmla="*/ 2 h 142"/>
                <a:gd name="T4" fmla="*/ 15 w 68"/>
                <a:gd name="T5" fmla="*/ 4 h 142"/>
                <a:gd name="T6" fmla="*/ 19 w 68"/>
                <a:gd name="T7" fmla="*/ 6 h 142"/>
                <a:gd name="T8" fmla="*/ 29 w 68"/>
                <a:gd name="T9" fmla="*/ 6 h 142"/>
                <a:gd name="T10" fmla="*/ 42 w 68"/>
                <a:gd name="T11" fmla="*/ 20 h 142"/>
                <a:gd name="T12" fmla="*/ 51 w 68"/>
                <a:gd name="T13" fmla="*/ 29 h 142"/>
                <a:gd name="T14" fmla="*/ 50 w 68"/>
                <a:gd name="T15" fmla="*/ 35 h 142"/>
                <a:gd name="T16" fmla="*/ 58 w 68"/>
                <a:gd name="T17" fmla="*/ 42 h 142"/>
                <a:gd name="T18" fmla="*/ 58 w 68"/>
                <a:gd name="T19" fmla="*/ 47 h 142"/>
                <a:gd name="T20" fmla="*/ 62 w 68"/>
                <a:gd name="T21" fmla="*/ 53 h 142"/>
                <a:gd name="T22" fmla="*/ 64 w 68"/>
                <a:gd name="T23" fmla="*/ 70 h 142"/>
                <a:gd name="T24" fmla="*/ 68 w 68"/>
                <a:gd name="T25" fmla="*/ 75 h 142"/>
                <a:gd name="T26" fmla="*/ 64 w 68"/>
                <a:gd name="T27" fmla="*/ 77 h 142"/>
                <a:gd name="T28" fmla="*/ 64 w 68"/>
                <a:gd name="T29" fmla="*/ 84 h 142"/>
                <a:gd name="T30" fmla="*/ 68 w 68"/>
                <a:gd name="T31" fmla="*/ 110 h 142"/>
                <a:gd name="T32" fmla="*/ 52 w 68"/>
                <a:gd name="T33" fmla="*/ 123 h 142"/>
                <a:gd name="T34" fmla="*/ 46 w 68"/>
                <a:gd name="T35" fmla="*/ 134 h 142"/>
                <a:gd name="T36" fmla="*/ 35 w 68"/>
                <a:gd name="T37" fmla="*/ 134 h 142"/>
                <a:gd name="T38" fmla="*/ 19 w 68"/>
                <a:gd name="T39" fmla="*/ 142 h 142"/>
                <a:gd name="T40" fmla="*/ 19 w 68"/>
                <a:gd name="T41" fmla="*/ 142 h 142"/>
                <a:gd name="T42" fmla="*/ 19 w 68"/>
                <a:gd name="T43" fmla="*/ 138 h 142"/>
                <a:gd name="T44" fmla="*/ 12 w 68"/>
                <a:gd name="T45" fmla="*/ 139 h 142"/>
                <a:gd name="T46" fmla="*/ 3 w 68"/>
                <a:gd name="T47" fmla="*/ 135 h 142"/>
                <a:gd name="T48" fmla="*/ 0 w 68"/>
                <a:gd name="T49" fmla="*/ 99 h 142"/>
                <a:gd name="T50" fmla="*/ 0 w 68"/>
                <a:gd name="T51" fmla="*/ 99 h 142"/>
                <a:gd name="T52" fmla="*/ 1 w 68"/>
                <a:gd name="T53" fmla="*/ 10 h 142"/>
                <a:gd name="T54" fmla="*/ 1 w 68"/>
                <a:gd name="T55" fmla="*/ 10 h 142"/>
                <a:gd name="T56" fmla="*/ 3 w 68"/>
                <a:gd name="T57" fmla="*/ 12 h 142"/>
                <a:gd name="T58" fmla="*/ 6 w 68"/>
                <a:gd name="T59" fmla="*/ 8 h 142"/>
                <a:gd name="T60" fmla="*/ 8 w 68"/>
                <a:gd name="T61" fmla="*/ 9 h 142"/>
                <a:gd name="T62" fmla="*/ 12 w 68"/>
                <a:gd name="T63" fmla="*/ 4 h 142"/>
                <a:gd name="T64" fmla="*/ 6 w 68"/>
                <a:gd name="T65" fmla="*/ 2 h 142"/>
                <a:gd name="T66" fmla="*/ 14 w 68"/>
                <a:gd name="T67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8" h="142">
                  <a:moveTo>
                    <a:pt x="14" y="0"/>
                  </a:moveTo>
                  <a:lnTo>
                    <a:pt x="16" y="2"/>
                  </a:lnTo>
                  <a:lnTo>
                    <a:pt x="15" y="4"/>
                  </a:lnTo>
                  <a:lnTo>
                    <a:pt x="19" y="6"/>
                  </a:lnTo>
                  <a:lnTo>
                    <a:pt x="29" y="6"/>
                  </a:lnTo>
                  <a:lnTo>
                    <a:pt x="42" y="20"/>
                  </a:lnTo>
                  <a:lnTo>
                    <a:pt x="51" y="29"/>
                  </a:lnTo>
                  <a:lnTo>
                    <a:pt x="50" y="35"/>
                  </a:lnTo>
                  <a:lnTo>
                    <a:pt x="58" y="42"/>
                  </a:lnTo>
                  <a:lnTo>
                    <a:pt x="58" y="47"/>
                  </a:lnTo>
                  <a:lnTo>
                    <a:pt x="62" y="53"/>
                  </a:lnTo>
                  <a:lnTo>
                    <a:pt x="64" y="70"/>
                  </a:lnTo>
                  <a:lnTo>
                    <a:pt x="68" y="75"/>
                  </a:lnTo>
                  <a:lnTo>
                    <a:pt x="64" y="77"/>
                  </a:lnTo>
                  <a:lnTo>
                    <a:pt x="64" y="84"/>
                  </a:lnTo>
                  <a:lnTo>
                    <a:pt x="68" y="110"/>
                  </a:lnTo>
                  <a:lnTo>
                    <a:pt x="52" y="123"/>
                  </a:lnTo>
                  <a:lnTo>
                    <a:pt x="46" y="134"/>
                  </a:lnTo>
                  <a:lnTo>
                    <a:pt x="35" y="134"/>
                  </a:lnTo>
                  <a:lnTo>
                    <a:pt x="19" y="142"/>
                  </a:lnTo>
                  <a:lnTo>
                    <a:pt x="19" y="142"/>
                  </a:lnTo>
                  <a:lnTo>
                    <a:pt x="19" y="138"/>
                  </a:lnTo>
                  <a:lnTo>
                    <a:pt x="12" y="139"/>
                  </a:lnTo>
                  <a:lnTo>
                    <a:pt x="3" y="135"/>
                  </a:lnTo>
                  <a:lnTo>
                    <a:pt x="0" y="99"/>
                  </a:lnTo>
                  <a:lnTo>
                    <a:pt x="0" y="99"/>
                  </a:lnTo>
                  <a:lnTo>
                    <a:pt x="1" y="10"/>
                  </a:lnTo>
                  <a:lnTo>
                    <a:pt x="1" y="10"/>
                  </a:lnTo>
                  <a:lnTo>
                    <a:pt x="3" y="12"/>
                  </a:lnTo>
                  <a:lnTo>
                    <a:pt x="6" y="8"/>
                  </a:lnTo>
                  <a:lnTo>
                    <a:pt x="8" y="9"/>
                  </a:lnTo>
                  <a:lnTo>
                    <a:pt x="12" y="4"/>
                  </a:lnTo>
                  <a:lnTo>
                    <a:pt x="6" y="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86" name="Freeform 58">
              <a:extLst>
                <a:ext uri="{FF2B5EF4-FFF2-40B4-BE49-F238E27FC236}">
                  <a16:creationId xmlns:a16="http://schemas.microsoft.com/office/drawing/2014/main" id="{087B0A17-597E-4077-AF35-7E875DBD7FC8}"/>
                </a:ext>
              </a:extLst>
            </p:cNvPr>
            <p:cNvSpPr>
              <a:spLocks/>
            </p:cNvSpPr>
            <p:nvPr/>
          </p:nvSpPr>
          <p:spPr bwMode="auto">
            <a:xfrm>
              <a:off x="9922252" y="4523701"/>
              <a:ext cx="344488" cy="295275"/>
            </a:xfrm>
            <a:custGeom>
              <a:avLst/>
              <a:gdLst>
                <a:gd name="T0" fmla="*/ 213 w 217"/>
                <a:gd name="T1" fmla="*/ 29 h 186"/>
                <a:gd name="T2" fmla="*/ 217 w 217"/>
                <a:gd name="T3" fmla="*/ 48 h 186"/>
                <a:gd name="T4" fmla="*/ 214 w 217"/>
                <a:gd name="T5" fmla="*/ 94 h 186"/>
                <a:gd name="T6" fmla="*/ 215 w 217"/>
                <a:gd name="T7" fmla="*/ 111 h 186"/>
                <a:gd name="T8" fmla="*/ 168 w 217"/>
                <a:gd name="T9" fmla="*/ 112 h 186"/>
                <a:gd name="T10" fmla="*/ 122 w 217"/>
                <a:gd name="T11" fmla="*/ 134 h 186"/>
                <a:gd name="T12" fmla="*/ 80 w 217"/>
                <a:gd name="T13" fmla="*/ 145 h 186"/>
                <a:gd name="T14" fmla="*/ 75 w 217"/>
                <a:gd name="T15" fmla="*/ 162 h 186"/>
                <a:gd name="T16" fmla="*/ 74 w 217"/>
                <a:gd name="T17" fmla="*/ 174 h 186"/>
                <a:gd name="T18" fmla="*/ 72 w 217"/>
                <a:gd name="T19" fmla="*/ 179 h 186"/>
                <a:gd name="T20" fmla="*/ 68 w 217"/>
                <a:gd name="T21" fmla="*/ 186 h 186"/>
                <a:gd name="T22" fmla="*/ 48 w 217"/>
                <a:gd name="T23" fmla="*/ 165 h 186"/>
                <a:gd name="T24" fmla="*/ 0 w 217"/>
                <a:gd name="T25" fmla="*/ 166 h 186"/>
                <a:gd name="T26" fmla="*/ 3 w 217"/>
                <a:gd name="T27" fmla="*/ 155 h 186"/>
                <a:gd name="T28" fmla="*/ 8 w 217"/>
                <a:gd name="T29" fmla="*/ 137 h 186"/>
                <a:gd name="T30" fmla="*/ 43 w 217"/>
                <a:gd name="T31" fmla="*/ 101 h 186"/>
                <a:gd name="T32" fmla="*/ 48 w 217"/>
                <a:gd name="T33" fmla="*/ 109 h 186"/>
                <a:gd name="T34" fmla="*/ 63 w 217"/>
                <a:gd name="T35" fmla="*/ 120 h 186"/>
                <a:gd name="T36" fmla="*/ 71 w 217"/>
                <a:gd name="T37" fmla="*/ 125 h 186"/>
                <a:gd name="T38" fmla="*/ 85 w 217"/>
                <a:gd name="T39" fmla="*/ 131 h 186"/>
                <a:gd name="T40" fmla="*/ 90 w 217"/>
                <a:gd name="T41" fmla="*/ 132 h 186"/>
                <a:gd name="T42" fmla="*/ 106 w 217"/>
                <a:gd name="T43" fmla="*/ 130 h 186"/>
                <a:gd name="T44" fmla="*/ 107 w 217"/>
                <a:gd name="T45" fmla="*/ 116 h 186"/>
                <a:gd name="T46" fmla="*/ 111 w 217"/>
                <a:gd name="T47" fmla="*/ 98 h 186"/>
                <a:gd name="T48" fmla="*/ 106 w 217"/>
                <a:gd name="T49" fmla="*/ 87 h 186"/>
                <a:gd name="T50" fmla="*/ 114 w 217"/>
                <a:gd name="T51" fmla="*/ 81 h 186"/>
                <a:gd name="T52" fmla="*/ 116 w 217"/>
                <a:gd name="T53" fmla="*/ 58 h 186"/>
                <a:gd name="T54" fmla="*/ 123 w 217"/>
                <a:gd name="T55" fmla="*/ 19 h 186"/>
                <a:gd name="T56" fmla="*/ 167 w 217"/>
                <a:gd name="T57" fmla="*/ 38 h 186"/>
                <a:gd name="T58" fmla="*/ 197 w 217"/>
                <a:gd name="T59" fmla="*/ 54 h 186"/>
                <a:gd name="T60" fmla="*/ 199 w 217"/>
                <a:gd name="T61" fmla="*/ 18 h 186"/>
                <a:gd name="T62" fmla="*/ 202 w 217"/>
                <a:gd name="T63" fmla="*/ 3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7" h="186">
                  <a:moveTo>
                    <a:pt x="206" y="0"/>
                  </a:moveTo>
                  <a:lnTo>
                    <a:pt x="213" y="29"/>
                  </a:lnTo>
                  <a:lnTo>
                    <a:pt x="209" y="37"/>
                  </a:lnTo>
                  <a:lnTo>
                    <a:pt x="217" y="48"/>
                  </a:lnTo>
                  <a:lnTo>
                    <a:pt x="212" y="52"/>
                  </a:lnTo>
                  <a:lnTo>
                    <a:pt x="214" y="94"/>
                  </a:lnTo>
                  <a:lnTo>
                    <a:pt x="214" y="94"/>
                  </a:lnTo>
                  <a:lnTo>
                    <a:pt x="215" y="111"/>
                  </a:lnTo>
                  <a:lnTo>
                    <a:pt x="215" y="111"/>
                  </a:lnTo>
                  <a:lnTo>
                    <a:pt x="168" y="112"/>
                  </a:lnTo>
                  <a:lnTo>
                    <a:pt x="133" y="108"/>
                  </a:lnTo>
                  <a:lnTo>
                    <a:pt x="122" y="134"/>
                  </a:lnTo>
                  <a:lnTo>
                    <a:pt x="122" y="145"/>
                  </a:lnTo>
                  <a:lnTo>
                    <a:pt x="80" y="145"/>
                  </a:lnTo>
                  <a:lnTo>
                    <a:pt x="79" y="157"/>
                  </a:lnTo>
                  <a:lnTo>
                    <a:pt x="75" y="162"/>
                  </a:lnTo>
                  <a:lnTo>
                    <a:pt x="77" y="171"/>
                  </a:lnTo>
                  <a:lnTo>
                    <a:pt x="74" y="174"/>
                  </a:lnTo>
                  <a:lnTo>
                    <a:pt x="71" y="173"/>
                  </a:lnTo>
                  <a:lnTo>
                    <a:pt x="72" y="179"/>
                  </a:lnTo>
                  <a:lnTo>
                    <a:pt x="68" y="186"/>
                  </a:lnTo>
                  <a:lnTo>
                    <a:pt x="68" y="186"/>
                  </a:lnTo>
                  <a:lnTo>
                    <a:pt x="61" y="174"/>
                  </a:lnTo>
                  <a:lnTo>
                    <a:pt x="48" y="165"/>
                  </a:lnTo>
                  <a:lnTo>
                    <a:pt x="16" y="163"/>
                  </a:lnTo>
                  <a:lnTo>
                    <a:pt x="0" y="166"/>
                  </a:lnTo>
                  <a:lnTo>
                    <a:pt x="0" y="166"/>
                  </a:lnTo>
                  <a:lnTo>
                    <a:pt x="3" y="155"/>
                  </a:lnTo>
                  <a:lnTo>
                    <a:pt x="7" y="151"/>
                  </a:lnTo>
                  <a:lnTo>
                    <a:pt x="8" y="137"/>
                  </a:lnTo>
                  <a:lnTo>
                    <a:pt x="14" y="119"/>
                  </a:lnTo>
                  <a:lnTo>
                    <a:pt x="43" y="101"/>
                  </a:lnTo>
                  <a:lnTo>
                    <a:pt x="49" y="102"/>
                  </a:lnTo>
                  <a:lnTo>
                    <a:pt x="48" y="109"/>
                  </a:lnTo>
                  <a:lnTo>
                    <a:pt x="57" y="113"/>
                  </a:lnTo>
                  <a:lnTo>
                    <a:pt x="63" y="120"/>
                  </a:lnTo>
                  <a:lnTo>
                    <a:pt x="69" y="120"/>
                  </a:lnTo>
                  <a:lnTo>
                    <a:pt x="71" y="125"/>
                  </a:lnTo>
                  <a:lnTo>
                    <a:pt x="87" y="127"/>
                  </a:lnTo>
                  <a:lnTo>
                    <a:pt x="85" y="131"/>
                  </a:lnTo>
                  <a:lnTo>
                    <a:pt x="89" y="127"/>
                  </a:lnTo>
                  <a:lnTo>
                    <a:pt x="90" y="132"/>
                  </a:lnTo>
                  <a:lnTo>
                    <a:pt x="98" y="135"/>
                  </a:lnTo>
                  <a:lnTo>
                    <a:pt x="106" y="130"/>
                  </a:lnTo>
                  <a:lnTo>
                    <a:pt x="109" y="126"/>
                  </a:lnTo>
                  <a:lnTo>
                    <a:pt x="107" y="116"/>
                  </a:lnTo>
                  <a:lnTo>
                    <a:pt x="112" y="108"/>
                  </a:lnTo>
                  <a:lnTo>
                    <a:pt x="111" y="98"/>
                  </a:lnTo>
                  <a:lnTo>
                    <a:pt x="107" y="96"/>
                  </a:lnTo>
                  <a:lnTo>
                    <a:pt x="106" y="87"/>
                  </a:lnTo>
                  <a:lnTo>
                    <a:pt x="110" y="81"/>
                  </a:lnTo>
                  <a:lnTo>
                    <a:pt x="114" y="81"/>
                  </a:lnTo>
                  <a:lnTo>
                    <a:pt x="111" y="71"/>
                  </a:lnTo>
                  <a:lnTo>
                    <a:pt x="116" y="58"/>
                  </a:lnTo>
                  <a:lnTo>
                    <a:pt x="114" y="26"/>
                  </a:lnTo>
                  <a:lnTo>
                    <a:pt x="123" y="19"/>
                  </a:lnTo>
                  <a:lnTo>
                    <a:pt x="133" y="18"/>
                  </a:lnTo>
                  <a:lnTo>
                    <a:pt x="167" y="38"/>
                  </a:lnTo>
                  <a:lnTo>
                    <a:pt x="179" y="58"/>
                  </a:lnTo>
                  <a:lnTo>
                    <a:pt x="197" y="54"/>
                  </a:lnTo>
                  <a:lnTo>
                    <a:pt x="202" y="36"/>
                  </a:lnTo>
                  <a:lnTo>
                    <a:pt x="199" y="18"/>
                  </a:lnTo>
                  <a:lnTo>
                    <a:pt x="202" y="14"/>
                  </a:lnTo>
                  <a:lnTo>
                    <a:pt x="202" y="3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87" name="Freeform 59">
              <a:extLst>
                <a:ext uri="{FF2B5EF4-FFF2-40B4-BE49-F238E27FC236}">
                  <a16:creationId xmlns:a16="http://schemas.microsoft.com/office/drawing/2014/main" id="{07B8388B-C703-42D6-9A67-4ABA9B254BE8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3215" y="1651913"/>
              <a:ext cx="265113" cy="169863"/>
            </a:xfrm>
            <a:custGeom>
              <a:avLst/>
              <a:gdLst>
                <a:gd name="T0" fmla="*/ 167 w 167"/>
                <a:gd name="T1" fmla="*/ 6 h 107"/>
                <a:gd name="T2" fmla="*/ 167 w 167"/>
                <a:gd name="T3" fmla="*/ 52 h 107"/>
                <a:gd name="T4" fmla="*/ 167 w 167"/>
                <a:gd name="T5" fmla="*/ 52 h 107"/>
                <a:gd name="T6" fmla="*/ 143 w 167"/>
                <a:gd name="T7" fmla="*/ 51 h 107"/>
                <a:gd name="T8" fmla="*/ 124 w 167"/>
                <a:gd name="T9" fmla="*/ 54 h 107"/>
                <a:gd name="T10" fmla="*/ 98 w 167"/>
                <a:gd name="T11" fmla="*/ 67 h 107"/>
                <a:gd name="T12" fmla="*/ 72 w 167"/>
                <a:gd name="T13" fmla="*/ 66 h 107"/>
                <a:gd name="T14" fmla="*/ 60 w 167"/>
                <a:gd name="T15" fmla="*/ 66 h 107"/>
                <a:gd name="T16" fmla="*/ 54 w 167"/>
                <a:gd name="T17" fmla="*/ 70 h 107"/>
                <a:gd name="T18" fmla="*/ 43 w 167"/>
                <a:gd name="T19" fmla="*/ 69 h 107"/>
                <a:gd name="T20" fmla="*/ 42 w 167"/>
                <a:gd name="T21" fmla="*/ 74 h 107"/>
                <a:gd name="T22" fmla="*/ 44 w 167"/>
                <a:gd name="T23" fmla="*/ 83 h 107"/>
                <a:gd name="T24" fmla="*/ 37 w 167"/>
                <a:gd name="T25" fmla="*/ 100 h 107"/>
                <a:gd name="T26" fmla="*/ 30 w 167"/>
                <a:gd name="T27" fmla="*/ 107 h 107"/>
                <a:gd name="T28" fmla="*/ 22 w 167"/>
                <a:gd name="T29" fmla="*/ 107 h 107"/>
                <a:gd name="T30" fmla="*/ 22 w 167"/>
                <a:gd name="T31" fmla="*/ 107 h 107"/>
                <a:gd name="T32" fmla="*/ 17 w 167"/>
                <a:gd name="T33" fmla="*/ 105 h 107"/>
                <a:gd name="T34" fmla="*/ 14 w 167"/>
                <a:gd name="T35" fmla="*/ 97 h 107"/>
                <a:gd name="T36" fmla="*/ 0 w 167"/>
                <a:gd name="T37" fmla="*/ 83 h 107"/>
                <a:gd name="T38" fmla="*/ 0 w 167"/>
                <a:gd name="T39" fmla="*/ 83 h 107"/>
                <a:gd name="T40" fmla="*/ 2 w 167"/>
                <a:gd name="T41" fmla="*/ 74 h 107"/>
                <a:gd name="T42" fmla="*/ 1 w 167"/>
                <a:gd name="T43" fmla="*/ 44 h 107"/>
                <a:gd name="T44" fmla="*/ 17 w 167"/>
                <a:gd name="T45" fmla="*/ 26 h 107"/>
                <a:gd name="T46" fmla="*/ 17 w 167"/>
                <a:gd name="T47" fmla="*/ 26 h 107"/>
                <a:gd name="T48" fmla="*/ 26 w 167"/>
                <a:gd name="T49" fmla="*/ 25 h 107"/>
                <a:gd name="T50" fmla="*/ 30 w 167"/>
                <a:gd name="T51" fmla="*/ 21 h 107"/>
                <a:gd name="T52" fmla="*/ 30 w 167"/>
                <a:gd name="T53" fmla="*/ 13 h 107"/>
                <a:gd name="T54" fmla="*/ 30 w 167"/>
                <a:gd name="T55" fmla="*/ 13 h 107"/>
                <a:gd name="T56" fmla="*/ 60 w 167"/>
                <a:gd name="T57" fmla="*/ 16 h 107"/>
                <a:gd name="T58" fmla="*/ 66 w 167"/>
                <a:gd name="T59" fmla="*/ 25 h 107"/>
                <a:gd name="T60" fmla="*/ 83 w 167"/>
                <a:gd name="T61" fmla="*/ 31 h 107"/>
                <a:gd name="T62" fmla="*/ 102 w 167"/>
                <a:gd name="T63" fmla="*/ 27 h 107"/>
                <a:gd name="T64" fmla="*/ 121 w 167"/>
                <a:gd name="T65" fmla="*/ 5 h 107"/>
                <a:gd name="T66" fmla="*/ 137 w 167"/>
                <a:gd name="T67" fmla="*/ 0 h 107"/>
                <a:gd name="T68" fmla="*/ 167 w 167"/>
                <a:gd name="T69" fmla="*/ 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7" h="107">
                  <a:moveTo>
                    <a:pt x="167" y="6"/>
                  </a:moveTo>
                  <a:lnTo>
                    <a:pt x="167" y="52"/>
                  </a:lnTo>
                  <a:lnTo>
                    <a:pt x="167" y="52"/>
                  </a:lnTo>
                  <a:lnTo>
                    <a:pt x="143" y="51"/>
                  </a:lnTo>
                  <a:lnTo>
                    <a:pt x="124" y="54"/>
                  </a:lnTo>
                  <a:lnTo>
                    <a:pt x="98" y="67"/>
                  </a:lnTo>
                  <a:lnTo>
                    <a:pt x="72" y="66"/>
                  </a:lnTo>
                  <a:lnTo>
                    <a:pt x="60" y="66"/>
                  </a:lnTo>
                  <a:lnTo>
                    <a:pt x="54" y="70"/>
                  </a:lnTo>
                  <a:lnTo>
                    <a:pt x="43" y="69"/>
                  </a:lnTo>
                  <a:lnTo>
                    <a:pt x="42" y="74"/>
                  </a:lnTo>
                  <a:lnTo>
                    <a:pt x="44" y="83"/>
                  </a:lnTo>
                  <a:lnTo>
                    <a:pt x="37" y="100"/>
                  </a:lnTo>
                  <a:lnTo>
                    <a:pt x="30" y="107"/>
                  </a:lnTo>
                  <a:lnTo>
                    <a:pt x="22" y="107"/>
                  </a:lnTo>
                  <a:lnTo>
                    <a:pt x="22" y="107"/>
                  </a:lnTo>
                  <a:lnTo>
                    <a:pt x="17" y="105"/>
                  </a:lnTo>
                  <a:lnTo>
                    <a:pt x="14" y="97"/>
                  </a:lnTo>
                  <a:lnTo>
                    <a:pt x="0" y="83"/>
                  </a:lnTo>
                  <a:lnTo>
                    <a:pt x="0" y="83"/>
                  </a:lnTo>
                  <a:lnTo>
                    <a:pt x="2" y="74"/>
                  </a:lnTo>
                  <a:lnTo>
                    <a:pt x="1" y="44"/>
                  </a:lnTo>
                  <a:lnTo>
                    <a:pt x="17" y="26"/>
                  </a:lnTo>
                  <a:lnTo>
                    <a:pt x="17" y="26"/>
                  </a:lnTo>
                  <a:lnTo>
                    <a:pt x="26" y="25"/>
                  </a:lnTo>
                  <a:lnTo>
                    <a:pt x="30" y="21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60" y="16"/>
                  </a:lnTo>
                  <a:lnTo>
                    <a:pt x="66" y="25"/>
                  </a:lnTo>
                  <a:lnTo>
                    <a:pt x="83" y="31"/>
                  </a:lnTo>
                  <a:lnTo>
                    <a:pt x="102" y="27"/>
                  </a:lnTo>
                  <a:lnTo>
                    <a:pt x="121" y="5"/>
                  </a:lnTo>
                  <a:lnTo>
                    <a:pt x="137" y="0"/>
                  </a:lnTo>
                  <a:lnTo>
                    <a:pt x="167" y="6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88" name="Freeform 60">
              <a:extLst>
                <a:ext uri="{FF2B5EF4-FFF2-40B4-BE49-F238E27FC236}">
                  <a16:creationId xmlns:a16="http://schemas.microsoft.com/office/drawing/2014/main" id="{932B7E02-4B6C-4C77-A2A2-4D9E9DCF0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0902" y="3864888"/>
              <a:ext cx="407988" cy="546100"/>
            </a:xfrm>
            <a:custGeom>
              <a:avLst/>
              <a:gdLst>
                <a:gd name="T0" fmla="*/ 188 w 257"/>
                <a:gd name="T1" fmla="*/ 1 h 344"/>
                <a:gd name="T2" fmla="*/ 204 w 257"/>
                <a:gd name="T3" fmla="*/ 11 h 344"/>
                <a:gd name="T4" fmla="*/ 236 w 257"/>
                <a:gd name="T5" fmla="*/ 18 h 344"/>
                <a:gd name="T6" fmla="*/ 246 w 257"/>
                <a:gd name="T7" fmla="*/ 18 h 344"/>
                <a:gd name="T8" fmla="*/ 247 w 257"/>
                <a:gd name="T9" fmla="*/ 22 h 344"/>
                <a:gd name="T10" fmla="*/ 256 w 257"/>
                <a:gd name="T11" fmla="*/ 34 h 344"/>
                <a:gd name="T12" fmla="*/ 257 w 257"/>
                <a:gd name="T13" fmla="*/ 45 h 344"/>
                <a:gd name="T14" fmla="*/ 248 w 257"/>
                <a:gd name="T15" fmla="*/ 52 h 344"/>
                <a:gd name="T16" fmla="*/ 245 w 257"/>
                <a:gd name="T17" fmla="*/ 64 h 344"/>
                <a:gd name="T18" fmla="*/ 236 w 257"/>
                <a:gd name="T19" fmla="*/ 100 h 344"/>
                <a:gd name="T20" fmla="*/ 235 w 257"/>
                <a:gd name="T21" fmla="*/ 104 h 344"/>
                <a:gd name="T22" fmla="*/ 212 w 257"/>
                <a:gd name="T23" fmla="*/ 122 h 344"/>
                <a:gd name="T24" fmla="*/ 207 w 257"/>
                <a:gd name="T25" fmla="*/ 135 h 344"/>
                <a:gd name="T26" fmla="*/ 163 w 257"/>
                <a:gd name="T27" fmla="*/ 129 h 344"/>
                <a:gd name="T28" fmla="*/ 159 w 257"/>
                <a:gd name="T29" fmla="*/ 182 h 344"/>
                <a:gd name="T30" fmla="*/ 132 w 257"/>
                <a:gd name="T31" fmla="*/ 238 h 344"/>
                <a:gd name="T32" fmla="*/ 59 w 257"/>
                <a:gd name="T33" fmla="*/ 327 h 344"/>
                <a:gd name="T34" fmla="*/ 51 w 257"/>
                <a:gd name="T35" fmla="*/ 344 h 344"/>
                <a:gd name="T36" fmla="*/ 31 w 257"/>
                <a:gd name="T37" fmla="*/ 317 h 344"/>
                <a:gd name="T38" fmla="*/ 19 w 257"/>
                <a:gd name="T39" fmla="*/ 300 h 344"/>
                <a:gd name="T40" fmla="*/ 18 w 257"/>
                <a:gd name="T41" fmla="*/ 292 h 344"/>
                <a:gd name="T42" fmla="*/ 7 w 257"/>
                <a:gd name="T43" fmla="*/ 292 h 344"/>
                <a:gd name="T44" fmla="*/ 10 w 257"/>
                <a:gd name="T45" fmla="*/ 283 h 344"/>
                <a:gd name="T46" fmla="*/ 1 w 257"/>
                <a:gd name="T47" fmla="*/ 282 h 344"/>
                <a:gd name="T48" fmla="*/ 2 w 257"/>
                <a:gd name="T49" fmla="*/ 264 h 344"/>
                <a:gd name="T50" fmla="*/ 0 w 257"/>
                <a:gd name="T51" fmla="*/ 254 h 344"/>
                <a:gd name="T52" fmla="*/ 16 w 257"/>
                <a:gd name="T53" fmla="*/ 223 h 344"/>
                <a:gd name="T54" fmla="*/ 62 w 257"/>
                <a:gd name="T55" fmla="*/ 223 h 344"/>
                <a:gd name="T56" fmla="*/ 97 w 257"/>
                <a:gd name="T57" fmla="*/ 205 h 344"/>
                <a:gd name="T58" fmla="*/ 100 w 257"/>
                <a:gd name="T59" fmla="*/ 169 h 344"/>
                <a:gd name="T60" fmla="*/ 106 w 257"/>
                <a:gd name="T61" fmla="*/ 138 h 344"/>
                <a:gd name="T62" fmla="*/ 97 w 257"/>
                <a:gd name="T63" fmla="*/ 98 h 344"/>
                <a:gd name="T64" fmla="*/ 109 w 257"/>
                <a:gd name="T65" fmla="*/ 95 h 344"/>
                <a:gd name="T66" fmla="*/ 117 w 257"/>
                <a:gd name="T67" fmla="*/ 86 h 344"/>
                <a:gd name="T68" fmla="*/ 123 w 257"/>
                <a:gd name="T69" fmla="*/ 60 h 344"/>
                <a:gd name="T70" fmla="*/ 128 w 257"/>
                <a:gd name="T71" fmla="*/ 46 h 344"/>
                <a:gd name="T72" fmla="*/ 122 w 257"/>
                <a:gd name="T73" fmla="*/ 32 h 344"/>
                <a:gd name="T74" fmla="*/ 124 w 257"/>
                <a:gd name="T75" fmla="*/ 23 h 344"/>
                <a:gd name="T76" fmla="*/ 148 w 257"/>
                <a:gd name="T77" fmla="*/ 21 h 344"/>
                <a:gd name="T78" fmla="*/ 169 w 257"/>
                <a:gd name="T79" fmla="*/ 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57" h="344">
                  <a:moveTo>
                    <a:pt x="177" y="0"/>
                  </a:moveTo>
                  <a:lnTo>
                    <a:pt x="188" y="1"/>
                  </a:lnTo>
                  <a:lnTo>
                    <a:pt x="192" y="3"/>
                  </a:lnTo>
                  <a:lnTo>
                    <a:pt x="204" y="11"/>
                  </a:lnTo>
                  <a:lnTo>
                    <a:pt x="223" y="11"/>
                  </a:lnTo>
                  <a:lnTo>
                    <a:pt x="236" y="18"/>
                  </a:lnTo>
                  <a:lnTo>
                    <a:pt x="241" y="14"/>
                  </a:lnTo>
                  <a:lnTo>
                    <a:pt x="246" y="18"/>
                  </a:lnTo>
                  <a:lnTo>
                    <a:pt x="242" y="20"/>
                  </a:lnTo>
                  <a:lnTo>
                    <a:pt x="247" y="22"/>
                  </a:lnTo>
                  <a:lnTo>
                    <a:pt x="250" y="36"/>
                  </a:lnTo>
                  <a:lnTo>
                    <a:pt x="256" y="34"/>
                  </a:lnTo>
                  <a:lnTo>
                    <a:pt x="255" y="40"/>
                  </a:lnTo>
                  <a:lnTo>
                    <a:pt x="257" y="45"/>
                  </a:lnTo>
                  <a:lnTo>
                    <a:pt x="251" y="55"/>
                  </a:lnTo>
                  <a:lnTo>
                    <a:pt x="248" y="52"/>
                  </a:lnTo>
                  <a:lnTo>
                    <a:pt x="249" y="57"/>
                  </a:lnTo>
                  <a:lnTo>
                    <a:pt x="245" y="64"/>
                  </a:lnTo>
                  <a:lnTo>
                    <a:pt x="240" y="88"/>
                  </a:lnTo>
                  <a:lnTo>
                    <a:pt x="236" y="100"/>
                  </a:lnTo>
                  <a:lnTo>
                    <a:pt x="233" y="101"/>
                  </a:lnTo>
                  <a:lnTo>
                    <a:pt x="235" y="104"/>
                  </a:lnTo>
                  <a:lnTo>
                    <a:pt x="226" y="115"/>
                  </a:lnTo>
                  <a:lnTo>
                    <a:pt x="212" y="122"/>
                  </a:lnTo>
                  <a:lnTo>
                    <a:pt x="207" y="135"/>
                  </a:lnTo>
                  <a:lnTo>
                    <a:pt x="207" y="135"/>
                  </a:lnTo>
                  <a:lnTo>
                    <a:pt x="189" y="128"/>
                  </a:lnTo>
                  <a:lnTo>
                    <a:pt x="163" y="129"/>
                  </a:lnTo>
                  <a:lnTo>
                    <a:pt x="178" y="160"/>
                  </a:lnTo>
                  <a:lnTo>
                    <a:pt x="159" y="182"/>
                  </a:lnTo>
                  <a:lnTo>
                    <a:pt x="139" y="216"/>
                  </a:lnTo>
                  <a:lnTo>
                    <a:pt x="132" y="238"/>
                  </a:lnTo>
                  <a:lnTo>
                    <a:pt x="78" y="308"/>
                  </a:lnTo>
                  <a:lnTo>
                    <a:pt x="59" y="327"/>
                  </a:lnTo>
                  <a:lnTo>
                    <a:pt x="51" y="344"/>
                  </a:lnTo>
                  <a:lnTo>
                    <a:pt x="51" y="344"/>
                  </a:lnTo>
                  <a:lnTo>
                    <a:pt x="35" y="329"/>
                  </a:lnTo>
                  <a:lnTo>
                    <a:pt x="31" y="317"/>
                  </a:lnTo>
                  <a:lnTo>
                    <a:pt x="22" y="313"/>
                  </a:lnTo>
                  <a:lnTo>
                    <a:pt x="19" y="300"/>
                  </a:lnTo>
                  <a:lnTo>
                    <a:pt x="14" y="300"/>
                  </a:lnTo>
                  <a:lnTo>
                    <a:pt x="18" y="292"/>
                  </a:lnTo>
                  <a:lnTo>
                    <a:pt x="12" y="290"/>
                  </a:lnTo>
                  <a:lnTo>
                    <a:pt x="7" y="292"/>
                  </a:lnTo>
                  <a:lnTo>
                    <a:pt x="4" y="289"/>
                  </a:lnTo>
                  <a:lnTo>
                    <a:pt x="10" y="283"/>
                  </a:lnTo>
                  <a:lnTo>
                    <a:pt x="4" y="285"/>
                  </a:lnTo>
                  <a:lnTo>
                    <a:pt x="1" y="282"/>
                  </a:lnTo>
                  <a:lnTo>
                    <a:pt x="4" y="274"/>
                  </a:lnTo>
                  <a:lnTo>
                    <a:pt x="2" y="264"/>
                  </a:lnTo>
                  <a:lnTo>
                    <a:pt x="5" y="258"/>
                  </a:lnTo>
                  <a:lnTo>
                    <a:pt x="0" y="254"/>
                  </a:lnTo>
                  <a:lnTo>
                    <a:pt x="12" y="240"/>
                  </a:lnTo>
                  <a:lnTo>
                    <a:pt x="16" y="223"/>
                  </a:lnTo>
                  <a:lnTo>
                    <a:pt x="28" y="221"/>
                  </a:lnTo>
                  <a:lnTo>
                    <a:pt x="62" y="223"/>
                  </a:lnTo>
                  <a:lnTo>
                    <a:pt x="87" y="204"/>
                  </a:lnTo>
                  <a:lnTo>
                    <a:pt x="97" y="205"/>
                  </a:lnTo>
                  <a:lnTo>
                    <a:pt x="106" y="197"/>
                  </a:lnTo>
                  <a:lnTo>
                    <a:pt x="100" y="169"/>
                  </a:lnTo>
                  <a:lnTo>
                    <a:pt x="100" y="153"/>
                  </a:lnTo>
                  <a:lnTo>
                    <a:pt x="106" y="138"/>
                  </a:lnTo>
                  <a:lnTo>
                    <a:pt x="91" y="104"/>
                  </a:lnTo>
                  <a:lnTo>
                    <a:pt x="97" y="98"/>
                  </a:lnTo>
                  <a:lnTo>
                    <a:pt x="103" y="99"/>
                  </a:lnTo>
                  <a:lnTo>
                    <a:pt x="109" y="95"/>
                  </a:lnTo>
                  <a:lnTo>
                    <a:pt x="109" y="92"/>
                  </a:lnTo>
                  <a:lnTo>
                    <a:pt x="117" y="86"/>
                  </a:lnTo>
                  <a:lnTo>
                    <a:pt x="122" y="70"/>
                  </a:lnTo>
                  <a:lnTo>
                    <a:pt x="123" y="60"/>
                  </a:lnTo>
                  <a:lnTo>
                    <a:pt x="126" y="59"/>
                  </a:lnTo>
                  <a:lnTo>
                    <a:pt x="128" y="46"/>
                  </a:lnTo>
                  <a:lnTo>
                    <a:pt x="124" y="43"/>
                  </a:lnTo>
                  <a:lnTo>
                    <a:pt x="122" y="32"/>
                  </a:lnTo>
                  <a:lnTo>
                    <a:pt x="126" y="29"/>
                  </a:lnTo>
                  <a:lnTo>
                    <a:pt x="124" y="23"/>
                  </a:lnTo>
                  <a:lnTo>
                    <a:pt x="143" y="17"/>
                  </a:lnTo>
                  <a:lnTo>
                    <a:pt x="148" y="21"/>
                  </a:lnTo>
                  <a:lnTo>
                    <a:pt x="163" y="7"/>
                  </a:lnTo>
                  <a:lnTo>
                    <a:pt x="169" y="6"/>
                  </a:lnTo>
                  <a:lnTo>
                    <a:pt x="177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89" name="Freeform 61">
              <a:extLst>
                <a:ext uri="{FF2B5EF4-FFF2-40B4-BE49-F238E27FC236}">
                  <a16:creationId xmlns:a16="http://schemas.microsoft.com/office/drawing/2014/main" id="{365DDABB-1D6F-47D9-8679-BCDA7A43720B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1865" y="4068088"/>
              <a:ext cx="247650" cy="474663"/>
            </a:xfrm>
            <a:custGeom>
              <a:avLst/>
              <a:gdLst>
                <a:gd name="T0" fmla="*/ 0 w 156"/>
                <a:gd name="T1" fmla="*/ 216 h 299"/>
                <a:gd name="T2" fmla="*/ 8 w 156"/>
                <a:gd name="T3" fmla="*/ 199 h 299"/>
                <a:gd name="T4" fmla="*/ 27 w 156"/>
                <a:gd name="T5" fmla="*/ 180 h 299"/>
                <a:gd name="T6" fmla="*/ 81 w 156"/>
                <a:gd name="T7" fmla="*/ 110 h 299"/>
                <a:gd name="T8" fmla="*/ 88 w 156"/>
                <a:gd name="T9" fmla="*/ 88 h 299"/>
                <a:gd name="T10" fmla="*/ 108 w 156"/>
                <a:gd name="T11" fmla="*/ 54 h 299"/>
                <a:gd name="T12" fmla="*/ 127 w 156"/>
                <a:gd name="T13" fmla="*/ 32 h 299"/>
                <a:gd name="T14" fmla="*/ 111 w 156"/>
                <a:gd name="T15" fmla="*/ 1 h 299"/>
                <a:gd name="T16" fmla="*/ 138 w 156"/>
                <a:gd name="T17" fmla="*/ 0 h 299"/>
                <a:gd name="T18" fmla="*/ 156 w 156"/>
                <a:gd name="T19" fmla="*/ 7 h 299"/>
                <a:gd name="T20" fmla="*/ 156 w 156"/>
                <a:gd name="T21" fmla="*/ 7 h 299"/>
                <a:gd name="T22" fmla="*/ 155 w 156"/>
                <a:gd name="T23" fmla="*/ 30 h 299"/>
                <a:gd name="T24" fmla="*/ 145 w 156"/>
                <a:gd name="T25" fmla="*/ 50 h 299"/>
                <a:gd name="T26" fmla="*/ 144 w 156"/>
                <a:gd name="T27" fmla="*/ 62 h 299"/>
                <a:gd name="T28" fmla="*/ 133 w 156"/>
                <a:gd name="T29" fmla="*/ 89 h 299"/>
                <a:gd name="T30" fmla="*/ 123 w 156"/>
                <a:gd name="T31" fmla="*/ 100 h 299"/>
                <a:gd name="T32" fmla="*/ 122 w 156"/>
                <a:gd name="T33" fmla="*/ 107 h 299"/>
                <a:gd name="T34" fmla="*/ 116 w 156"/>
                <a:gd name="T35" fmla="*/ 111 h 299"/>
                <a:gd name="T36" fmla="*/ 116 w 156"/>
                <a:gd name="T37" fmla="*/ 122 h 299"/>
                <a:gd name="T38" fmla="*/ 112 w 156"/>
                <a:gd name="T39" fmla="*/ 125 h 299"/>
                <a:gd name="T40" fmla="*/ 118 w 156"/>
                <a:gd name="T41" fmla="*/ 154 h 299"/>
                <a:gd name="T42" fmla="*/ 117 w 156"/>
                <a:gd name="T43" fmla="*/ 169 h 299"/>
                <a:gd name="T44" fmla="*/ 110 w 156"/>
                <a:gd name="T45" fmla="*/ 165 h 299"/>
                <a:gd name="T46" fmla="*/ 107 w 156"/>
                <a:gd name="T47" fmla="*/ 171 h 299"/>
                <a:gd name="T48" fmla="*/ 110 w 156"/>
                <a:gd name="T49" fmla="*/ 177 h 299"/>
                <a:gd name="T50" fmla="*/ 117 w 156"/>
                <a:gd name="T51" fmla="*/ 178 h 299"/>
                <a:gd name="T52" fmla="*/ 119 w 156"/>
                <a:gd name="T53" fmla="*/ 182 h 299"/>
                <a:gd name="T54" fmla="*/ 116 w 156"/>
                <a:gd name="T55" fmla="*/ 186 h 299"/>
                <a:gd name="T56" fmla="*/ 116 w 156"/>
                <a:gd name="T57" fmla="*/ 182 h 299"/>
                <a:gd name="T58" fmla="*/ 113 w 156"/>
                <a:gd name="T59" fmla="*/ 181 h 299"/>
                <a:gd name="T60" fmla="*/ 110 w 156"/>
                <a:gd name="T61" fmla="*/ 188 h 299"/>
                <a:gd name="T62" fmla="*/ 117 w 156"/>
                <a:gd name="T63" fmla="*/ 188 h 299"/>
                <a:gd name="T64" fmla="*/ 123 w 156"/>
                <a:gd name="T65" fmla="*/ 203 h 299"/>
                <a:gd name="T66" fmla="*/ 133 w 156"/>
                <a:gd name="T67" fmla="*/ 207 h 299"/>
                <a:gd name="T68" fmla="*/ 140 w 156"/>
                <a:gd name="T69" fmla="*/ 224 h 299"/>
                <a:gd name="T70" fmla="*/ 148 w 156"/>
                <a:gd name="T71" fmla="*/ 231 h 299"/>
                <a:gd name="T72" fmla="*/ 151 w 156"/>
                <a:gd name="T73" fmla="*/ 238 h 299"/>
                <a:gd name="T74" fmla="*/ 145 w 156"/>
                <a:gd name="T75" fmla="*/ 261 h 299"/>
                <a:gd name="T76" fmla="*/ 127 w 156"/>
                <a:gd name="T77" fmla="*/ 287 h 299"/>
                <a:gd name="T78" fmla="*/ 116 w 156"/>
                <a:gd name="T79" fmla="*/ 291 h 299"/>
                <a:gd name="T80" fmla="*/ 111 w 156"/>
                <a:gd name="T81" fmla="*/ 297 h 299"/>
                <a:gd name="T82" fmla="*/ 107 w 156"/>
                <a:gd name="T83" fmla="*/ 296 h 299"/>
                <a:gd name="T84" fmla="*/ 100 w 156"/>
                <a:gd name="T85" fmla="*/ 293 h 299"/>
                <a:gd name="T86" fmla="*/ 87 w 156"/>
                <a:gd name="T87" fmla="*/ 299 h 299"/>
                <a:gd name="T88" fmla="*/ 71 w 156"/>
                <a:gd name="T89" fmla="*/ 291 h 299"/>
                <a:gd name="T90" fmla="*/ 57 w 156"/>
                <a:gd name="T91" fmla="*/ 259 h 299"/>
                <a:gd name="T92" fmla="*/ 55 w 156"/>
                <a:gd name="T93" fmla="*/ 236 h 299"/>
                <a:gd name="T94" fmla="*/ 39 w 156"/>
                <a:gd name="T95" fmla="*/ 229 h 299"/>
                <a:gd name="T96" fmla="*/ 13 w 156"/>
                <a:gd name="T97" fmla="*/ 225 h 299"/>
                <a:gd name="T98" fmla="*/ 0 w 156"/>
                <a:gd name="T99" fmla="*/ 216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6" h="299">
                  <a:moveTo>
                    <a:pt x="0" y="216"/>
                  </a:moveTo>
                  <a:lnTo>
                    <a:pt x="8" y="199"/>
                  </a:lnTo>
                  <a:lnTo>
                    <a:pt x="27" y="180"/>
                  </a:lnTo>
                  <a:lnTo>
                    <a:pt x="81" y="110"/>
                  </a:lnTo>
                  <a:lnTo>
                    <a:pt x="88" y="88"/>
                  </a:lnTo>
                  <a:lnTo>
                    <a:pt x="108" y="54"/>
                  </a:lnTo>
                  <a:lnTo>
                    <a:pt x="127" y="32"/>
                  </a:lnTo>
                  <a:lnTo>
                    <a:pt x="111" y="1"/>
                  </a:lnTo>
                  <a:lnTo>
                    <a:pt x="138" y="0"/>
                  </a:lnTo>
                  <a:lnTo>
                    <a:pt x="156" y="7"/>
                  </a:lnTo>
                  <a:lnTo>
                    <a:pt x="156" y="7"/>
                  </a:lnTo>
                  <a:lnTo>
                    <a:pt x="155" y="30"/>
                  </a:lnTo>
                  <a:lnTo>
                    <a:pt x="145" y="50"/>
                  </a:lnTo>
                  <a:lnTo>
                    <a:pt x="144" y="62"/>
                  </a:lnTo>
                  <a:lnTo>
                    <a:pt x="133" y="89"/>
                  </a:lnTo>
                  <a:lnTo>
                    <a:pt x="123" y="100"/>
                  </a:lnTo>
                  <a:lnTo>
                    <a:pt x="122" y="107"/>
                  </a:lnTo>
                  <a:lnTo>
                    <a:pt x="116" y="111"/>
                  </a:lnTo>
                  <a:lnTo>
                    <a:pt x="116" y="122"/>
                  </a:lnTo>
                  <a:lnTo>
                    <a:pt x="112" y="125"/>
                  </a:lnTo>
                  <a:lnTo>
                    <a:pt x="118" y="154"/>
                  </a:lnTo>
                  <a:lnTo>
                    <a:pt x="117" y="169"/>
                  </a:lnTo>
                  <a:lnTo>
                    <a:pt x="110" y="165"/>
                  </a:lnTo>
                  <a:lnTo>
                    <a:pt x="107" y="171"/>
                  </a:lnTo>
                  <a:lnTo>
                    <a:pt x="110" y="177"/>
                  </a:lnTo>
                  <a:lnTo>
                    <a:pt x="117" y="178"/>
                  </a:lnTo>
                  <a:lnTo>
                    <a:pt x="119" y="182"/>
                  </a:lnTo>
                  <a:lnTo>
                    <a:pt x="116" y="186"/>
                  </a:lnTo>
                  <a:lnTo>
                    <a:pt x="116" y="182"/>
                  </a:lnTo>
                  <a:lnTo>
                    <a:pt x="113" y="181"/>
                  </a:lnTo>
                  <a:lnTo>
                    <a:pt x="110" y="188"/>
                  </a:lnTo>
                  <a:lnTo>
                    <a:pt x="117" y="188"/>
                  </a:lnTo>
                  <a:lnTo>
                    <a:pt x="123" y="203"/>
                  </a:lnTo>
                  <a:lnTo>
                    <a:pt x="133" y="207"/>
                  </a:lnTo>
                  <a:lnTo>
                    <a:pt x="140" y="224"/>
                  </a:lnTo>
                  <a:lnTo>
                    <a:pt x="148" y="231"/>
                  </a:lnTo>
                  <a:lnTo>
                    <a:pt x="151" y="238"/>
                  </a:lnTo>
                  <a:lnTo>
                    <a:pt x="145" y="261"/>
                  </a:lnTo>
                  <a:lnTo>
                    <a:pt x="127" y="287"/>
                  </a:lnTo>
                  <a:lnTo>
                    <a:pt x="116" y="291"/>
                  </a:lnTo>
                  <a:lnTo>
                    <a:pt x="111" y="297"/>
                  </a:lnTo>
                  <a:lnTo>
                    <a:pt x="107" y="296"/>
                  </a:lnTo>
                  <a:lnTo>
                    <a:pt x="100" y="293"/>
                  </a:lnTo>
                  <a:lnTo>
                    <a:pt x="87" y="299"/>
                  </a:lnTo>
                  <a:lnTo>
                    <a:pt x="71" y="291"/>
                  </a:lnTo>
                  <a:lnTo>
                    <a:pt x="57" y="259"/>
                  </a:lnTo>
                  <a:lnTo>
                    <a:pt x="55" y="236"/>
                  </a:lnTo>
                  <a:lnTo>
                    <a:pt x="39" y="229"/>
                  </a:lnTo>
                  <a:lnTo>
                    <a:pt x="13" y="225"/>
                  </a:lnTo>
                  <a:lnTo>
                    <a:pt x="0" y="216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90" name="Freeform 62">
              <a:extLst>
                <a:ext uri="{FF2B5EF4-FFF2-40B4-BE49-F238E27FC236}">
                  <a16:creationId xmlns:a16="http://schemas.microsoft.com/office/drawing/2014/main" id="{840514E4-B9D9-46EE-9C16-24F6F5E0E3A2}"/>
                </a:ext>
              </a:extLst>
            </p:cNvPr>
            <p:cNvSpPr>
              <a:spLocks/>
            </p:cNvSpPr>
            <p:nvPr/>
          </p:nvSpPr>
          <p:spPr bwMode="auto">
            <a:xfrm>
              <a:off x="9949240" y="5009476"/>
              <a:ext cx="338138" cy="330200"/>
            </a:xfrm>
            <a:custGeom>
              <a:avLst/>
              <a:gdLst>
                <a:gd name="T0" fmla="*/ 36 w 213"/>
                <a:gd name="T1" fmla="*/ 0 h 208"/>
                <a:gd name="T2" fmla="*/ 52 w 213"/>
                <a:gd name="T3" fmla="*/ 2 h 208"/>
                <a:gd name="T4" fmla="*/ 69 w 213"/>
                <a:gd name="T5" fmla="*/ 15 h 208"/>
                <a:gd name="T6" fmla="*/ 104 w 213"/>
                <a:gd name="T7" fmla="*/ 17 h 208"/>
                <a:gd name="T8" fmla="*/ 107 w 213"/>
                <a:gd name="T9" fmla="*/ 30 h 208"/>
                <a:gd name="T10" fmla="*/ 99 w 213"/>
                <a:gd name="T11" fmla="*/ 44 h 208"/>
                <a:gd name="T12" fmla="*/ 110 w 213"/>
                <a:gd name="T13" fmla="*/ 44 h 208"/>
                <a:gd name="T14" fmla="*/ 119 w 213"/>
                <a:gd name="T15" fmla="*/ 54 h 208"/>
                <a:gd name="T16" fmla="*/ 130 w 213"/>
                <a:gd name="T17" fmla="*/ 54 h 208"/>
                <a:gd name="T18" fmla="*/ 156 w 213"/>
                <a:gd name="T19" fmla="*/ 59 h 208"/>
                <a:gd name="T20" fmla="*/ 179 w 213"/>
                <a:gd name="T21" fmla="*/ 47 h 208"/>
                <a:gd name="T22" fmla="*/ 187 w 213"/>
                <a:gd name="T23" fmla="*/ 23 h 208"/>
                <a:gd name="T24" fmla="*/ 192 w 213"/>
                <a:gd name="T25" fmla="*/ 19 h 208"/>
                <a:gd name="T26" fmla="*/ 199 w 213"/>
                <a:gd name="T27" fmla="*/ 22 h 208"/>
                <a:gd name="T28" fmla="*/ 200 w 213"/>
                <a:gd name="T29" fmla="*/ 25 h 208"/>
                <a:gd name="T30" fmla="*/ 197 w 213"/>
                <a:gd name="T31" fmla="*/ 47 h 208"/>
                <a:gd name="T32" fmla="*/ 194 w 213"/>
                <a:gd name="T33" fmla="*/ 73 h 208"/>
                <a:gd name="T34" fmla="*/ 194 w 213"/>
                <a:gd name="T35" fmla="*/ 106 h 208"/>
                <a:gd name="T36" fmla="*/ 206 w 213"/>
                <a:gd name="T37" fmla="*/ 121 h 208"/>
                <a:gd name="T38" fmla="*/ 213 w 213"/>
                <a:gd name="T39" fmla="*/ 142 h 208"/>
                <a:gd name="T40" fmla="*/ 200 w 213"/>
                <a:gd name="T41" fmla="*/ 156 h 208"/>
                <a:gd name="T42" fmla="*/ 179 w 213"/>
                <a:gd name="T43" fmla="*/ 182 h 208"/>
                <a:gd name="T44" fmla="*/ 172 w 213"/>
                <a:gd name="T45" fmla="*/ 183 h 208"/>
                <a:gd name="T46" fmla="*/ 171 w 213"/>
                <a:gd name="T47" fmla="*/ 200 h 208"/>
                <a:gd name="T48" fmla="*/ 146 w 213"/>
                <a:gd name="T49" fmla="*/ 208 h 208"/>
                <a:gd name="T50" fmla="*/ 123 w 213"/>
                <a:gd name="T51" fmla="*/ 194 h 208"/>
                <a:gd name="T52" fmla="*/ 105 w 213"/>
                <a:gd name="T53" fmla="*/ 194 h 208"/>
                <a:gd name="T54" fmla="*/ 100 w 213"/>
                <a:gd name="T55" fmla="*/ 147 h 208"/>
                <a:gd name="T56" fmla="*/ 101 w 213"/>
                <a:gd name="T57" fmla="*/ 134 h 208"/>
                <a:gd name="T58" fmla="*/ 107 w 213"/>
                <a:gd name="T59" fmla="*/ 129 h 208"/>
                <a:gd name="T60" fmla="*/ 101 w 213"/>
                <a:gd name="T61" fmla="*/ 124 h 208"/>
                <a:gd name="T62" fmla="*/ 83 w 213"/>
                <a:gd name="T63" fmla="*/ 108 h 208"/>
                <a:gd name="T64" fmla="*/ 79 w 213"/>
                <a:gd name="T65" fmla="*/ 116 h 208"/>
                <a:gd name="T66" fmla="*/ 90 w 213"/>
                <a:gd name="T67" fmla="*/ 125 h 208"/>
                <a:gd name="T68" fmla="*/ 87 w 213"/>
                <a:gd name="T69" fmla="*/ 130 h 208"/>
                <a:gd name="T70" fmla="*/ 81 w 213"/>
                <a:gd name="T71" fmla="*/ 133 h 208"/>
                <a:gd name="T72" fmla="*/ 77 w 213"/>
                <a:gd name="T73" fmla="*/ 130 h 208"/>
                <a:gd name="T74" fmla="*/ 80 w 213"/>
                <a:gd name="T75" fmla="*/ 136 h 208"/>
                <a:gd name="T76" fmla="*/ 81 w 213"/>
                <a:gd name="T77" fmla="*/ 146 h 208"/>
                <a:gd name="T78" fmla="*/ 77 w 213"/>
                <a:gd name="T79" fmla="*/ 153 h 208"/>
                <a:gd name="T80" fmla="*/ 75 w 213"/>
                <a:gd name="T81" fmla="*/ 159 h 208"/>
                <a:gd name="T82" fmla="*/ 56 w 213"/>
                <a:gd name="T83" fmla="*/ 153 h 208"/>
                <a:gd name="T84" fmla="*/ 38 w 213"/>
                <a:gd name="T85" fmla="*/ 141 h 208"/>
                <a:gd name="T86" fmla="*/ 22 w 213"/>
                <a:gd name="T87" fmla="*/ 128 h 208"/>
                <a:gd name="T88" fmla="*/ 31 w 213"/>
                <a:gd name="T89" fmla="*/ 95 h 208"/>
                <a:gd name="T90" fmla="*/ 10 w 213"/>
                <a:gd name="T91" fmla="*/ 111 h 208"/>
                <a:gd name="T92" fmla="*/ 17 w 213"/>
                <a:gd name="T93" fmla="*/ 81 h 208"/>
                <a:gd name="T94" fmla="*/ 35 w 213"/>
                <a:gd name="T95" fmla="*/ 51 h 208"/>
                <a:gd name="T96" fmla="*/ 24 w 213"/>
                <a:gd name="T97" fmla="*/ 6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3" h="208">
                  <a:moveTo>
                    <a:pt x="24" y="6"/>
                  </a:moveTo>
                  <a:lnTo>
                    <a:pt x="36" y="0"/>
                  </a:lnTo>
                  <a:lnTo>
                    <a:pt x="46" y="0"/>
                  </a:lnTo>
                  <a:lnTo>
                    <a:pt x="52" y="2"/>
                  </a:lnTo>
                  <a:lnTo>
                    <a:pt x="61" y="12"/>
                  </a:lnTo>
                  <a:lnTo>
                    <a:pt x="69" y="15"/>
                  </a:lnTo>
                  <a:lnTo>
                    <a:pt x="81" y="9"/>
                  </a:lnTo>
                  <a:lnTo>
                    <a:pt x="104" y="17"/>
                  </a:lnTo>
                  <a:lnTo>
                    <a:pt x="104" y="17"/>
                  </a:lnTo>
                  <a:lnTo>
                    <a:pt x="107" y="30"/>
                  </a:lnTo>
                  <a:lnTo>
                    <a:pt x="102" y="35"/>
                  </a:lnTo>
                  <a:lnTo>
                    <a:pt x="99" y="44"/>
                  </a:lnTo>
                  <a:lnTo>
                    <a:pt x="106" y="40"/>
                  </a:lnTo>
                  <a:lnTo>
                    <a:pt x="110" y="44"/>
                  </a:lnTo>
                  <a:lnTo>
                    <a:pt x="110" y="49"/>
                  </a:lnTo>
                  <a:lnTo>
                    <a:pt x="119" y="54"/>
                  </a:lnTo>
                  <a:lnTo>
                    <a:pt x="119" y="58"/>
                  </a:lnTo>
                  <a:lnTo>
                    <a:pt x="130" y="54"/>
                  </a:lnTo>
                  <a:lnTo>
                    <a:pt x="139" y="61"/>
                  </a:lnTo>
                  <a:lnTo>
                    <a:pt x="156" y="59"/>
                  </a:lnTo>
                  <a:lnTo>
                    <a:pt x="159" y="49"/>
                  </a:lnTo>
                  <a:lnTo>
                    <a:pt x="179" y="47"/>
                  </a:lnTo>
                  <a:lnTo>
                    <a:pt x="181" y="34"/>
                  </a:lnTo>
                  <a:lnTo>
                    <a:pt x="187" y="23"/>
                  </a:lnTo>
                  <a:lnTo>
                    <a:pt x="192" y="23"/>
                  </a:lnTo>
                  <a:lnTo>
                    <a:pt x="192" y="19"/>
                  </a:lnTo>
                  <a:lnTo>
                    <a:pt x="199" y="22"/>
                  </a:lnTo>
                  <a:lnTo>
                    <a:pt x="199" y="22"/>
                  </a:lnTo>
                  <a:lnTo>
                    <a:pt x="200" y="25"/>
                  </a:lnTo>
                  <a:lnTo>
                    <a:pt x="200" y="25"/>
                  </a:lnTo>
                  <a:lnTo>
                    <a:pt x="202" y="38"/>
                  </a:lnTo>
                  <a:lnTo>
                    <a:pt x="197" y="47"/>
                  </a:lnTo>
                  <a:lnTo>
                    <a:pt x="198" y="65"/>
                  </a:lnTo>
                  <a:lnTo>
                    <a:pt x="194" y="73"/>
                  </a:lnTo>
                  <a:lnTo>
                    <a:pt x="198" y="93"/>
                  </a:lnTo>
                  <a:lnTo>
                    <a:pt x="194" y="106"/>
                  </a:lnTo>
                  <a:lnTo>
                    <a:pt x="197" y="113"/>
                  </a:lnTo>
                  <a:lnTo>
                    <a:pt x="206" y="121"/>
                  </a:lnTo>
                  <a:lnTo>
                    <a:pt x="208" y="134"/>
                  </a:lnTo>
                  <a:lnTo>
                    <a:pt x="213" y="142"/>
                  </a:lnTo>
                  <a:lnTo>
                    <a:pt x="205" y="142"/>
                  </a:lnTo>
                  <a:lnTo>
                    <a:pt x="200" y="156"/>
                  </a:lnTo>
                  <a:lnTo>
                    <a:pt x="181" y="173"/>
                  </a:lnTo>
                  <a:lnTo>
                    <a:pt x="179" y="182"/>
                  </a:lnTo>
                  <a:lnTo>
                    <a:pt x="176" y="185"/>
                  </a:lnTo>
                  <a:lnTo>
                    <a:pt x="172" y="183"/>
                  </a:lnTo>
                  <a:lnTo>
                    <a:pt x="167" y="186"/>
                  </a:lnTo>
                  <a:lnTo>
                    <a:pt x="171" y="200"/>
                  </a:lnTo>
                  <a:lnTo>
                    <a:pt x="171" y="200"/>
                  </a:lnTo>
                  <a:lnTo>
                    <a:pt x="146" y="208"/>
                  </a:lnTo>
                  <a:lnTo>
                    <a:pt x="146" y="208"/>
                  </a:lnTo>
                  <a:lnTo>
                    <a:pt x="123" y="194"/>
                  </a:lnTo>
                  <a:lnTo>
                    <a:pt x="111" y="197"/>
                  </a:lnTo>
                  <a:lnTo>
                    <a:pt x="105" y="194"/>
                  </a:lnTo>
                  <a:lnTo>
                    <a:pt x="104" y="147"/>
                  </a:lnTo>
                  <a:lnTo>
                    <a:pt x="100" y="147"/>
                  </a:lnTo>
                  <a:lnTo>
                    <a:pt x="100" y="145"/>
                  </a:lnTo>
                  <a:lnTo>
                    <a:pt x="101" y="134"/>
                  </a:lnTo>
                  <a:lnTo>
                    <a:pt x="107" y="135"/>
                  </a:lnTo>
                  <a:lnTo>
                    <a:pt x="107" y="129"/>
                  </a:lnTo>
                  <a:lnTo>
                    <a:pt x="101" y="129"/>
                  </a:lnTo>
                  <a:lnTo>
                    <a:pt x="101" y="124"/>
                  </a:lnTo>
                  <a:lnTo>
                    <a:pt x="82" y="106"/>
                  </a:lnTo>
                  <a:lnTo>
                    <a:pt x="83" y="108"/>
                  </a:lnTo>
                  <a:lnTo>
                    <a:pt x="78" y="110"/>
                  </a:lnTo>
                  <a:lnTo>
                    <a:pt x="79" y="116"/>
                  </a:lnTo>
                  <a:lnTo>
                    <a:pt x="87" y="119"/>
                  </a:lnTo>
                  <a:lnTo>
                    <a:pt x="90" y="125"/>
                  </a:lnTo>
                  <a:lnTo>
                    <a:pt x="86" y="125"/>
                  </a:lnTo>
                  <a:lnTo>
                    <a:pt x="87" y="130"/>
                  </a:lnTo>
                  <a:lnTo>
                    <a:pt x="83" y="126"/>
                  </a:lnTo>
                  <a:lnTo>
                    <a:pt x="81" y="133"/>
                  </a:lnTo>
                  <a:lnTo>
                    <a:pt x="80" y="130"/>
                  </a:lnTo>
                  <a:lnTo>
                    <a:pt x="77" y="130"/>
                  </a:lnTo>
                  <a:lnTo>
                    <a:pt x="75" y="134"/>
                  </a:lnTo>
                  <a:lnTo>
                    <a:pt x="80" y="136"/>
                  </a:lnTo>
                  <a:lnTo>
                    <a:pt x="84" y="144"/>
                  </a:lnTo>
                  <a:lnTo>
                    <a:pt x="81" y="146"/>
                  </a:lnTo>
                  <a:lnTo>
                    <a:pt x="84" y="148"/>
                  </a:lnTo>
                  <a:lnTo>
                    <a:pt x="77" y="153"/>
                  </a:lnTo>
                  <a:lnTo>
                    <a:pt x="78" y="157"/>
                  </a:lnTo>
                  <a:lnTo>
                    <a:pt x="75" y="159"/>
                  </a:lnTo>
                  <a:lnTo>
                    <a:pt x="64" y="153"/>
                  </a:lnTo>
                  <a:lnTo>
                    <a:pt x="56" y="153"/>
                  </a:lnTo>
                  <a:lnTo>
                    <a:pt x="44" y="139"/>
                  </a:lnTo>
                  <a:lnTo>
                    <a:pt x="38" y="141"/>
                  </a:lnTo>
                  <a:lnTo>
                    <a:pt x="22" y="128"/>
                  </a:lnTo>
                  <a:lnTo>
                    <a:pt x="22" y="128"/>
                  </a:lnTo>
                  <a:lnTo>
                    <a:pt x="39" y="97"/>
                  </a:lnTo>
                  <a:lnTo>
                    <a:pt x="31" y="95"/>
                  </a:lnTo>
                  <a:lnTo>
                    <a:pt x="19" y="99"/>
                  </a:lnTo>
                  <a:lnTo>
                    <a:pt x="10" y="111"/>
                  </a:lnTo>
                  <a:lnTo>
                    <a:pt x="0" y="110"/>
                  </a:lnTo>
                  <a:lnTo>
                    <a:pt x="17" y="81"/>
                  </a:lnTo>
                  <a:lnTo>
                    <a:pt x="20" y="83"/>
                  </a:lnTo>
                  <a:lnTo>
                    <a:pt x="35" y="51"/>
                  </a:lnTo>
                  <a:lnTo>
                    <a:pt x="23" y="35"/>
                  </a:lnTo>
                  <a:lnTo>
                    <a:pt x="24" y="6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91" name="Freeform 63">
              <a:extLst>
                <a:ext uri="{FF2B5EF4-FFF2-40B4-BE49-F238E27FC236}">
                  <a16:creationId xmlns:a16="http://schemas.microsoft.com/office/drawing/2014/main" id="{58C9C9B1-4423-46F3-8A40-863F2BC85F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866690" y="3275926"/>
              <a:ext cx="430213" cy="193675"/>
            </a:xfrm>
            <a:custGeom>
              <a:avLst/>
              <a:gdLst>
                <a:gd name="T0" fmla="*/ 3 w 271"/>
                <a:gd name="T1" fmla="*/ 96 h 122"/>
                <a:gd name="T2" fmla="*/ 41 w 271"/>
                <a:gd name="T3" fmla="*/ 73 h 122"/>
                <a:gd name="T4" fmla="*/ 42 w 271"/>
                <a:gd name="T5" fmla="*/ 62 h 122"/>
                <a:gd name="T6" fmla="*/ 23 w 271"/>
                <a:gd name="T7" fmla="*/ 62 h 122"/>
                <a:gd name="T8" fmla="*/ 12 w 271"/>
                <a:gd name="T9" fmla="*/ 47 h 122"/>
                <a:gd name="T10" fmla="*/ 80 w 271"/>
                <a:gd name="T11" fmla="*/ 31 h 122"/>
                <a:gd name="T12" fmla="*/ 74 w 271"/>
                <a:gd name="T13" fmla="*/ 25 h 122"/>
                <a:gd name="T14" fmla="*/ 90 w 271"/>
                <a:gd name="T15" fmla="*/ 34 h 122"/>
                <a:gd name="T16" fmla="*/ 60 w 271"/>
                <a:gd name="T17" fmla="*/ 23 h 122"/>
                <a:gd name="T18" fmla="*/ 59 w 271"/>
                <a:gd name="T19" fmla="*/ 29 h 122"/>
                <a:gd name="T20" fmla="*/ 59 w 271"/>
                <a:gd name="T21" fmla="*/ 15 h 122"/>
                <a:gd name="T22" fmla="*/ 60 w 271"/>
                <a:gd name="T23" fmla="*/ 22 h 122"/>
                <a:gd name="T24" fmla="*/ 195 w 271"/>
                <a:gd name="T25" fmla="*/ 12 h 122"/>
                <a:gd name="T26" fmla="*/ 212 w 271"/>
                <a:gd name="T27" fmla="*/ 27 h 122"/>
                <a:gd name="T28" fmla="*/ 213 w 271"/>
                <a:gd name="T29" fmla="*/ 35 h 122"/>
                <a:gd name="T30" fmla="*/ 221 w 271"/>
                <a:gd name="T31" fmla="*/ 29 h 122"/>
                <a:gd name="T32" fmla="*/ 253 w 271"/>
                <a:gd name="T33" fmla="*/ 49 h 122"/>
                <a:gd name="T34" fmla="*/ 270 w 271"/>
                <a:gd name="T35" fmla="*/ 64 h 122"/>
                <a:gd name="T36" fmla="*/ 261 w 271"/>
                <a:gd name="T37" fmla="*/ 68 h 122"/>
                <a:gd name="T38" fmla="*/ 260 w 271"/>
                <a:gd name="T39" fmla="*/ 80 h 122"/>
                <a:gd name="T40" fmla="*/ 260 w 271"/>
                <a:gd name="T41" fmla="*/ 89 h 122"/>
                <a:gd name="T42" fmla="*/ 271 w 271"/>
                <a:gd name="T43" fmla="*/ 91 h 122"/>
                <a:gd name="T44" fmla="*/ 260 w 271"/>
                <a:gd name="T45" fmla="*/ 95 h 122"/>
                <a:gd name="T46" fmla="*/ 230 w 271"/>
                <a:gd name="T47" fmla="*/ 90 h 122"/>
                <a:gd name="T48" fmla="*/ 191 w 271"/>
                <a:gd name="T49" fmla="*/ 102 h 122"/>
                <a:gd name="T50" fmla="*/ 161 w 271"/>
                <a:gd name="T51" fmla="*/ 114 h 122"/>
                <a:gd name="T52" fmla="*/ 120 w 271"/>
                <a:gd name="T53" fmla="*/ 99 h 122"/>
                <a:gd name="T54" fmla="*/ 58 w 271"/>
                <a:gd name="T55" fmla="*/ 91 h 122"/>
                <a:gd name="T56" fmla="*/ 55 w 271"/>
                <a:gd name="T57" fmla="*/ 68 h 122"/>
                <a:gd name="T58" fmla="*/ 48 w 271"/>
                <a:gd name="T59" fmla="*/ 56 h 122"/>
                <a:gd name="T60" fmla="*/ 42 w 271"/>
                <a:gd name="T61" fmla="*/ 39 h 122"/>
                <a:gd name="T62" fmla="*/ 52 w 271"/>
                <a:gd name="T63" fmla="*/ 31 h 122"/>
                <a:gd name="T64" fmla="*/ 58 w 271"/>
                <a:gd name="T65" fmla="*/ 35 h 122"/>
                <a:gd name="T66" fmla="*/ 66 w 271"/>
                <a:gd name="T67" fmla="*/ 28 h 122"/>
                <a:gd name="T68" fmla="*/ 77 w 271"/>
                <a:gd name="T69" fmla="*/ 36 h 122"/>
                <a:gd name="T70" fmla="*/ 81 w 271"/>
                <a:gd name="T71" fmla="*/ 41 h 122"/>
                <a:gd name="T72" fmla="*/ 92 w 271"/>
                <a:gd name="T73" fmla="*/ 39 h 122"/>
                <a:gd name="T74" fmla="*/ 124 w 271"/>
                <a:gd name="T75" fmla="*/ 39 h 122"/>
                <a:gd name="T76" fmla="*/ 162 w 271"/>
                <a:gd name="T77" fmla="*/ 37 h 122"/>
                <a:gd name="T78" fmla="*/ 167 w 271"/>
                <a:gd name="T79" fmla="*/ 24 h 122"/>
                <a:gd name="T80" fmla="*/ 182 w 271"/>
                <a:gd name="T81" fmla="*/ 28 h 122"/>
                <a:gd name="T82" fmla="*/ 187 w 271"/>
                <a:gd name="T83" fmla="*/ 30 h 122"/>
                <a:gd name="T84" fmla="*/ 195 w 271"/>
                <a:gd name="T85" fmla="*/ 12 h 122"/>
                <a:gd name="T86" fmla="*/ 204 w 271"/>
                <a:gd name="T87" fmla="*/ 16 h 122"/>
                <a:gd name="T88" fmla="*/ 203 w 271"/>
                <a:gd name="T89" fmla="*/ 10 h 122"/>
                <a:gd name="T90" fmla="*/ 211 w 271"/>
                <a:gd name="T91" fmla="*/ 3 h 122"/>
                <a:gd name="T92" fmla="*/ 66 w 271"/>
                <a:gd name="T93" fmla="*/ 1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71" h="122">
                  <a:moveTo>
                    <a:pt x="3" y="89"/>
                  </a:moveTo>
                  <a:lnTo>
                    <a:pt x="6" y="92"/>
                  </a:lnTo>
                  <a:lnTo>
                    <a:pt x="3" y="96"/>
                  </a:lnTo>
                  <a:lnTo>
                    <a:pt x="0" y="91"/>
                  </a:lnTo>
                  <a:lnTo>
                    <a:pt x="3" y="89"/>
                  </a:lnTo>
                  <a:close/>
                  <a:moveTo>
                    <a:pt x="41" y="73"/>
                  </a:moveTo>
                  <a:lnTo>
                    <a:pt x="35" y="64"/>
                  </a:lnTo>
                  <a:lnTo>
                    <a:pt x="35" y="52"/>
                  </a:lnTo>
                  <a:lnTo>
                    <a:pt x="42" y="62"/>
                  </a:lnTo>
                  <a:lnTo>
                    <a:pt x="41" y="73"/>
                  </a:lnTo>
                  <a:close/>
                  <a:moveTo>
                    <a:pt x="12" y="47"/>
                  </a:moveTo>
                  <a:lnTo>
                    <a:pt x="23" y="62"/>
                  </a:lnTo>
                  <a:lnTo>
                    <a:pt x="20" y="69"/>
                  </a:lnTo>
                  <a:lnTo>
                    <a:pt x="11" y="58"/>
                  </a:lnTo>
                  <a:lnTo>
                    <a:pt x="12" y="47"/>
                  </a:lnTo>
                  <a:close/>
                  <a:moveTo>
                    <a:pt x="74" y="25"/>
                  </a:moveTo>
                  <a:lnTo>
                    <a:pt x="75" y="29"/>
                  </a:lnTo>
                  <a:lnTo>
                    <a:pt x="80" y="31"/>
                  </a:lnTo>
                  <a:lnTo>
                    <a:pt x="77" y="33"/>
                  </a:lnTo>
                  <a:lnTo>
                    <a:pt x="70" y="30"/>
                  </a:lnTo>
                  <a:lnTo>
                    <a:pt x="74" y="25"/>
                  </a:lnTo>
                  <a:close/>
                  <a:moveTo>
                    <a:pt x="87" y="25"/>
                  </a:moveTo>
                  <a:lnTo>
                    <a:pt x="94" y="34"/>
                  </a:lnTo>
                  <a:lnTo>
                    <a:pt x="90" y="34"/>
                  </a:lnTo>
                  <a:lnTo>
                    <a:pt x="83" y="26"/>
                  </a:lnTo>
                  <a:lnTo>
                    <a:pt x="87" y="25"/>
                  </a:lnTo>
                  <a:close/>
                  <a:moveTo>
                    <a:pt x="60" y="23"/>
                  </a:moveTo>
                  <a:lnTo>
                    <a:pt x="64" y="24"/>
                  </a:lnTo>
                  <a:lnTo>
                    <a:pt x="64" y="28"/>
                  </a:lnTo>
                  <a:lnTo>
                    <a:pt x="59" y="29"/>
                  </a:lnTo>
                  <a:lnTo>
                    <a:pt x="58" y="24"/>
                  </a:lnTo>
                  <a:lnTo>
                    <a:pt x="60" y="23"/>
                  </a:lnTo>
                  <a:close/>
                  <a:moveTo>
                    <a:pt x="59" y="15"/>
                  </a:moveTo>
                  <a:lnTo>
                    <a:pt x="66" y="20"/>
                  </a:lnTo>
                  <a:lnTo>
                    <a:pt x="66" y="25"/>
                  </a:lnTo>
                  <a:lnTo>
                    <a:pt x="60" y="22"/>
                  </a:lnTo>
                  <a:lnTo>
                    <a:pt x="61" y="18"/>
                  </a:lnTo>
                  <a:lnTo>
                    <a:pt x="59" y="15"/>
                  </a:lnTo>
                  <a:close/>
                  <a:moveTo>
                    <a:pt x="195" y="12"/>
                  </a:moveTo>
                  <a:lnTo>
                    <a:pt x="199" y="16"/>
                  </a:lnTo>
                  <a:lnTo>
                    <a:pt x="201" y="22"/>
                  </a:lnTo>
                  <a:lnTo>
                    <a:pt x="212" y="27"/>
                  </a:lnTo>
                  <a:lnTo>
                    <a:pt x="209" y="31"/>
                  </a:lnTo>
                  <a:lnTo>
                    <a:pt x="208" y="33"/>
                  </a:lnTo>
                  <a:lnTo>
                    <a:pt x="213" y="35"/>
                  </a:lnTo>
                  <a:lnTo>
                    <a:pt x="213" y="26"/>
                  </a:lnTo>
                  <a:lnTo>
                    <a:pt x="218" y="24"/>
                  </a:lnTo>
                  <a:lnTo>
                    <a:pt x="221" y="29"/>
                  </a:lnTo>
                  <a:lnTo>
                    <a:pt x="228" y="24"/>
                  </a:lnTo>
                  <a:lnTo>
                    <a:pt x="254" y="44"/>
                  </a:lnTo>
                  <a:lnTo>
                    <a:pt x="253" y="49"/>
                  </a:lnTo>
                  <a:lnTo>
                    <a:pt x="260" y="50"/>
                  </a:lnTo>
                  <a:lnTo>
                    <a:pt x="261" y="59"/>
                  </a:lnTo>
                  <a:lnTo>
                    <a:pt x="270" y="64"/>
                  </a:lnTo>
                  <a:lnTo>
                    <a:pt x="262" y="65"/>
                  </a:lnTo>
                  <a:lnTo>
                    <a:pt x="266" y="68"/>
                  </a:lnTo>
                  <a:lnTo>
                    <a:pt x="261" y="68"/>
                  </a:lnTo>
                  <a:lnTo>
                    <a:pt x="263" y="73"/>
                  </a:lnTo>
                  <a:lnTo>
                    <a:pt x="259" y="75"/>
                  </a:lnTo>
                  <a:lnTo>
                    <a:pt x="260" y="80"/>
                  </a:lnTo>
                  <a:lnTo>
                    <a:pt x="266" y="81"/>
                  </a:lnTo>
                  <a:lnTo>
                    <a:pt x="259" y="85"/>
                  </a:lnTo>
                  <a:lnTo>
                    <a:pt x="260" y="89"/>
                  </a:lnTo>
                  <a:lnTo>
                    <a:pt x="270" y="84"/>
                  </a:lnTo>
                  <a:lnTo>
                    <a:pt x="269" y="87"/>
                  </a:lnTo>
                  <a:lnTo>
                    <a:pt x="271" y="91"/>
                  </a:lnTo>
                  <a:lnTo>
                    <a:pt x="266" y="91"/>
                  </a:lnTo>
                  <a:lnTo>
                    <a:pt x="266" y="91"/>
                  </a:lnTo>
                  <a:lnTo>
                    <a:pt x="260" y="95"/>
                  </a:lnTo>
                  <a:lnTo>
                    <a:pt x="240" y="71"/>
                  </a:lnTo>
                  <a:lnTo>
                    <a:pt x="233" y="78"/>
                  </a:lnTo>
                  <a:lnTo>
                    <a:pt x="230" y="90"/>
                  </a:lnTo>
                  <a:lnTo>
                    <a:pt x="230" y="90"/>
                  </a:lnTo>
                  <a:lnTo>
                    <a:pt x="220" y="91"/>
                  </a:lnTo>
                  <a:lnTo>
                    <a:pt x="191" y="102"/>
                  </a:lnTo>
                  <a:lnTo>
                    <a:pt x="176" y="97"/>
                  </a:lnTo>
                  <a:lnTo>
                    <a:pt x="166" y="122"/>
                  </a:lnTo>
                  <a:lnTo>
                    <a:pt x="161" y="114"/>
                  </a:lnTo>
                  <a:lnTo>
                    <a:pt x="163" y="105"/>
                  </a:lnTo>
                  <a:lnTo>
                    <a:pt x="136" y="89"/>
                  </a:lnTo>
                  <a:lnTo>
                    <a:pt x="120" y="99"/>
                  </a:lnTo>
                  <a:lnTo>
                    <a:pt x="86" y="79"/>
                  </a:lnTo>
                  <a:lnTo>
                    <a:pt x="74" y="91"/>
                  </a:lnTo>
                  <a:lnTo>
                    <a:pt x="58" y="91"/>
                  </a:lnTo>
                  <a:lnTo>
                    <a:pt x="58" y="91"/>
                  </a:lnTo>
                  <a:lnTo>
                    <a:pt x="53" y="76"/>
                  </a:lnTo>
                  <a:lnTo>
                    <a:pt x="55" y="68"/>
                  </a:lnTo>
                  <a:lnTo>
                    <a:pt x="54" y="67"/>
                  </a:lnTo>
                  <a:lnTo>
                    <a:pt x="52" y="70"/>
                  </a:lnTo>
                  <a:lnTo>
                    <a:pt x="48" y="56"/>
                  </a:lnTo>
                  <a:lnTo>
                    <a:pt x="48" y="56"/>
                  </a:lnTo>
                  <a:lnTo>
                    <a:pt x="43" y="50"/>
                  </a:lnTo>
                  <a:lnTo>
                    <a:pt x="42" y="39"/>
                  </a:lnTo>
                  <a:lnTo>
                    <a:pt x="38" y="32"/>
                  </a:lnTo>
                  <a:lnTo>
                    <a:pt x="42" y="24"/>
                  </a:lnTo>
                  <a:lnTo>
                    <a:pt x="52" y="31"/>
                  </a:lnTo>
                  <a:lnTo>
                    <a:pt x="52" y="36"/>
                  </a:lnTo>
                  <a:lnTo>
                    <a:pt x="55" y="33"/>
                  </a:lnTo>
                  <a:lnTo>
                    <a:pt x="58" y="35"/>
                  </a:lnTo>
                  <a:lnTo>
                    <a:pt x="58" y="30"/>
                  </a:lnTo>
                  <a:lnTo>
                    <a:pt x="66" y="35"/>
                  </a:lnTo>
                  <a:lnTo>
                    <a:pt x="66" y="28"/>
                  </a:lnTo>
                  <a:lnTo>
                    <a:pt x="72" y="33"/>
                  </a:lnTo>
                  <a:lnTo>
                    <a:pt x="72" y="36"/>
                  </a:lnTo>
                  <a:lnTo>
                    <a:pt x="77" y="36"/>
                  </a:lnTo>
                  <a:lnTo>
                    <a:pt x="82" y="33"/>
                  </a:lnTo>
                  <a:lnTo>
                    <a:pt x="79" y="37"/>
                  </a:lnTo>
                  <a:lnTo>
                    <a:pt x="81" y="41"/>
                  </a:lnTo>
                  <a:lnTo>
                    <a:pt x="84" y="40"/>
                  </a:lnTo>
                  <a:lnTo>
                    <a:pt x="84" y="35"/>
                  </a:lnTo>
                  <a:lnTo>
                    <a:pt x="92" y="39"/>
                  </a:lnTo>
                  <a:lnTo>
                    <a:pt x="101" y="39"/>
                  </a:lnTo>
                  <a:lnTo>
                    <a:pt x="104" y="36"/>
                  </a:lnTo>
                  <a:lnTo>
                    <a:pt x="124" y="39"/>
                  </a:lnTo>
                  <a:lnTo>
                    <a:pt x="140" y="40"/>
                  </a:lnTo>
                  <a:lnTo>
                    <a:pt x="153" y="33"/>
                  </a:lnTo>
                  <a:lnTo>
                    <a:pt x="162" y="37"/>
                  </a:lnTo>
                  <a:lnTo>
                    <a:pt x="168" y="36"/>
                  </a:lnTo>
                  <a:lnTo>
                    <a:pt x="172" y="29"/>
                  </a:lnTo>
                  <a:lnTo>
                    <a:pt x="167" y="24"/>
                  </a:lnTo>
                  <a:lnTo>
                    <a:pt x="173" y="26"/>
                  </a:lnTo>
                  <a:lnTo>
                    <a:pt x="173" y="27"/>
                  </a:lnTo>
                  <a:lnTo>
                    <a:pt x="182" y="28"/>
                  </a:lnTo>
                  <a:lnTo>
                    <a:pt x="188" y="24"/>
                  </a:lnTo>
                  <a:lnTo>
                    <a:pt x="189" y="29"/>
                  </a:lnTo>
                  <a:lnTo>
                    <a:pt x="187" y="30"/>
                  </a:lnTo>
                  <a:lnTo>
                    <a:pt x="195" y="32"/>
                  </a:lnTo>
                  <a:lnTo>
                    <a:pt x="200" y="29"/>
                  </a:lnTo>
                  <a:lnTo>
                    <a:pt x="195" y="12"/>
                  </a:lnTo>
                  <a:close/>
                  <a:moveTo>
                    <a:pt x="211" y="3"/>
                  </a:moveTo>
                  <a:lnTo>
                    <a:pt x="216" y="21"/>
                  </a:lnTo>
                  <a:lnTo>
                    <a:pt x="204" y="16"/>
                  </a:lnTo>
                  <a:lnTo>
                    <a:pt x="208" y="16"/>
                  </a:lnTo>
                  <a:lnTo>
                    <a:pt x="210" y="13"/>
                  </a:lnTo>
                  <a:lnTo>
                    <a:pt x="203" y="10"/>
                  </a:lnTo>
                  <a:lnTo>
                    <a:pt x="203" y="6"/>
                  </a:lnTo>
                  <a:lnTo>
                    <a:pt x="205" y="3"/>
                  </a:lnTo>
                  <a:lnTo>
                    <a:pt x="211" y="3"/>
                  </a:lnTo>
                  <a:close/>
                  <a:moveTo>
                    <a:pt x="59" y="0"/>
                  </a:moveTo>
                  <a:lnTo>
                    <a:pt x="65" y="3"/>
                  </a:lnTo>
                  <a:lnTo>
                    <a:pt x="66" y="13"/>
                  </a:lnTo>
                  <a:lnTo>
                    <a:pt x="60" y="9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92" name="Freeform 64">
              <a:extLst>
                <a:ext uri="{FF2B5EF4-FFF2-40B4-BE49-F238E27FC236}">
                  <a16:creationId xmlns:a16="http://schemas.microsoft.com/office/drawing/2014/main" id="{81C4A7E1-AF50-405C-9E0D-AE5E5C241DDD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7652" y="2071013"/>
              <a:ext cx="261938" cy="339725"/>
            </a:xfrm>
            <a:custGeom>
              <a:avLst/>
              <a:gdLst>
                <a:gd name="T0" fmla="*/ 57 w 165"/>
                <a:gd name="T1" fmla="*/ 4 h 214"/>
                <a:gd name="T2" fmla="*/ 89 w 165"/>
                <a:gd name="T3" fmla="*/ 0 h 214"/>
                <a:gd name="T4" fmla="*/ 121 w 165"/>
                <a:gd name="T5" fmla="*/ 8 h 214"/>
                <a:gd name="T6" fmla="*/ 126 w 165"/>
                <a:gd name="T7" fmla="*/ 48 h 214"/>
                <a:gd name="T8" fmla="*/ 144 w 165"/>
                <a:gd name="T9" fmla="*/ 79 h 214"/>
                <a:gd name="T10" fmla="*/ 144 w 165"/>
                <a:gd name="T11" fmla="*/ 79 h 214"/>
                <a:gd name="T12" fmla="*/ 165 w 165"/>
                <a:gd name="T13" fmla="*/ 143 h 214"/>
                <a:gd name="T14" fmla="*/ 150 w 165"/>
                <a:gd name="T15" fmla="*/ 206 h 214"/>
                <a:gd name="T16" fmla="*/ 150 w 165"/>
                <a:gd name="T17" fmla="*/ 206 h 214"/>
                <a:gd name="T18" fmla="*/ 135 w 165"/>
                <a:gd name="T19" fmla="*/ 205 h 214"/>
                <a:gd name="T20" fmla="*/ 114 w 165"/>
                <a:gd name="T21" fmla="*/ 190 h 214"/>
                <a:gd name="T22" fmla="*/ 88 w 165"/>
                <a:gd name="T23" fmla="*/ 194 h 214"/>
                <a:gd name="T24" fmla="*/ 73 w 165"/>
                <a:gd name="T25" fmla="*/ 202 h 214"/>
                <a:gd name="T26" fmla="*/ 73 w 165"/>
                <a:gd name="T27" fmla="*/ 202 h 214"/>
                <a:gd name="T28" fmla="*/ 62 w 165"/>
                <a:gd name="T29" fmla="*/ 204 h 214"/>
                <a:gd name="T30" fmla="*/ 55 w 165"/>
                <a:gd name="T31" fmla="*/ 214 h 214"/>
                <a:gd name="T32" fmla="*/ 50 w 165"/>
                <a:gd name="T33" fmla="*/ 205 h 214"/>
                <a:gd name="T34" fmla="*/ 37 w 165"/>
                <a:gd name="T35" fmla="*/ 205 h 214"/>
                <a:gd name="T36" fmla="*/ 34 w 165"/>
                <a:gd name="T37" fmla="*/ 191 h 214"/>
                <a:gd name="T38" fmla="*/ 34 w 165"/>
                <a:gd name="T39" fmla="*/ 191 h 214"/>
                <a:gd name="T40" fmla="*/ 36 w 165"/>
                <a:gd name="T41" fmla="*/ 183 h 214"/>
                <a:gd name="T42" fmla="*/ 27 w 165"/>
                <a:gd name="T43" fmla="*/ 175 h 214"/>
                <a:gd name="T44" fmla="*/ 28 w 165"/>
                <a:gd name="T45" fmla="*/ 165 h 214"/>
                <a:gd name="T46" fmla="*/ 32 w 165"/>
                <a:gd name="T47" fmla="*/ 158 h 214"/>
                <a:gd name="T48" fmla="*/ 23 w 165"/>
                <a:gd name="T49" fmla="*/ 128 h 214"/>
                <a:gd name="T50" fmla="*/ 30 w 165"/>
                <a:gd name="T51" fmla="*/ 116 h 214"/>
                <a:gd name="T52" fmla="*/ 17 w 165"/>
                <a:gd name="T53" fmla="*/ 113 h 214"/>
                <a:gd name="T54" fmla="*/ 8 w 165"/>
                <a:gd name="T55" fmla="*/ 103 h 214"/>
                <a:gd name="T56" fmla="*/ 0 w 165"/>
                <a:gd name="T57" fmla="*/ 65 h 214"/>
                <a:gd name="T58" fmla="*/ 0 w 165"/>
                <a:gd name="T59" fmla="*/ 65 h 214"/>
                <a:gd name="T60" fmla="*/ 28 w 165"/>
                <a:gd name="T61" fmla="*/ 61 h 214"/>
                <a:gd name="T62" fmla="*/ 45 w 165"/>
                <a:gd name="T63" fmla="*/ 74 h 214"/>
                <a:gd name="T64" fmla="*/ 52 w 165"/>
                <a:gd name="T65" fmla="*/ 68 h 214"/>
                <a:gd name="T66" fmla="*/ 66 w 165"/>
                <a:gd name="T67" fmla="*/ 33 h 214"/>
                <a:gd name="T68" fmla="*/ 57 w 165"/>
                <a:gd name="T69" fmla="*/ 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5" h="214">
                  <a:moveTo>
                    <a:pt x="57" y="4"/>
                  </a:moveTo>
                  <a:lnTo>
                    <a:pt x="89" y="0"/>
                  </a:lnTo>
                  <a:lnTo>
                    <a:pt x="121" y="8"/>
                  </a:lnTo>
                  <a:lnTo>
                    <a:pt x="126" y="48"/>
                  </a:lnTo>
                  <a:lnTo>
                    <a:pt x="144" y="79"/>
                  </a:lnTo>
                  <a:lnTo>
                    <a:pt x="144" y="79"/>
                  </a:lnTo>
                  <a:lnTo>
                    <a:pt x="165" y="143"/>
                  </a:lnTo>
                  <a:lnTo>
                    <a:pt x="150" y="206"/>
                  </a:lnTo>
                  <a:lnTo>
                    <a:pt x="150" y="206"/>
                  </a:lnTo>
                  <a:lnTo>
                    <a:pt x="135" y="205"/>
                  </a:lnTo>
                  <a:lnTo>
                    <a:pt x="114" y="190"/>
                  </a:lnTo>
                  <a:lnTo>
                    <a:pt x="88" y="194"/>
                  </a:lnTo>
                  <a:lnTo>
                    <a:pt x="73" y="202"/>
                  </a:lnTo>
                  <a:lnTo>
                    <a:pt x="73" y="202"/>
                  </a:lnTo>
                  <a:lnTo>
                    <a:pt x="62" y="204"/>
                  </a:lnTo>
                  <a:lnTo>
                    <a:pt x="55" y="214"/>
                  </a:lnTo>
                  <a:lnTo>
                    <a:pt x="50" y="205"/>
                  </a:lnTo>
                  <a:lnTo>
                    <a:pt x="37" y="205"/>
                  </a:lnTo>
                  <a:lnTo>
                    <a:pt x="34" y="191"/>
                  </a:lnTo>
                  <a:lnTo>
                    <a:pt x="34" y="191"/>
                  </a:lnTo>
                  <a:lnTo>
                    <a:pt x="36" y="183"/>
                  </a:lnTo>
                  <a:lnTo>
                    <a:pt x="27" y="175"/>
                  </a:lnTo>
                  <a:lnTo>
                    <a:pt x="28" y="165"/>
                  </a:lnTo>
                  <a:lnTo>
                    <a:pt x="32" y="158"/>
                  </a:lnTo>
                  <a:lnTo>
                    <a:pt x="23" y="128"/>
                  </a:lnTo>
                  <a:lnTo>
                    <a:pt x="30" y="116"/>
                  </a:lnTo>
                  <a:lnTo>
                    <a:pt x="17" y="113"/>
                  </a:lnTo>
                  <a:lnTo>
                    <a:pt x="8" y="103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28" y="61"/>
                  </a:lnTo>
                  <a:lnTo>
                    <a:pt x="45" y="74"/>
                  </a:lnTo>
                  <a:lnTo>
                    <a:pt x="52" y="68"/>
                  </a:lnTo>
                  <a:lnTo>
                    <a:pt x="66" y="33"/>
                  </a:lnTo>
                  <a:lnTo>
                    <a:pt x="57" y="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93" name="Freeform 65">
              <a:extLst>
                <a:ext uri="{FF2B5EF4-FFF2-40B4-BE49-F238E27FC236}">
                  <a16:creationId xmlns:a16="http://schemas.microsoft.com/office/drawing/2014/main" id="{C9889ECC-AB53-4CAE-850E-EF3FF296C7BA}"/>
                </a:ext>
              </a:extLst>
            </p:cNvPr>
            <p:cNvSpPr>
              <a:spLocks/>
            </p:cNvSpPr>
            <p:nvPr/>
          </p:nvSpPr>
          <p:spPr bwMode="auto">
            <a:xfrm>
              <a:off x="8726865" y="1850351"/>
              <a:ext cx="242888" cy="346075"/>
            </a:xfrm>
            <a:custGeom>
              <a:avLst/>
              <a:gdLst>
                <a:gd name="T0" fmla="*/ 125 w 153"/>
                <a:gd name="T1" fmla="*/ 0 h 218"/>
                <a:gd name="T2" fmla="*/ 139 w 153"/>
                <a:gd name="T3" fmla="*/ 13 h 218"/>
                <a:gd name="T4" fmla="*/ 140 w 153"/>
                <a:gd name="T5" fmla="*/ 24 h 218"/>
                <a:gd name="T6" fmla="*/ 140 w 153"/>
                <a:gd name="T7" fmla="*/ 24 h 218"/>
                <a:gd name="T8" fmla="*/ 134 w 153"/>
                <a:gd name="T9" fmla="*/ 66 h 218"/>
                <a:gd name="T10" fmla="*/ 149 w 153"/>
                <a:gd name="T11" fmla="*/ 71 h 218"/>
                <a:gd name="T12" fmla="*/ 147 w 153"/>
                <a:gd name="T13" fmla="*/ 91 h 218"/>
                <a:gd name="T14" fmla="*/ 116 w 153"/>
                <a:gd name="T15" fmla="*/ 105 h 218"/>
                <a:gd name="T16" fmla="*/ 122 w 153"/>
                <a:gd name="T17" fmla="*/ 158 h 218"/>
                <a:gd name="T18" fmla="*/ 153 w 153"/>
                <a:gd name="T19" fmla="*/ 186 h 218"/>
                <a:gd name="T20" fmla="*/ 153 w 153"/>
                <a:gd name="T21" fmla="*/ 186 h 218"/>
                <a:gd name="T22" fmla="*/ 113 w 153"/>
                <a:gd name="T23" fmla="*/ 218 h 218"/>
                <a:gd name="T24" fmla="*/ 113 w 153"/>
                <a:gd name="T25" fmla="*/ 218 h 218"/>
                <a:gd name="T26" fmla="*/ 95 w 153"/>
                <a:gd name="T27" fmla="*/ 187 h 218"/>
                <a:gd name="T28" fmla="*/ 90 w 153"/>
                <a:gd name="T29" fmla="*/ 147 h 218"/>
                <a:gd name="T30" fmla="*/ 58 w 153"/>
                <a:gd name="T31" fmla="*/ 139 h 218"/>
                <a:gd name="T32" fmla="*/ 26 w 153"/>
                <a:gd name="T33" fmla="*/ 143 h 218"/>
                <a:gd name="T34" fmla="*/ 26 w 153"/>
                <a:gd name="T35" fmla="*/ 143 h 218"/>
                <a:gd name="T36" fmla="*/ 18 w 153"/>
                <a:gd name="T37" fmla="*/ 128 h 218"/>
                <a:gd name="T38" fmla="*/ 2 w 153"/>
                <a:gd name="T39" fmla="*/ 122 h 218"/>
                <a:gd name="T40" fmla="*/ 2 w 153"/>
                <a:gd name="T41" fmla="*/ 122 h 218"/>
                <a:gd name="T42" fmla="*/ 0 w 153"/>
                <a:gd name="T43" fmla="*/ 113 h 218"/>
                <a:gd name="T44" fmla="*/ 10 w 153"/>
                <a:gd name="T45" fmla="*/ 95 h 218"/>
                <a:gd name="T46" fmla="*/ 18 w 153"/>
                <a:gd name="T47" fmla="*/ 95 h 218"/>
                <a:gd name="T48" fmla="*/ 29 w 153"/>
                <a:gd name="T49" fmla="*/ 71 h 218"/>
                <a:gd name="T50" fmla="*/ 27 w 153"/>
                <a:gd name="T51" fmla="*/ 54 h 218"/>
                <a:gd name="T52" fmla="*/ 32 w 153"/>
                <a:gd name="T53" fmla="*/ 34 h 218"/>
                <a:gd name="T54" fmla="*/ 32 w 153"/>
                <a:gd name="T55" fmla="*/ 34 h 218"/>
                <a:gd name="T56" fmla="*/ 100 w 153"/>
                <a:gd name="T57" fmla="*/ 22 h 218"/>
                <a:gd name="T58" fmla="*/ 100 w 153"/>
                <a:gd name="T59" fmla="*/ 22 h 218"/>
                <a:gd name="T60" fmla="*/ 101 w 153"/>
                <a:gd name="T61" fmla="*/ 22 h 218"/>
                <a:gd name="T62" fmla="*/ 101 w 153"/>
                <a:gd name="T63" fmla="*/ 22 h 218"/>
                <a:gd name="T64" fmla="*/ 112 w 153"/>
                <a:gd name="T65" fmla="*/ 18 h 218"/>
                <a:gd name="T66" fmla="*/ 116 w 153"/>
                <a:gd name="T67" fmla="*/ 19 h 218"/>
                <a:gd name="T68" fmla="*/ 115 w 153"/>
                <a:gd name="T69" fmla="*/ 13 h 218"/>
                <a:gd name="T70" fmla="*/ 120 w 153"/>
                <a:gd name="T71" fmla="*/ 11 h 218"/>
                <a:gd name="T72" fmla="*/ 125 w 153"/>
                <a:gd name="T73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3" h="218">
                  <a:moveTo>
                    <a:pt x="125" y="0"/>
                  </a:moveTo>
                  <a:lnTo>
                    <a:pt x="139" y="13"/>
                  </a:lnTo>
                  <a:lnTo>
                    <a:pt x="140" y="24"/>
                  </a:lnTo>
                  <a:lnTo>
                    <a:pt x="140" y="24"/>
                  </a:lnTo>
                  <a:lnTo>
                    <a:pt x="134" y="66"/>
                  </a:lnTo>
                  <a:lnTo>
                    <a:pt x="149" y="71"/>
                  </a:lnTo>
                  <a:lnTo>
                    <a:pt x="147" y="91"/>
                  </a:lnTo>
                  <a:lnTo>
                    <a:pt x="116" y="105"/>
                  </a:lnTo>
                  <a:lnTo>
                    <a:pt x="122" y="158"/>
                  </a:lnTo>
                  <a:lnTo>
                    <a:pt x="153" y="186"/>
                  </a:lnTo>
                  <a:lnTo>
                    <a:pt x="153" y="186"/>
                  </a:lnTo>
                  <a:lnTo>
                    <a:pt x="113" y="218"/>
                  </a:lnTo>
                  <a:lnTo>
                    <a:pt x="113" y="218"/>
                  </a:lnTo>
                  <a:lnTo>
                    <a:pt x="95" y="187"/>
                  </a:lnTo>
                  <a:lnTo>
                    <a:pt x="90" y="147"/>
                  </a:lnTo>
                  <a:lnTo>
                    <a:pt x="58" y="139"/>
                  </a:lnTo>
                  <a:lnTo>
                    <a:pt x="26" y="143"/>
                  </a:lnTo>
                  <a:lnTo>
                    <a:pt x="26" y="143"/>
                  </a:lnTo>
                  <a:lnTo>
                    <a:pt x="18" y="128"/>
                  </a:lnTo>
                  <a:lnTo>
                    <a:pt x="2" y="122"/>
                  </a:lnTo>
                  <a:lnTo>
                    <a:pt x="2" y="122"/>
                  </a:lnTo>
                  <a:lnTo>
                    <a:pt x="0" y="113"/>
                  </a:lnTo>
                  <a:lnTo>
                    <a:pt x="10" y="95"/>
                  </a:lnTo>
                  <a:lnTo>
                    <a:pt x="18" y="95"/>
                  </a:lnTo>
                  <a:lnTo>
                    <a:pt x="29" y="71"/>
                  </a:lnTo>
                  <a:lnTo>
                    <a:pt x="27" y="5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100" y="22"/>
                  </a:lnTo>
                  <a:lnTo>
                    <a:pt x="100" y="22"/>
                  </a:lnTo>
                  <a:lnTo>
                    <a:pt x="101" y="22"/>
                  </a:lnTo>
                  <a:lnTo>
                    <a:pt x="101" y="22"/>
                  </a:lnTo>
                  <a:lnTo>
                    <a:pt x="112" y="18"/>
                  </a:lnTo>
                  <a:lnTo>
                    <a:pt x="116" y="19"/>
                  </a:lnTo>
                  <a:lnTo>
                    <a:pt x="115" y="13"/>
                  </a:lnTo>
                  <a:lnTo>
                    <a:pt x="120" y="11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94" name="Freeform 66">
              <a:extLst>
                <a:ext uri="{FF2B5EF4-FFF2-40B4-BE49-F238E27FC236}">
                  <a16:creationId xmlns:a16="http://schemas.microsoft.com/office/drawing/2014/main" id="{80328A42-A58A-4051-A488-014443963B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72865" y="2855238"/>
              <a:ext cx="420688" cy="609600"/>
            </a:xfrm>
            <a:custGeom>
              <a:avLst/>
              <a:gdLst>
                <a:gd name="T0" fmla="*/ 220 w 265"/>
                <a:gd name="T1" fmla="*/ 374 h 384"/>
                <a:gd name="T2" fmla="*/ 213 w 265"/>
                <a:gd name="T3" fmla="*/ 370 h 384"/>
                <a:gd name="T4" fmla="*/ 227 w 265"/>
                <a:gd name="T5" fmla="*/ 353 h 384"/>
                <a:gd name="T6" fmla="*/ 233 w 265"/>
                <a:gd name="T7" fmla="*/ 376 h 384"/>
                <a:gd name="T8" fmla="*/ 242 w 265"/>
                <a:gd name="T9" fmla="*/ 382 h 384"/>
                <a:gd name="T10" fmla="*/ 230 w 265"/>
                <a:gd name="T11" fmla="*/ 379 h 384"/>
                <a:gd name="T12" fmla="*/ 220 w 265"/>
                <a:gd name="T13" fmla="*/ 368 h 384"/>
                <a:gd name="T14" fmla="*/ 227 w 265"/>
                <a:gd name="T15" fmla="*/ 353 h 384"/>
                <a:gd name="T16" fmla="*/ 100 w 265"/>
                <a:gd name="T17" fmla="*/ 87 h 384"/>
                <a:gd name="T18" fmla="*/ 129 w 265"/>
                <a:gd name="T19" fmla="*/ 90 h 384"/>
                <a:gd name="T20" fmla="*/ 159 w 265"/>
                <a:gd name="T21" fmla="*/ 96 h 384"/>
                <a:gd name="T22" fmla="*/ 189 w 265"/>
                <a:gd name="T23" fmla="*/ 88 h 384"/>
                <a:gd name="T24" fmla="*/ 168 w 265"/>
                <a:gd name="T25" fmla="*/ 136 h 384"/>
                <a:gd name="T26" fmla="*/ 239 w 265"/>
                <a:gd name="T27" fmla="*/ 175 h 384"/>
                <a:gd name="T28" fmla="*/ 265 w 265"/>
                <a:gd name="T29" fmla="*/ 275 h 384"/>
                <a:gd name="T30" fmla="*/ 265 w 265"/>
                <a:gd name="T31" fmla="*/ 372 h 384"/>
                <a:gd name="T32" fmla="*/ 257 w 265"/>
                <a:gd name="T33" fmla="*/ 365 h 384"/>
                <a:gd name="T34" fmla="*/ 236 w 265"/>
                <a:gd name="T35" fmla="*/ 364 h 384"/>
                <a:gd name="T36" fmla="*/ 232 w 265"/>
                <a:gd name="T37" fmla="*/ 354 h 384"/>
                <a:gd name="T38" fmla="*/ 240 w 265"/>
                <a:gd name="T39" fmla="*/ 355 h 384"/>
                <a:gd name="T40" fmla="*/ 236 w 265"/>
                <a:gd name="T41" fmla="*/ 340 h 384"/>
                <a:gd name="T42" fmla="*/ 227 w 265"/>
                <a:gd name="T43" fmla="*/ 341 h 384"/>
                <a:gd name="T44" fmla="*/ 196 w 265"/>
                <a:gd name="T45" fmla="*/ 307 h 384"/>
                <a:gd name="T46" fmla="*/ 199 w 265"/>
                <a:gd name="T47" fmla="*/ 291 h 384"/>
                <a:gd name="T48" fmla="*/ 183 w 265"/>
                <a:gd name="T49" fmla="*/ 266 h 384"/>
                <a:gd name="T50" fmla="*/ 167 w 265"/>
                <a:gd name="T51" fmla="*/ 257 h 384"/>
                <a:gd name="T52" fmla="*/ 161 w 265"/>
                <a:gd name="T53" fmla="*/ 234 h 384"/>
                <a:gd name="T54" fmla="*/ 164 w 265"/>
                <a:gd name="T55" fmla="*/ 213 h 384"/>
                <a:gd name="T56" fmla="*/ 162 w 265"/>
                <a:gd name="T57" fmla="*/ 203 h 384"/>
                <a:gd name="T58" fmla="*/ 137 w 265"/>
                <a:gd name="T59" fmla="*/ 156 h 384"/>
                <a:gd name="T60" fmla="*/ 120 w 265"/>
                <a:gd name="T61" fmla="*/ 148 h 384"/>
                <a:gd name="T62" fmla="*/ 109 w 265"/>
                <a:gd name="T63" fmla="*/ 139 h 384"/>
                <a:gd name="T64" fmla="*/ 100 w 265"/>
                <a:gd name="T65" fmla="*/ 133 h 384"/>
                <a:gd name="T66" fmla="*/ 97 w 265"/>
                <a:gd name="T67" fmla="*/ 116 h 384"/>
                <a:gd name="T68" fmla="*/ 96 w 265"/>
                <a:gd name="T69" fmla="*/ 107 h 384"/>
                <a:gd name="T70" fmla="*/ 81 w 265"/>
                <a:gd name="T71" fmla="*/ 107 h 384"/>
                <a:gd name="T72" fmla="*/ 79 w 265"/>
                <a:gd name="T73" fmla="*/ 116 h 384"/>
                <a:gd name="T74" fmla="*/ 63 w 265"/>
                <a:gd name="T75" fmla="*/ 105 h 384"/>
                <a:gd name="T76" fmla="*/ 67 w 265"/>
                <a:gd name="T77" fmla="*/ 90 h 384"/>
                <a:gd name="T78" fmla="*/ 88 w 265"/>
                <a:gd name="T79" fmla="*/ 82 h 384"/>
                <a:gd name="T80" fmla="*/ 79 w 265"/>
                <a:gd name="T81" fmla="*/ 54 h 384"/>
                <a:gd name="T82" fmla="*/ 88 w 265"/>
                <a:gd name="T83" fmla="*/ 60 h 384"/>
                <a:gd name="T84" fmla="*/ 62 w 265"/>
                <a:gd name="T85" fmla="*/ 48 h 384"/>
                <a:gd name="T86" fmla="*/ 69 w 265"/>
                <a:gd name="T87" fmla="*/ 21 h 384"/>
                <a:gd name="T88" fmla="*/ 64 w 265"/>
                <a:gd name="T89" fmla="*/ 27 h 384"/>
                <a:gd name="T90" fmla="*/ 57 w 265"/>
                <a:gd name="T91" fmla="*/ 19 h 384"/>
                <a:gd name="T92" fmla="*/ 16 w 265"/>
                <a:gd name="T93" fmla="*/ 8 h 384"/>
                <a:gd name="T94" fmla="*/ 40 w 265"/>
                <a:gd name="T95" fmla="*/ 20 h 384"/>
                <a:gd name="T96" fmla="*/ 59 w 265"/>
                <a:gd name="T97" fmla="*/ 36 h 384"/>
                <a:gd name="T98" fmla="*/ 51 w 265"/>
                <a:gd name="T99" fmla="*/ 40 h 384"/>
                <a:gd name="T100" fmla="*/ 59 w 265"/>
                <a:gd name="T101" fmla="*/ 41 h 384"/>
                <a:gd name="T102" fmla="*/ 57 w 265"/>
                <a:gd name="T103" fmla="*/ 47 h 384"/>
                <a:gd name="T104" fmla="*/ 51 w 265"/>
                <a:gd name="T105" fmla="*/ 44 h 384"/>
                <a:gd name="T106" fmla="*/ 40 w 265"/>
                <a:gd name="T107" fmla="*/ 37 h 384"/>
                <a:gd name="T108" fmla="*/ 18 w 265"/>
                <a:gd name="T109" fmla="*/ 26 h 384"/>
                <a:gd name="T110" fmla="*/ 13 w 265"/>
                <a:gd name="T111" fmla="*/ 12 h 384"/>
                <a:gd name="T112" fmla="*/ 4 w 265"/>
                <a:gd name="T113" fmla="*/ 0 h 384"/>
                <a:gd name="T114" fmla="*/ 7 w 265"/>
                <a:gd name="T115" fmla="*/ 7 h 384"/>
                <a:gd name="T116" fmla="*/ 4 w 265"/>
                <a:gd name="T117" fmla="*/ 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65" h="384">
                  <a:moveTo>
                    <a:pt x="215" y="366"/>
                  </a:moveTo>
                  <a:lnTo>
                    <a:pt x="220" y="374"/>
                  </a:lnTo>
                  <a:lnTo>
                    <a:pt x="213" y="373"/>
                  </a:lnTo>
                  <a:lnTo>
                    <a:pt x="213" y="370"/>
                  </a:lnTo>
                  <a:lnTo>
                    <a:pt x="215" y="366"/>
                  </a:lnTo>
                  <a:close/>
                  <a:moveTo>
                    <a:pt x="227" y="353"/>
                  </a:moveTo>
                  <a:lnTo>
                    <a:pt x="235" y="366"/>
                  </a:lnTo>
                  <a:lnTo>
                    <a:pt x="233" y="376"/>
                  </a:lnTo>
                  <a:lnTo>
                    <a:pt x="237" y="374"/>
                  </a:lnTo>
                  <a:lnTo>
                    <a:pt x="242" y="382"/>
                  </a:lnTo>
                  <a:lnTo>
                    <a:pt x="238" y="384"/>
                  </a:lnTo>
                  <a:lnTo>
                    <a:pt x="230" y="379"/>
                  </a:lnTo>
                  <a:lnTo>
                    <a:pt x="228" y="371"/>
                  </a:lnTo>
                  <a:lnTo>
                    <a:pt x="220" y="368"/>
                  </a:lnTo>
                  <a:lnTo>
                    <a:pt x="221" y="354"/>
                  </a:lnTo>
                  <a:lnTo>
                    <a:pt x="227" y="353"/>
                  </a:lnTo>
                  <a:close/>
                  <a:moveTo>
                    <a:pt x="88" y="82"/>
                  </a:moveTo>
                  <a:lnTo>
                    <a:pt x="100" y="87"/>
                  </a:lnTo>
                  <a:lnTo>
                    <a:pt x="117" y="86"/>
                  </a:lnTo>
                  <a:lnTo>
                    <a:pt x="129" y="90"/>
                  </a:lnTo>
                  <a:lnTo>
                    <a:pt x="141" y="90"/>
                  </a:lnTo>
                  <a:lnTo>
                    <a:pt x="159" y="96"/>
                  </a:lnTo>
                  <a:lnTo>
                    <a:pt x="189" y="88"/>
                  </a:lnTo>
                  <a:lnTo>
                    <a:pt x="189" y="88"/>
                  </a:lnTo>
                  <a:lnTo>
                    <a:pt x="187" y="107"/>
                  </a:lnTo>
                  <a:lnTo>
                    <a:pt x="168" y="136"/>
                  </a:lnTo>
                  <a:lnTo>
                    <a:pt x="208" y="156"/>
                  </a:lnTo>
                  <a:lnTo>
                    <a:pt x="239" y="175"/>
                  </a:lnTo>
                  <a:lnTo>
                    <a:pt x="264" y="184"/>
                  </a:lnTo>
                  <a:lnTo>
                    <a:pt x="265" y="275"/>
                  </a:lnTo>
                  <a:lnTo>
                    <a:pt x="262" y="330"/>
                  </a:lnTo>
                  <a:lnTo>
                    <a:pt x="265" y="372"/>
                  </a:lnTo>
                  <a:lnTo>
                    <a:pt x="265" y="372"/>
                  </a:lnTo>
                  <a:lnTo>
                    <a:pt x="257" y="365"/>
                  </a:lnTo>
                  <a:lnTo>
                    <a:pt x="246" y="364"/>
                  </a:lnTo>
                  <a:lnTo>
                    <a:pt x="236" y="364"/>
                  </a:lnTo>
                  <a:lnTo>
                    <a:pt x="236" y="359"/>
                  </a:lnTo>
                  <a:lnTo>
                    <a:pt x="232" y="354"/>
                  </a:lnTo>
                  <a:lnTo>
                    <a:pt x="236" y="352"/>
                  </a:lnTo>
                  <a:lnTo>
                    <a:pt x="240" y="355"/>
                  </a:lnTo>
                  <a:lnTo>
                    <a:pt x="239" y="350"/>
                  </a:lnTo>
                  <a:lnTo>
                    <a:pt x="236" y="340"/>
                  </a:lnTo>
                  <a:lnTo>
                    <a:pt x="231" y="338"/>
                  </a:lnTo>
                  <a:lnTo>
                    <a:pt x="227" y="341"/>
                  </a:lnTo>
                  <a:lnTo>
                    <a:pt x="221" y="338"/>
                  </a:lnTo>
                  <a:lnTo>
                    <a:pt x="196" y="307"/>
                  </a:lnTo>
                  <a:lnTo>
                    <a:pt x="195" y="299"/>
                  </a:lnTo>
                  <a:lnTo>
                    <a:pt x="199" y="291"/>
                  </a:lnTo>
                  <a:lnTo>
                    <a:pt x="197" y="283"/>
                  </a:lnTo>
                  <a:lnTo>
                    <a:pt x="183" y="266"/>
                  </a:lnTo>
                  <a:lnTo>
                    <a:pt x="181" y="260"/>
                  </a:lnTo>
                  <a:lnTo>
                    <a:pt x="167" y="257"/>
                  </a:lnTo>
                  <a:lnTo>
                    <a:pt x="166" y="237"/>
                  </a:lnTo>
                  <a:lnTo>
                    <a:pt x="161" y="234"/>
                  </a:lnTo>
                  <a:lnTo>
                    <a:pt x="167" y="219"/>
                  </a:lnTo>
                  <a:lnTo>
                    <a:pt x="164" y="213"/>
                  </a:lnTo>
                  <a:lnTo>
                    <a:pt x="162" y="206"/>
                  </a:lnTo>
                  <a:lnTo>
                    <a:pt x="162" y="203"/>
                  </a:lnTo>
                  <a:lnTo>
                    <a:pt x="155" y="185"/>
                  </a:lnTo>
                  <a:lnTo>
                    <a:pt x="137" y="156"/>
                  </a:lnTo>
                  <a:lnTo>
                    <a:pt x="128" y="154"/>
                  </a:lnTo>
                  <a:lnTo>
                    <a:pt x="120" y="148"/>
                  </a:lnTo>
                  <a:lnTo>
                    <a:pt x="109" y="149"/>
                  </a:lnTo>
                  <a:lnTo>
                    <a:pt x="109" y="139"/>
                  </a:lnTo>
                  <a:lnTo>
                    <a:pt x="106" y="139"/>
                  </a:lnTo>
                  <a:lnTo>
                    <a:pt x="100" y="133"/>
                  </a:lnTo>
                  <a:lnTo>
                    <a:pt x="101" y="128"/>
                  </a:lnTo>
                  <a:lnTo>
                    <a:pt x="97" y="116"/>
                  </a:lnTo>
                  <a:lnTo>
                    <a:pt x="99" y="110"/>
                  </a:lnTo>
                  <a:lnTo>
                    <a:pt x="96" y="107"/>
                  </a:lnTo>
                  <a:lnTo>
                    <a:pt x="90" y="104"/>
                  </a:lnTo>
                  <a:lnTo>
                    <a:pt x="81" y="107"/>
                  </a:lnTo>
                  <a:lnTo>
                    <a:pt x="82" y="113"/>
                  </a:lnTo>
                  <a:lnTo>
                    <a:pt x="79" y="116"/>
                  </a:lnTo>
                  <a:lnTo>
                    <a:pt x="71" y="114"/>
                  </a:lnTo>
                  <a:lnTo>
                    <a:pt x="63" y="105"/>
                  </a:lnTo>
                  <a:lnTo>
                    <a:pt x="61" y="100"/>
                  </a:lnTo>
                  <a:lnTo>
                    <a:pt x="67" y="90"/>
                  </a:lnTo>
                  <a:lnTo>
                    <a:pt x="75" y="84"/>
                  </a:lnTo>
                  <a:lnTo>
                    <a:pt x="88" y="82"/>
                  </a:lnTo>
                  <a:close/>
                  <a:moveTo>
                    <a:pt x="62" y="48"/>
                  </a:moveTo>
                  <a:lnTo>
                    <a:pt x="79" y="54"/>
                  </a:lnTo>
                  <a:lnTo>
                    <a:pt x="85" y="54"/>
                  </a:lnTo>
                  <a:lnTo>
                    <a:pt x="88" y="60"/>
                  </a:lnTo>
                  <a:lnTo>
                    <a:pt x="80" y="59"/>
                  </a:lnTo>
                  <a:lnTo>
                    <a:pt x="62" y="48"/>
                  </a:lnTo>
                  <a:close/>
                  <a:moveTo>
                    <a:pt x="59" y="14"/>
                  </a:moveTo>
                  <a:lnTo>
                    <a:pt x="69" y="21"/>
                  </a:lnTo>
                  <a:lnTo>
                    <a:pt x="68" y="24"/>
                  </a:lnTo>
                  <a:lnTo>
                    <a:pt x="64" y="27"/>
                  </a:lnTo>
                  <a:lnTo>
                    <a:pt x="53" y="21"/>
                  </a:lnTo>
                  <a:lnTo>
                    <a:pt x="57" y="19"/>
                  </a:lnTo>
                  <a:lnTo>
                    <a:pt x="59" y="14"/>
                  </a:lnTo>
                  <a:close/>
                  <a:moveTo>
                    <a:pt x="16" y="8"/>
                  </a:moveTo>
                  <a:lnTo>
                    <a:pt x="26" y="9"/>
                  </a:lnTo>
                  <a:lnTo>
                    <a:pt x="40" y="20"/>
                  </a:lnTo>
                  <a:lnTo>
                    <a:pt x="45" y="17"/>
                  </a:lnTo>
                  <a:lnTo>
                    <a:pt x="59" y="36"/>
                  </a:lnTo>
                  <a:lnTo>
                    <a:pt x="53" y="36"/>
                  </a:lnTo>
                  <a:lnTo>
                    <a:pt x="51" y="40"/>
                  </a:lnTo>
                  <a:lnTo>
                    <a:pt x="55" y="43"/>
                  </a:lnTo>
                  <a:lnTo>
                    <a:pt x="59" y="41"/>
                  </a:lnTo>
                  <a:lnTo>
                    <a:pt x="60" y="47"/>
                  </a:lnTo>
                  <a:lnTo>
                    <a:pt x="57" y="47"/>
                  </a:lnTo>
                  <a:lnTo>
                    <a:pt x="54" y="50"/>
                  </a:lnTo>
                  <a:lnTo>
                    <a:pt x="51" y="44"/>
                  </a:lnTo>
                  <a:lnTo>
                    <a:pt x="44" y="42"/>
                  </a:lnTo>
                  <a:lnTo>
                    <a:pt x="40" y="37"/>
                  </a:lnTo>
                  <a:lnTo>
                    <a:pt x="34" y="36"/>
                  </a:lnTo>
                  <a:lnTo>
                    <a:pt x="18" y="26"/>
                  </a:lnTo>
                  <a:lnTo>
                    <a:pt x="16" y="14"/>
                  </a:lnTo>
                  <a:lnTo>
                    <a:pt x="13" y="12"/>
                  </a:lnTo>
                  <a:lnTo>
                    <a:pt x="16" y="8"/>
                  </a:lnTo>
                  <a:close/>
                  <a:moveTo>
                    <a:pt x="4" y="0"/>
                  </a:moveTo>
                  <a:lnTo>
                    <a:pt x="9" y="5"/>
                  </a:lnTo>
                  <a:lnTo>
                    <a:pt x="7" y="7"/>
                  </a:lnTo>
                  <a:lnTo>
                    <a:pt x="0" y="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95" name="Freeform 67">
              <a:extLst>
                <a:ext uri="{FF2B5EF4-FFF2-40B4-BE49-F238E27FC236}">
                  <a16:creationId xmlns:a16="http://schemas.microsoft.com/office/drawing/2014/main" id="{0009F7BC-0F6B-42E2-8DB0-CBD0F4C2C73A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9565" y="2990176"/>
              <a:ext cx="260350" cy="455613"/>
            </a:xfrm>
            <a:custGeom>
              <a:avLst/>
              <a:gdLst>
                <a:gd name="T0" fmla="*/ 39 w 164"/>
                <a:gd name="T1" fmla="*/ 10 h 287"/>
                <a:gd name="T2" fmla="*/ 56 w 164"/>
                <a:gd name="T3" fmla="*/ 24 h 287"/>
                <a:gd name="T4" fmla="*/ 64 w 164"/>
                <a:gd name="T5" fmla="*/ 22 h 287"/>
                <a:gd name="T6" fmla="*/ 67 w 164"/>
                <a:gd name="T7" fmla="*/ 21 h 287"/>
                <a:gd name="T8" fmla="*/ 74 w 164"/>
                <a:gd name="T9" fmla="*/ 23 h 287"/>
                <a:gd name="T10" fmla="*/ 83 w 164"/>
                <a:gd name="T11" fmla="*/ 21 h 287"/>
                <a:gd name="T12" fmla="*/ 88 w 164"/>
                <a:gd name="T13" fmla="*/ 17 h 287"/>
                <a:gd name="T14" fmla="*/ 101 w 164"/>
                <a:gd name="T15" fmla="*/ 35 h 287"/>
                <a:gd name="T16" fmla="*/ 102 w 164"/>
                <a:gd name="T17" fmla="*/ 33 h 287"/>
                <a:gd name="T18" fmla="*/ 109 w 164"/>
                <a:gd name="T19" fmla="*/ 37 h 287"/>
                <a:gd name="T20" fmla="*/ 126 w 164"/>
                <a:gd name="T21" fmla="*/ 60 h 287"/>
                <a:gd name="T22" fmla="*/ 134 w 164"/>
                <a:gd name="T23" fmla="*/ 60 h 287"/>
                <a:gd name="T24" fmla="*/ 139 w 164"/>
                <a:gd name="T25" fmla="*/ 63 h 287"/>
                <a:gd name="T26" fmla="*/ 140 w 164"/>
                <a:gd name="T27" fmla="*/ 81 h 287"/>
                <a:gd name="T28" fmla="*/ 146 w 164"/>
                <a:gd name="T29" fmla="*/ 83 h 287"/>
                <a:gd name="T30" fmla="*/ 154 w 164"/>
                <a:gd name="T31" fmla="*/ 80 h 287"/>
                <a:gd name="T32" fmla="*/ 164 w 164"/>
                <a:gd name="T33" fmla="*/ 87 h 287"/>
                <a:gd name="T34" fmla="*/ 164 w 164"/>
                <a:gd name="T35" fmla="*/ 94 h 287"/>
                <a:gd name="T36" fmla="*/ 153 w 164"/>
                <a:gd name="T37" fmla="*/ 101 h 287"/>
                <a:gd name="T38" fmla="*/ 149 w 164"/>
                <a:gd name="T39" fmla="*/ 109 h 287"/>
                <a:gd name="T40" fmla="*/ 152 w 164"/>
                <a:gd name="T41" fmla="*/ 126 h 287"/>
                <a:gd name="T42" fmla="*/ 148 w 164"/>
                <a:gd name="T43" fmla="*/ 135 h 287"/>
                <a:gd name="T44" fmla="*/ 151 w 164"/>
                <a:gd name="T45" fmla="*/ 146 h 287"/>
                <a:gd name="T46" fmla="*/ 147 w 164"/>
                <a:gd name="T47" fmla="*/ 163 h 287"/>
                <a:gd name="T48" fmla="*/ 163 w 164"/>
                <a:gd name="T49" fmla="*/ 186 h 287"/>
                <a:gd name="T50" fmla="*/ 162 w 164"/>
                <a:gd name="T51" fmla="*/ 189 h 287"/>
                <a:gd name="T52" fmla="*/ 162 w 164"/>
                <a:gd name="T53" fmla="*/ 194 h 287"/>
                <a:gd name="T54" fmla="*/ 157 w 164"/>
                <a:gd name="T55" fmla="*/ 202 h 287"/>
                <a:gd name="T56" fmla="*/ 157 w 164"/>
                <a:gd name="T57" fmla="*/ 203 h 287"/>
                <a:gd name="T58" fmla="*/ 153 w 164"/>
                <a:gd name="T59" fmla="*/ 213 h 287"/>
                <a:gd name="T60" fmla="*/ 144 w 164"/>
                <a:gd name="T61" fmla="*/ 219 h 287"/>
                <a:gd name="T62" fmla="*/ 138 w 164"/>
                <a:gd name="T63" fmla="*/ 219 h 287"/>
                <a:gd name="T64" fmla="*/ 140 w 164"/>
                <a:gd name="T65" fmla="*/ 228 h 287"/>
                <a:gd name="T66" fmla="*/ 132 w 164"/>
                <a:gd name="T67" fmla="*/ 236 h 287"/>
                <a:gd name="T68" fmla="*/ 133 w 164"/>
                <a:gd name="T69" fmla="*/ 245 h 287"/>
                <a:gd name="T70" fmla="*/ 142 w 164"/>
                <a:gd name="T71" fmla="*/ 253 h 287"/>
                <a:gd name="T72" fmla="*/ 127 w 164"/>
                <a:gd name="T73" fmla="*/ 253 h 287"/>
                <a:gd name="T74" fmla="*/ 130 w 164"/>
                <a:gd name="T75" fmla="*/ 270 h 287"/>
                <a:gd name="T76" fmla="*/ 126 w 164"/>
                <a:gd name="T77" fmla="*/ 268 h 287"/>
                <a:gd name="T78" fmla="*/ 123 w 164"/>
                <a:gd name="T79" fmla="*/ 267 h 287"/>
                <a:gd name="T80" fmla="*/ 123 w 164"/>
                <a:gd name="T81" fmla="*/ 261 h 287"/>
                <a:gd name="T82" fmla="*/ 118 w 164"/>
                <a:gd name="T83" fmla="*/ 262 h 287"/>
                <a:gd name="T84" fmla="*/ 116 w 164"/>
                <a:gd name="T85" fmla="*/ 268 h 287"/>
                <a:gd name="T86" fmla="*/ 103 w 164"/>
                <a:gd name="T87" fmla="*/ 271 h 287"/>
                <a:gd name="T88" fmla="*/ 97 w 164"/>
                <a:gd name="T89" fmla="*/ 287 h 287"/>
                <a:gd name="T90" fmla="*/ 97 w 164"/>
                <a:gd name="T91" fmla="*/ 287 h 287"/>
                <a:gd name="T92" fmla="*/ 94 w 164"/>
                <a:gd name="T93" fmla="*/ 245 h 287"/>
                <a:gd name="T94" fmla="*/ 97 w 164"/>
                <a:gd name="T95" fmla="*/ 190 h 287"/>
                <a:gd name="T96" fmla="*/ 96 w 164"/>
                <a:gd name="T97" fmla="*/ 99 h 287"/>
                <a:gd name="T98" fmla="*/ 71 w 164"/>
                <a:gd name="T99" fmla="*/ 90 h 287"/>
                <a:gd name="T100" fmla="*/ 40 w 164"/>
                <a:gd name="T101" fmla="*/ 71 h 287"/>
                <a:gd name="T102" fmla="*/ 0 w 164"/>
                <a:gd name="T103" fmla="*/ 51 h 287"/>
                <a:gd name="T104" fmla="*/ 19 w 164"/>
                <a:gd name="T105" fmla="*/ 22 h 287"/>
                <a:gd name="T106" fmla="*/ 21 w 164"/>
                <a:gd name="T107" fmla="*/ 3 h 287"/>
                <a:gd name="T108" fmla="*/ 21 w 164"/>
                <a:gd name="T109" fmla="*/ 3 h 287"/>
                <a:gd name="T110" fmla="*/ 26 w 164"/>
                <a:gd name="T111" fmla="*/ 0 h 287"/>
                <a:gd name="T112" fmla="*/ 32 w 164"/>
                <a:gd name="T113" fmla="*/ 2 h 287"/>
                <a:gd name="T114" fmla="*/ 34 w 164"/>
                <a:gd name="T115" fmla="*/ 2 h 287"/>
                <a:gd name="T116" fmla="*/ 39 w 164"/>
                <a:gd name="T117" fmla="*/ 10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64" h="287">
                  <a:moveTo>
                    <a:pt x="39" y="10"/>
                  </a:moveTo>
                  <a:lnTo>
                    <a:pt x="56" y="24"/>
                  </a:lnTo>
                  <a:lnTo>
                    <a:pt x="64" y="22"/>
                  </a:lnTo>
                  <a:lnTo>
                    <a:pt x="67" y="21"/>
                  </a:lnTo>
                  <a:lnTo>
                    <a:pt x="74" y="23"/>
                  </a:lnTo>
                  <a:lnTo>
                    <a:pt x="83" y="21"/>
                  </a:lnTo>
                  <a:lnTo>
                    <a:pt x="88" y="17"/>
                  </a:lnTo>
                  <a:lnTo>
                    <a:pt x="101" y="35"/>
                  </a:lnTo>
                  <a:lnTo>
                    <a:pt x="102" y="33"/>
                  </a:lnTo>
                  <a:lnTo>
                    <a:pt x="109" y="37"/>
                  </a:lnTo>
                  <a:lnTo>
                    <a:pt x="126" y="60"/>
                  </a:lnTo>
                  <a:lnTo>
                    <a:pt x="134" y="60"/>
                  </a:lnTo>
                  <a:lnTo>
                    <a:pt x="139" y="63"/>
                  </a:lnTo>
                  <a:lnTo>
                    <a:pt x="140" y="81"/>
                  </a:lnTo>
                  <a:lnTo>
                    <a:pt x="146" y="83"/>
                  </a:lnTo>
                  <a:lnTo>
                    <a:pt x="154" y="80"/>
                  </a:lnTo>
                  <a:lnTo>
                    <a:pt x="164" y="87"/>
                  </a:lnTo>
                  <a:lnTo>
                    <a:pt x="164" y="94"/>
                  </a:lnTo>
                  <a:lnTo>
                    <a:pt x="153" y="101"/>
                  </a:lnTo>
                  <a:lnTo>
                    <a:pt x="149" y="109"/>
                  </a:lnTo>
                  <a:lnTo>
                    <a:pt x="152" y="126"/>
                  </a:lnTo>
                  <a:lnTo>
                    <a:pt x="148" y="135"/>
                  </a:lnTo>
                  <a:lnTo>
                    <a:pt x="151" y="146"/>
                  </a:lnTo>
                  <a:lnTo>
                    <a:pt x="147" y="163"/>
                  </a:lnTo>
                  <a:lnTo>
                    <a:pt x="163" y="186"/>
                  </a:lnTo>
                  <a:lnTo>
                    <a:pt x="162" y="189"/>
                  </a:lnTo>
                  <a:lnTo>
                    <a:pt x="162" y="194"/>
                  </a:lnTo>
                  <a:lnTo>
                    <a:pt x="157" y="202"/>
                  </a:lnTo>
                  <a:lnTo>
                    <a:pt x="157" y="203"/>
                  </a:lnTo>
                  <a:lnTo>
                    <a:pt x="153" y="213"/>
                  </a:lnTo>
                  <a:lnTo>
                    <a:pt x="144" y="219"/>
                  </a:lnTo>
                  <a:lnTo>
                    <a:pt x="138" y="219"/>
                  </a:lnTo>
                  <a:lnTo>
                    <a:pt x="140" y="228"/>
                  </a:lnTo>
                  <a:lnTo>
                    <a:pt x="132" y="236"/>
                  </a:lnTo>
                  <a:lnTo>
                    <a:pt x="133" y="245"/>
                  </a:lnTo>
                  <a:lnTo>
                    <a:pt x="142" y="253"/>
                  </a:lnTo>
                  <a:lnTo>
                    <a:pt x="127" y="253"/>
                  </a:lnTo>
                  <a:lnTo>
                    <a:pt x="130" y="270"/>
                  </a:lnTo>
                  <a:lnTo>
                    <a:pt x="126" y="268"/>
                  </a:lnTo>
                  <a:lnTo>
                    <a:pt x="123" y="267"/>
                  </a:lnTo>
                  <a:lnTo>
                    <a:pt x="123" y="261"/>
                  </a:lnTo>
                  <a:lnTo>
                    <a:pt x="118" y="262"/>
                  </a:lnTo>
                  <a:lnTo>
                    <a:pt x="116" y="268"/>
                  </a:lnTo>
                  <a:lnTo>
                    <a:pt x="103" y="271"/>
                  </a:lnTo>
                  <a:lnTo>
                    <a:pt x="97" y="287"/>
                  </a:lnTo>
                  <a:lnTo>
                    <a:pt x="97" y="287"/>
                  </a:lnTo>
                  <a:lnTo>
                    <a:pt x="94" y="245"/>
                  </a:lnTo>
                  <a:lnTo>
                    <a:pt x="97" y="190"/>
                  </a:lnTo>
                  <a:lnTo>
                    <a:pt x="96" y="99"/>
                  </a:lnTo>
                  <a:lnTo>
                    <a:pt x="71" y="90"/>
                  </a:lnTo>
                  <a:lnTo>
                    <a:pt x="40" y="71"/>
                  </a:lnTo>
                  <a:lnTo>
                    <a:pt x="0" y="51"/>
                  </a:lnTo>
                  <a:lnTo>
                    <a:pt x="19" y="22"/>
                  </a:lnTo>
                  <a:lnTo>
                    <a:pt x="21" y="3"/>
                  </a:lnTo>
                  <a:lnTo>
                    <a:pt x="21" y="3"/>
                  </a:lnTo>
                  <a:lnTo>
                    <a:pt x="26" y="0"/>
                  </a:lnTo>
                  <a:lnTo>
                    <a:pt x="32" y="2"/>
                  </a:lnTo>
                  <a:lnTo>
                    <a:pt x="34" y="2"/>
                  </a:lnTo>
                  <a:lnTo>
                    <a:pt x="39" y="1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96" name="Freeform 68">
              <a:extLst>
                <a:ext uri="{FF2B5EF4-FFF2-40B4-BE49-F238E27FC236}">
                  <a16:creationId xmlns:a16="http://schemas.microsoft.com/office/drawing/2014/main" id="{6E0D8816-2345-4FBD-8F62-8D40DA83A8F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14002" y="3404513"/>
              <a:ext cx="1423988" cy="1563688"/>
            </a:xfrm>
            <a:custGeom>
              <a:avLst/>
              <a:gdLst>
                <a:gd name="T0" fmla="*/ 18 w 897"/>
                <a:gd name="T1" fmla="*/ 985 h 985"/>
                <a:gd name="T2" fmla="*/ 9 w 897"/>
                <a:gd name="T3" fmla="*/ 938 h 985"/>
                <a:gd name="T4" fmla="*/ 47 w 897"/>
                <a:gd name="T5" fmla="*/ 903 h 985"/>
                <a:gd name="T6" fmla="*/ 86 w 897"/>
                <a:gd name="T7" fmla="*/ 872 h 985"/>
                <a:gd name="T8" fmla="*/ 64 w 897"/>
                <a:gd name="T9" fmla="*/ 885 h 985"/>
                <a:gd name="T10" fmla="*/ 473 w 897"/>
                <a:gd name="T11" fmla="*/ 388 h 985"/>
                <a:gd name="T12" fmla="*/ 659 w 897"/>
                <a:gd name="T13" fmla="*/ 384 h 985"/>
                <a:gd name="T14" fmla="*/ 632 w 897"/>
                <a:gd name="T15" fmla="*/ 402 h 985"/>
                <a:gd name="T16" fmla="*/ 626 w 897"/>
                <a:gd name="T17" fmla="*/ 367 h 985"/>
                <a:gd name="T18" fmla="*/ 890 w 897"/>
                <a:gd name="T19" fmla="*/ 311 h 985"/>
                <a:gd name="T20" fmla="*/ 600 w 897"/>
                <a:gd name="T21" fmla="*/ 278 h 985"/>
                <a:gd name="T22" fmla="*/ 582 w 897"/>
                <a:gd name="T23" fmla="*/ 272 h 985"/>
                <a:gd name="T24" fmla="*/ 593 w 897"/>
                <a:gd name="T25" fmla="*/ 274 h 985"/>
                <a:gd name="T26" fmla="*/ 583 w 897"/>
                <a:gd name="T27" fmla="*/ 249 h 985"/>
                <a:gd name="T28" fmla="*/ 593 w 897"/>
                <a:gd name="T29" fmla="*/ 233 h 985"/>
                <a:gd name="T30" fmla="*/ 564 w 897"/>
                <a:gd name="T31" fmla="*/ 275 h 985"/>
                <a:gd name="T32" fmla="*/ 571 w 897"/>
                <a:gd name="T33" fmla="*/ 326 h 985"/>
                <a:gd name="T34" fmla="*/ 585 w 897"/>
                <a:gd name="T35" fmla="*/ 358 h 985"/>
                <a:gd name="T36" fmla="*/ 600 w 897"/>
                <a:gd name="T37" fmla="*/ 392 h 985"/>
                <a:gd name="T38" fmla="*/ 517 w 897"/>
                <a:gd name="T39" fmla="*/ 440 h 985"/>
                <a:gd name="T40" fmla="*/ 392 w 897"/>
                <a:gd name="T41" fmla="*/ 543 h 985"/>
                <a:gd name="T42" fmla="*/ 389 w 897"/>
                <a:gd name="T43" fmla="*/ 573 h 985"/>
                <a:gd name="T44" fmla="*/ 353 w 897"/>
                <a:gd name="T45" fmla="*/ 635 h 985"/>
                <a:gd name="T46" fmla="*/ 295 w 897"/>
                <a:gd name="T47" fmla="*/ 686 h 985"/>
                <a:gd name="T48" fmla="*/ 246 w 897"/>
                <a:gd name="T49" fmla="*/ 726 h 985"/>
                <a:gd name="T50" fmla="*/ 151 w 897"/>
                <a:gd name="T51" fmla="*/ 800 h 985"/>
                <a:gd name="T52" fmla="*/ 73 w 897"/>
                <a:gd name="T53" fmla="*/ 854 h 985"/>
                <a:gd name="T54" fmla="*/ 73 w 897"/>
                <a:gd name="T55" fmla="*/ 816 h 985"/>
                <a:gd name="T56" fmla="*/ 116 w 897"/>
                <a:gd name="T57" fmla="*/ 757 h 985"/>
                <a:gd name="T58" fmla="*/ 167 w 897"/>
                <a:gd name="T59" fmla="*/ 711 h 985"/>
                <a:gd name="T60" fmla="*/ 228 w 897"/>
                <a:gd name="T61" fmla="*/ 665 h 985"/>
                <a:gd name="T62" fmla="*/ 259 w 897"/>
                <a:gd name="T63" fmla="*/ 639 h 985"/>
                <a:gd name="T64" fmla="*/ 342 w 897"/>
                <a:gd name="T65" fmla="*/ 560 h 985"/>
                <a:gd name="T66" fmla="*/ 388 w 897"/>
                <a:gd name="T67" fmla="*/ 500 h 985"/>
                <a:gd name="T68" fmla="*/ 405 w 897"/>
                <a:gd name="T69" fmla="*/ 483 h 985"/>
                <a:gd name="T70" fmla="*/ 440 w 897"/>
                <a:gd name="T71" fmla="*/ 446 h 985"/>
                <a:gd name="T72" fmla="*/ 445 w 897"/>
                <a:gd name="T73" fmla="*/ 420 h 985"/>
                <a:gd name="T74" fmla="*/ 466 w 897"/>
                <a:gd name="T75" fmla="*/ 403 h 985"/>
                <a:gd name="T76" fmla="*/ 494 w 897"/>
                <a:gd name="T77" fmla="*/ 403 h 985"/>
                <a:gd name="T78" fmla="*/ 493 w 897"/>
                <a:gd name="T79" fmla="*/ 321 h 985"/>
                <a:gd name="T80" fmla="*/ 500 w 897"/>
                <a:gd name="T81" fmla="*/ 310 h 985"/>
                <a:gd name="T82" fmla="*/ 509 w 897"/>
                <a:gd name="T83" fmla="*/ 324 h 985"/>
                <a:gd name="T84" fmla="*/ 541 w 897"/>
                <a:gd name="T85" fmla="*/ 351 h 985"/>
                <a:gd name="T86" fmla="*/ 523 w 897"/>
                <a:gd name="T87" fmla="*/ 313 h 985"/>
                <a:gd name="T88" fmla="*/ 518 w 897"/>
                <a:gd name="T89" fmla="*/ 282 h 985"/>
                <a:gd name="T90" fmla="*/ 536 w 897"/>
                <a:gd name="T91" fmla="*/ 258 h 985"/>
                <a:gd name="T92" fmla="*/ 634 w 897"/>
                <a:gd name="T93" fmla="*/ 179 h 985"/>
                <a:gd name="T94" fmla="*/ 611 w 897"/>
                <a:gd name="T95" fmla="*/ 198 h 985"/>
                <a:gd name="T96" fmla="*/ 615 w 897"/>
                <a:gd name="T97" fmla="*/ 183 h 985"/>
                <a:gd name="T98" fmla="*/ 694 w 897"/>
                <a:gd name="T99" fmla="*/ 126 h 985"/>
                <a:gd name="T100" fmla="*/ 654 w 897"/>
                <a:gd name="T101" fmla="*/ 90 h 985"/>
                <a:gd name="T102" fmla="*/ 674 w 897"/>
                <a:gd name="T103" fmla="*/ 99 h 985"/>
                <a:gd name="T104" fmla="*/ 659 w 897"/>
                <a:gd name="T105" fmla="*/ 145 h 985"/>
                <a:gd name="T106" fmla="*/ 656 w 897"/>
                <a:gd name="T107" fmla="*/ 115 h 985"/>
                <a:gd name="T108" fmla="*/ 640 w 897"/>
                <a:gd name="T109" fmla="*/ 84 h 985"/>
                <a:gd name="T110" fmla="*/ 719 w 897"/>
                <a:gd name="T111" fmla="*/ 103 h 985"/>
                <a:gd name="T112" fmla="*/ 677 w 897"/>
                <a:gd name="T113" fmla="*/ 30 h 985"/>
                <a:gd name="T114" fmla="*/ 712 w 897"/>
                <a:gd name="T115" fmla="*/ 28 h 985"/>
                <a:gd name="T116" fmla="*/ 737 w 897"/>
                <a:gd name="T117" fmla="*/ 69 h 985"/>
                <a:gd name="T118" fmla="*/ 693 w 897"/>
                <a:gd name="T119" fmla="*/ 71 h 985"/>
                <a:gd name="T120" fmla="*/ 657 w 897"/>
                <a:gd name="T121" fmla="*/ 67 h 985"/>
                <a:gd name="T122" fmla="*/ 637 w 897"/>
                <a:gd name="T123" fmla="*/ 23 h 9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97" h="985">
                  <a:moveTo>
                    <a:pt x="32" y="926"/>
                  </a:moveTo>
                  <a:lnTo>
                    <a:pt x="33" y="938"/>
                  </a:lnTo>
                  <a:lnTo>
                    <a:pt x="33" y="941"/>
                  </a:lnTo>
                  <a:lnTo>
                    <a:pt x="32" y="944"/>
                  </a:lnTo>
                  <a:lnTo>
                    <a:pt x="35" y="962"/>
                  </a:lnTo>
                  <a:lnTo>
                    <a:pt x="31" y="964"/>
                  </a:lnTo>
                  <a:lnTo>
                    <a:pt x="33" y="968"/>
                  </a:lnTo>
                  <a:lnTo>
                    <a:pt x="29" y="976"/>
                  </a:lnTo>
                  <a:lnTo>
                    <a:pt x="22" y="983"/>
                  </a:lnTo>
                  <a:lnTo>
                    <a:pt x="21" y="984"/>
                  </a:lnTo>
                  <a:lnTo>
                    <a:pt x="18" y="985"/>
                  </a:lnTo>
                  <a:lnTo>
                    <a:pt x="15" y="982"/>
                  </a:lnTo>
                  <a:lnTo>
                    <a:pt x="16" y="974"/>
                  </a:lnTo>
                  <a:lnTo>
                    <a:pt x="12" y="974"/>
                  </a:lnTo>
                  <a:lnTo>
                    <a:pt x="6" y="961"/>
                  </a:lnTo>
                  <a:lnTo>
                    <a:pt x="2" y="960"/>
                  </a:lnTo>
                  <a:lnTo>
                    <a:pt x="0" y="956"/>
                  </a:lnTo>
                  <a:lnTo>
                    <a:pt x="4" y="957"/>
                  </a:lnTo>
                  <a:lnTo>
                    <a:pt x="9" y="952"/>
                  </a:lnTo>
                  <a:lnTo>
                    <a:pt x="5" y="942"/>
                  </a:lnTo>
                  <a:lnTo>
                    <a:pt x="9" y="930"/>
                  </a:lnTo>
                  <a:lnTo>
                    <a:pt x="9" y="938"/>
                  </a:lnTo>
                  <a:lnTo>
                    <a:pt x="17" y="933"/>
                  </a:lnTo>
                  <a:lnTo>
                    <a:pt x="15" y="928"/>
                  </a:lnTo>
                  <a:lnTo>
                    <a:pt x="32" y="926"/>
                  </a:lnTo>
                  <a:close/>
                  <a:moveTo>
                    <a:pt x="23" y="914"/>
                  </a:moveTo>
                  <a:lnTo>
                    <a:pt x="27" y="916"/>
                  </a:lnTo>
                  <a:lnTo>
                    <a:pt x="29" y="924"/>
                  </a:lnTo>
                  <a:lnTo>
                    <a:pt x="20" y="927"/>
                  </a:lnTo>
                  <a:lnTo>
                    <a:pt x="18" y="922"/>
                  </a:lnTo>
                  <a:lnTo>
                    <a:pt x="14" y="921"/>
                  </a:lnTo>
                  <a:lnTo>
                    <a:pt x="23" y="914"/>
                  </a:lnTo>
                  <a:close/>
                  <a:moveTo>
                    <a:pt x="47" y="903"/>
                  </a:moveTo>
                  <a:lnTo>
                    <a:pt x="57" y="903"/>
                  </a:lnTo>
                  <a:lnTo>
                    <a:pt x="61" y="909"/>
                  </a:lnTo>
                  <a:lnTo>
                    <a:pt x="48" y="909"/>
                  </a:lnTo>
                  <a:lnTo>
                    <a:pt x="44" y="905"/>
                  </a:lnTo>
                  <a:lnTo>
                    <a:pt x="47" y="903"/>
                  </a:lnTo>
                  <a:close/>
                  <a:moveTo>
                    <a:pt x="35" y="888"/>
                  </a:moveTo>
                  <a:lnTo>
                    <a:pt x="41" y="890"/>
                  </a:lnTo>
                  <a:lnTo>
                    <a:pt x="44" y="896"/>
                  </a:lnTo>
                  <a:lnTo>
                    <a:pt x="34" y="895"/>
                  </a:lnTo>
                  <a:lnTo>
                    <a:pt x="35" y="888"/>
                  </a:lnTo>
                  <a:close/>
                  <a:moveTo>
                    <a:pt x="86" y="872"/>
                  </a:moveTo>
                  <a:lnTo>
                    <a:pt x="92" y="879"/>
                  </a:lnTo>
                  <a:lnTo>
                    <a:pt x="91" y="896"/>
                  </a:lnTo>
                  <a:lnTo>
                    <a:pt x="79" y="903"/>
                  </a:lnTo>
                  <a:lnTo>
                    <a:pt x="73" y="897"/>
                  </a:lnTo>
                  <a:lnTo>
                    <a:pt x="74" y="876"/>
                  </a:lnTo>
                  <a:lnTo>
                    <a:pt x="76" y="873"/>
                  </a:lnTo>
                  <a:lnTo>
                    <a:pt x="86" y="872"/>
                  </a:lnTo>
                  <a:close/>
                  <a:moveTo>
                    <a:pt x="66" y="875"/>
                  </a:moveTo>
                  <a:lnTo>
                    <a:pt x="72" y="874"/>
                  </a:lnTo>
                  <a:lnTo>
                    <a:pt x="71" y="879"/>
                  </a:lnTo>
                  <a:lnTo>
                    <a:pt x="64" y="885"/>
                  </a:lnTo>
                  <a:lnTo>
                    <a:pt x="54" y="887"/>
                  </a:lnTo>
                  <a:lnTo>
                    <a:pt x="51" y="880"/>
                  </a:lnTo>
                  <a:lnTo>
                    <a:pt x="58" y="879"/>
                  </a:lnTo>
                  <a:lnTo>
                    <a:pt x="66" y="869"/>
                  </a:lnTo>
                  <a:lnTo>
                    <a:pt x="66" y="875"/>
                  </a:lnTo>
                  <a:close/>
                  <a:moveTo>
                    <a:pt x="483" y="380"/>
                  </a:moveTo>
                  <a:lnTo>
                    <a:pt x="482" y="384"/>
                  </a:lnTo>
                  <a:lnTo>
                    <a:pt x="485" y="382"/>
                  </a:lnTo>
                  <a:lnTo>
                    <a:pt x="481" y="385"/>
                  </a:lnTo>
                  <a:lnTo>
                    <a:pt x="478" y="388"/>
                  </a:lnTo>
                  <a:lnTo>
                    <a:pt x="473" y="388"/>
                  </a:lnTo>
                  <a:lnTo>
                    <a:pt x="477" y="384"/>
                  </a:lnTo>
                  <a:lnTo>
                    <a:pt x="474" y="380"/>
                  </a:lnTo>
                  <a:lnTo>
                    <a:pt x="483" y="380"/>
                  </a:lnTo>
                  <a:close/>
                  <a:moveTo>
                    <a:pt x="626" y="367"/>
                  </a:moveTo>
                  <a:lnTo>
                    <a:pt x="634" y="373"/>
                  </a:lnTo>
                  <a:lnTo>
                    <a:pt x="635" y="370"/>
                  </a:lnTo>
                  <a:lnTo>
                    <a:pt x="643" y="378"/>
                  </a:lnTo>
                  <a:lnTo>
                    <a:pt x="660" y="377"/>
                  </a:lnTo>
                  <a:lnTo>
                    <a:pt x="664" y="385"/>
                  </a:lnTo>
                  <a:lnTo>
                    <a:pt x="660" y="388"/>
                  </a:lnTo>
                  <a:lnTo>
                    <a:pt x="659" y="384"/>
                  </a:lnTo>
                  <a:lnTo>
                    <a:pt x="657" y="389"/>
                  </a:lnTo>
                  <a:lnTo>
                    <a:pt x="660" y="393"/>
                  </a:lnTo>
                  <a:lnTo>
                    <a:pt x="652" y="395"/>
                  </a:lnTo>
                  <a:lnTo>
                    <a:pt x="651" y="391"/>
                  </a:lnTo>
                  <a:lnTo>
                    <a:pt x="648" y="398"/>
                  </a:lnTo>
                  <a:lnTo>
                    <a:pt x="644" y="396"/>
                  </a:lnTo>
                  <a:lnTo>
                    <a:pt x="643" y="389"/>
                  </a:lnTo>
                  <a:lnTo>
                    <a:pt x="639" y="388"/>
                  </a:lnTo>
                  <a:lnTo>
                    <a:pt x="647" y="403"/>
                  </a:lnTo>
                  <a:lnTo>
                    <a:pt x="645" y="405"/>
                  </a:lnTo>
                  <a:lnTo>
                    <a:pt x="632" y="402"/>
                  </a:lnTo>
                  <a:lnTo>
                    <a:pt x="637" y="408"/>
                  </a:lnTo>
                  <a:lnTo>
                    <a:pt x="621" y="412"/>
                  </a:lnTo>
                  <a:lnTo>
                    <a:pt x="612" y="407"/>
                  </a:lnTo>
                  <a:lnTo>
                    <a:pt x="613" y="394"/>
                  </a:lnTo>
                  <a:lnTo>
                    <a:pt x="609" y="395"/>
                  </a:lnTo>
                  <a:lnTo>
                    <a:pt x="609" y="388"/>
                  </a:lnTo>
                  <a:lnTo>
                    <a:pt x="612" y="385"/>
                  </a:lnTo>
                  <a:lnTo>
                    <a:pt x="619" y="389"/>
                  </a:lnTo>
                  <a:lnTo>
                    <a:pt x="621" y="381"/>
                  </a:lnTo>
                  <a:lnTo>
                    <a:pt x="628" y="374"/>
                  </a:lnTo>
                  <a:lnTo>
                    <a:pt x="626" y="367"/>
                  </a:lnTo>
                  <a:close/>
                  <a:moveTo>
                    <a:pt x="894" y="310"/>
                  </a:moveTo>
                  <a:lnTo>
                    <a:pt x="897" y="313"/>
                  </a:lnTo>
                  <a:lnTo>
                    <a:pt x="892" y="317"/>
                  </a:lnTo>
                  <a:lnTo>
                    <a:pt x="897" y="321"/>
                  </a:lnTo>
                  <a:lnTo>
                    <a:pt x="892" y="325"/>
                  </a:lnTo>
                  <a:lnTo>
                    <a:pt x="893" y="332"/>
                  </a:lnTo>
                  <a:lnTo>
                    <a:pt x="884" y="334"/>
                  </a:lnTo>
                  <a:lnTo>
                    <a:pt x="879" y="327"/>
                  </a:lnTo>
                  <a:lnTo>
                    <a:pt x="880" y="321"/>
                  </a:lnTo>
                  <a:lnTo>
                    <a:pt x="889" y="318"/>
                  </a:lnTo>
                  <a:lnTo>
                    <a:pt x="890" y="311"/>
                  </a:lnTo>
                  <a:lnTo>
                    <a:pt x="894" y="310"/>
                  </a:lnTo>
                  <a:close/>
                  <a:moveTo>
                    <a:pt x="510" y="285"/>
                  </a:moveTo>
                  <a:lnTo>
                    <a:pt x="513" y="287"/>
                  </a:lnTo>
                  <a:lnTo>
                    <a:pt x="510" y="294"/>
                  </a:lnTo>
                  <a:lnTo>
                    <a:pt x="512" y="299"/>
                  </a:lnTo>
                  <a:lnTo>
                    <a:pt x="511" y="301"/>
                  </a:lnTo>
                  <a:lnTo>
                    <a:pt x="504" y="294"/>
                  </a:lnTo>
                  <a:lnTo>
                    <a:pt x="506" y="286"/>
                  </a:lnTo>
                  <a:lnTo>
                    <a:pt x="509" y="287"/>
                  </a:lnTo>
                  <a:lnTo>
                    <a:pt x="510" y="285"/>
                  </a:lnTo>
                  <a:close/>
                  <a:moveTo>
                    <a:pt x="600" y="278"/>
                  </a:moveTo>
                  <a:lnTo>
                    <a:pt x="604" y="284"/>
                  </a:lnTo>
                  <a:lnTo>
                    <a:pt x="599" y="284"/>
                  </a:lnTo>
                  <a:lnTo>
                    <a:pt x="600" y="278"/>
                  </a:lnTo>
                  <a:close/>
                  <a:moveTo>
                    <a:pt x="596" y="275"/>
                  </a:moveTo>
                  <a:lnTo>
                    <a:pt x="598" y="276"/>
                  </a:lnTo>
                  <a:lnTo>
                    <a:pt x="593" y="284"/>
                  </a:lnTo>
                  <a:lnTo>
                    <a:pt x="592" y="278"/>
                  </a:lnTo>
                  <a:lnTo>
                    <a:pt x="596" y="275"/>
                  </a:lnTo>
                  <a:close/>
                  <a:moveTo>
                    <a:pt x="573" y="268"/>
                  </a:moveTo>
                  <a:lnTo>
                    <a:pt x="575" y="271"/>
                  </a:lnTo>
                  <a:lnTo>
                    <a:pt x="582" y="272"/>
                  </a:lnTo>
                  <a:lnTo>
                    <a:pt x="581" y="277"/>
                  </a:lnTo>
                  <a:lnTo>
                    <a:pt x="586" y="285"/>
                  </a:lnTo>
                  <a:lnTo>
                    <a:pt x="585" y="292"/>
                  </a:lnTo>
                  <a:lnTo>
                    <a:pt x="583" y="285"/>
                  </a:lnTo>
                  <a:lnTo>
                    <a:pt x="579" y="289"/>
                  </a:lnTo>
                  <a:lnTo>
                    <a:pt x="576" y="283"/>
                  </a:lnTo>
                  <a:lnTo>
                    <a:pt x="568" y="281"/>
                  </a:lnTo>
                  <a:lnTo>
                    <a:pt x="573" y="268"/>
                  </a:lnTo>
                  <a:close/>
                  <a:moveTo>
                    <a:pt x="596" y="263"/>
                  </a:moveTo>
                  <a:lnTo>
                    <a:pt x="598" y="270"/>
                  </a:lnTo>
                  <a:lnTo>
                    <a:pt x="593" y="274"/>
                  </a:lnTo>
                  <a:lnTo>
                    <a:pt x="595" y="269"/>
                  </a:lnTo>
                  <a:lnTo>
                    <a:pt x="591" y="264"/>
                  </a:lnTo>
                  <a:lnTo>
                    <a:pt x="596" y="263"/>
                  </a:lnTo>
                  <a:close/>
                  <a:moveTo>
                    <a:pt x="875" y="252"/>
                  </a:moveTo>
                  <a:lnTo>
                    <a:pt x="877" y="257"/>
                  </a:lnTo>
                  <a:lnTo>
                    <a:pt x="871" y="261"/>
                  </a:lnTo>
                  <a:lnTo>
                    <a:pt x="867" y="261"/>
                  </a:lnTo>
                  <a:lnTo>
                    <a:pt x="865" y="257"/>
                  </a:lnTo>
                  <a:lnTo>
                    <a:pt x="875" y="252"/>
                  </a:lnTo>
                  <a:close/>
                  <a:moveTo>
                    <a:pt x="578" y="248"/>
                  </a:moveTo>
                  <a:lnTo>
                    <a:pt x="583" y="249"/>
                  </a:lnTo>
                  <a:lnTo>
                    <a:pt x="582" y="255"/>
                  </a:lnTo>
                  <a:lnTo>
                    <a:pt x="579" y="258"/>
                  </a:lnTo>
                  <a:lnTo>
                    <a:pt x="576" y="255"/>
                  </a:lnTo>
                  <a:lnTo>
                    <a:pt x="576" y="260"/>
                  </a:lnTo>
                  <a:lnTo>
                    <a:pt x="569" y="260"/>
                  </a:lnTo>
                  <a:lnTo>
                    <a:pt x="567" y="252"/>
                  </a:lnTo>
                  <a:lnTo>
                    <a:pt x="575" y="252"/>
                  </a:lnTo>
                  <a:lnTo>
                    <a:pt x="576" y="248"/>
                  </a:lnTo>
                  <a:lnTo>
                    <a:pt x="578" y="248"/>
                  </a:lnTo>
                  <a:close/>
                  <a:moveTo>
                    <a:pt x="597" y="220"/>
                  </a:moveTo>
                  <a:lnTo>
                    <a:pt x="593" y="233"/>
                  </a:lnTo>
                  <a:lnTo>
                    <a:pt x="589" y="225"/>
                  </a:lnTo>
                  <a:lnTo>
                    <a:pt x="597" y="220"/>
                  </a:lnTo>
                  <a:close/>
                  <a:moveTo>
                    <a:pt x="551" y="197"/>
                  </a:moveTo>
                  <a:lnTo>
                    <a:pt x="556" y="200"/>
                  </a:lnTo>
                  <a:lnTo>
                    <a:pt x="558" y="217"/>
                  </a:lnTo>
                  <a:lnTo>
                    <a:pt x="564" y="220"/>
                  </a:lnTo>
                  <a:lnTo>
                    <a:pt x="567" y="216"/>
                  </a:lnTo>
                  <a:lnTo>
                    <a:pt x="570" y="226"/>
                  </a:lnTo>
                  <a:lnTo>
                    <a:pt x="564" y="252"/>
                  </a:lnTo>
                  <a:lnTo>
                    <a:pt x="556" y="261"/>
                  </a:lnTo>
                  <a:lnTo>
                    <a:pt x="564" y="275"/>
                  </a:lnTo>
                  <a:lnTo>
                    <a:pt x="568" y="272"/>
                  </a:lnTo>
                  <a:lnTo>
                    <a:pt x="567" y="277"/>
                  </a:lnTo>
                  <a:lnTo>
                    <a:pt x="570" y="289"/>
                  </a:lnTo>
                  <a:lnTo>
                    <a:pt x="569" y="291"/>
                  </a:lnTo>
                  <a:lnTo>
                    <a:pt x="564" y="287"/>
                  </a:lnTo>
                  <a:lnTo>
                    <a:pt x="556" y="289"/>
                  </a:lnTo>
                  <a:lnTo>
                    <a:pt x="552" y="318"/>
                  </a:lnTo>
                  <a:lnTo>
                    <a:pt x="557" y="321"/>
                  </a:lnTo>
                  <a:lnTo>
                    <a:pt x="558" y="327"/>
                  </a:lnTo>
                  <a:lnTo>
                    <a:pt x="563" y="331"/>
                  </a:lnTo>
                  <a:lnTo>
                    <a:pt x="571" y="326"/>
                  </a:lnTo>
                  <a:lnTo>
                    <a:pt x="577" y="329"/>
                  </a:lnTo>
                  <a:lnTo>
                    <a:pt x="576" y="332"/>
                  </a:lnTo>
                  <a:lnTo>
                    <a:pt x="573" y="331"/>
                  </a:lnTo>
                  <a:lnTo>
                    <a:pt x="576" y="334"/>
                  </a:lnTo>
                  <a:lnTo>
                    <a:pt x="572" y="338"/>
                  </a:lnTo>
                  <a:lnTo>
                    <a:pt x="576" y="340"/>
                  </a:lnTo>
                  <a:lnTo>
                    <a:pt x="574" y="346"/>
                  </a:lnTo>
                  <a:lnTo>
                    <a:pt x="577" y="350"/>
                  </a:lnTo>
                  <a:lnTo>
                    <a:pt x="570" y="364"/>
                  </a:lnTo>
                  <a:lnTo>
                    <a:pt x="579" y="364"/>
                  </a:lnTo>
                  <a:lnTo>
                    <a:pt x="585" y="358"/>
                  </a:lnTo>
                  <a:lnTo>
                    <a:pt x="590" y="362"/>
                  </a:lnTo>
                  <a:lnTo>
                    <a:pt x="588" y="363"/>
                  </a:lnTo>
                  <a:lnTo>
                    <a:pt x="592" y="365"/>
                  </a:lnTo>
                  <a:lnTo>
                    <a:pt x="582" y="365"/>
                  </a:lnTo>
                  <a:lnTo>
                    <a:pt x="585" y="370"/>
                  </a:lnTo>
                  <a:lnTo>
                    <a:pt x="582" y="373"/>
                  </a:lnTo>
                  <a:lnTo>
                    <a:pt x="589" y="376"/>
                  </a:lnTo>
                  <a:lnTo>
                    <a:pt x="592" y="390"/>
                  </a:lnTo>
                  <a:lnTo>
                    <a:pt x="599" y="390"/>
                  </a:lnTo>
                  <a:lnTo>
                    <a:pt x="597" y="394"/>
                  </a:lnTo>
                  <a:lnTo>
                    <a:pt x="600" y="392"/>
                  </a:lnTo>
                  <a:lnTo>
                    <a:pt x="602" y="398"/>
                  </a:lnTo>
                  <a:lnTo>
                    <a:pt x="593" y="401"/>
                  </a:lnTo>
                  <a:lnTo>
                    <a:pt x="584" y="412"/>
                  </a:lnTo>
                  <a:lnTo>
                    <a:pt x="574" y="417"/>
                  </a:lnTo>
                  <a:lnTo>
                    <a:pt x="570" y="427"/>
                  </a:lnTo>
                  <a:lnTo>
                    <a:pt x="558" y="430"/>
                  </a:lnTo>
                  <a:lnTo>
                    <a:pt x="546" y="426"/>
                  </a:lnTo>
                  <a:lnTo>
                    <a:pt x="540" y="431"/>
                  </a:lnTo>
                  <a:lnTo>
                    <a:pt x="528" y="433"/>
                  </a:lnTo>
                  <a:lnTo>
                    <a:pt x="524" y="440"/>
                  </a:lnTo>
                  <a:lnTo>
                    <a:pt x="517" y="440"/>
                  </a:lnTo>
                  <a:lnTo>
                    <a:pt x="500" y="464"/>
                  </a:lnTo>
                  <a:lnTo>
                    <a:pt x="495" y="492"/>
                  </a:lnTo>
                  <a:lnTo>
                    <a:pt x="490" y="498"/>
                  </a:lnTo>
                  <a:lnTo>
                    <a:pt x="442" y="512"/>
                  </a:lnTo>
                  <a:lnTo>
                    <a:pt x="426" y="514"/>
                  </a:lnTo>
                  <a:lnTo>
                    <a:pt x="426" y="510"/>
                  </a:lnTo>
                  <a:lnTo>
                    <a:pt x="416" y="515"/>
                  </a:lnTo>
                  <a:lnTo>
                    <a:pt x="409" y="521"/>
                  </a:lnTo>
                  <a:lnTo>
                    <a:pt x="399" y="521"/>
                  </a:lnTo>
                  <a:lnTo>
                    <a:pt x="394" y="523"/>
                  </a:lnTo>
                  <a:lnTo>
                    <a:pt x="392" y="543"/>
                  </a:lnTo>
                  <a:lnTo>
                    <a:pt x="399" y="552"/>
                  </a:lnTo>
                  <a:lnTo>
                    <a:pt x="398" y="569"/>
                  </a:lnTo>
                  <a:lnTo>
                    <a:pt x="390" y="567"/>
                  </a:lnTo>
                  <a:lnTo>
                    <a:pt x="391" y="561"/>
                  </a:lnTo>
                  <a:lnTo>
                    <a:pt x="388" y="554"/>
                  </a:lnTo>
                  <a:lnTo>
                    <a:pt x="386" y="558"/>
                  </a:lnTo>
                  <a:lnTo>
                    <a:pt x="382" y="557"/>
                  </a:lnTo>
                  <a:lnTo>
                    <a:pt x="381" y="559"/>
                  </a:lnTo>
                  <a:lnTo>
                    <a:pt x="382" y="571"/>
                  </a:lnTo>
                  <a:lnTo>
                    <a:pt x="389" y="572"/>
                  </a:lnTo>
                  <a:lnTo>
                    <a:pt x="389" y="573"/>
                  </a:lnTo>
                  <a:lnTo>
                    <a:pt x="391" y="578"/>
                  </a:lnTo>
                  <a:lnTo>
                    <a:pt x="396" y="576"/>
                  </a:lnTo>
                  <a:lnTo>
                    <a:pt x="396" y="581"/>
                  </a:lnTo>
                  <a:lnTo>
                    <a:pt x="391" y="584"/>
                  </a:lnTo>
                  <a:lnTo>
                    <a:pt x="390" y="587"/>
                  </a:lnTo>
                  <a:lnTo>
                    <a:pt x="379" y="602"/>
                  </a:lnTo>
                  <a:lnTo>
                    <a:pt x="373" y="605"/>
                  </a:lnTo>
                  <a:lnTo>
                    <a:pt x="370" y="616"/>
                  </a:lnTo>
                  <a:lnTo>
                    <a:pt x="366" y="616"/>
                  </a:lnTo>
                  <a:lnTo>
                    <a:pt x="354" y="634"/>
                  </a:lnTo>
                  <a:lnTo>
                    <a:pt x="353" y="635"/>
                  </a:lnTo>
                  <a:lnTo>
                    <a:pt x="348" y="641"/>
                  </a:lnTo>
                  <a:lnTo>
                    <a:pt x="348" y="648"/>
                  </a:lnTo>
                  <a:lnTo>
                    <a:pt x="337" y="659"/>
                  </a:lnTo>
                  <a:lnTo>
                    <a:pt x="337" y="662"/>
                  </a:lnTo>
                  <a:lnTo>
                    <a:pt x="333" y="660"/>
                  </a:lnTo>
                  <a:lnTo>
                    <a:pt x="327" y="665"/>
                  </a:lnTo>
                  <a:lnTo>
                    <a:pt x="324" y="665"/>
                  </a:lnTo>
                  <a:lnTo>
                    <a:pt x="323" y="672"/>
                  </a:lnTo>
                  <a:lnTo>
                    <a:pt x="317" y="673"/>
                  </a:lnTo>
                  <a:lnTo>
                    <a:pt x="306" y="687"/>
                  </a:lnTo>
                  <a:lnTo>
                    <a:pt x="295" y="686"/>
                  </a:lnTo>
                  <a:lnTo>
                    <a:pt x="280" y="691"/>
                  </a:lnTo>
                  <a:lnTo>
                    <a:pt x="277" y="688"/>
                  </a:lnTo>
                  <a:lnTo>
                    <a:pt x="264" y="696"/>
                  </a:lnTo>
                  <a:lnTo>
                    <a:pt x="258" y="694"/>
                  </a:lnTo>
                  <a:lnTo>
                    <a:pt x="255" y="703"/>
                  </a:lnTo>
                  <a:lnTo>
                    <a:pt x="254" y="714"/>
                  </a:lnTo>
                  <a:lnTo>
                    <a:pt x="246" y="715"/>
                  </a:lnTo>
                  <a:lnTo>
                    <a:pt x="250" y="719"/>
                  </a:lnTo>
                  <a:lnTo>
                    <a:pt x="249" y="723"/>
                  </a:lnTo>
                  <a:lnTo>
                    <a:pt x="244" y="723"/>
                  </a:lnTo>
                  <a:lnTo>
                    <a:pt x="246" y="726"/>
                  </a:lnTo>
                  <a:lnTo>
                    <a:pt x="244" y="726"/>
                  </a:lnTo>
                  <a:lnTo>
                    <a:pt x="235" y="746"/>
                  </a:lnTo>
                  <a:lnTo>
                    <a:pt x="232" y="746"/>
                  </a:lnTo>
                  <a:lnTo>
                    <a:pt x="232" y="752"/>
                  </a:lnTo>
                  <a:lnTo>
                    <a:pt x="207" y="763"/>
                  </a:lnTo>
                  <a:lnTo>
                    <a:pt x="197" y="775"/>
                  </a:lnTo>
                  <a:lnTo>
                    <a:pt x="190" y="776"/>
                  </a:lnTo>
                  <a:lnTo>
                    <a:pt x="184" y="787"/>
                  </a:lnTo>
                  <a:lnTo>
                    <a:pt x="176" y="793"/>
                  </a:lnTo>
                  <a:lnTo>
                    <a:pt x="165" y="794"/>
                  </a:lnTo>
                  <a:lnTo>
                    <a:pt x="151" y="800"/>
                  </a:lnTo>
                  <a:lnTo>
                    <a:pt x="138" y="796"/>
                  </a:lnTo>
                  <a:lnTo>
                    <a:pt x="131" y="803"/>
                  </a:lnTo>
                  <a:lnTo>
                    <a:pt x="134" y="813"/>
                  </a:lnTo>
                  <a:lnTo>
                    <a:pt x="124" y="834"/>
                  </a:lnTo>
                  <a:lnTo>
                    <a:pt x="121" y="835"/>
                  </a:lnTo>
                  <a:lnTo>
                    <a:pt x="114" y="830"/>
                  </a:lnTo>
                  <a:lnTo>
                    <a:pt x="110" y="834"/>
                  </a:lnTo>
                  <a:lnTo>
                    <a:pt x="109" y="835"/>
                  </a:lnTo>
                  <a:lnTo>
                    <a:pt x="96" y="835"/>
                  </a:lnTo>
                  <a:lnTo>
                    <a:pt x="96" y="839"/>
                  </a:lnTo>
                  <a:lnTo>
                    <a:pt x="73" y="854"/>
                  </a:lnTo>
                  <a:lnTo>
                    <a:pt x="67" y="862"/>
                  </a:lnTo>
                  <a:lnTo>
                    <a:pt x="61" y="864"/>
                  </a:lnTo>
                  <a:lnTo>
                    <a:pt x="63" y="866"/>
                  </a:lnTo>
                  <a:lnTo>
                    <a:pt x="61" y="870"/>
                  </a:lnTo>
                  <a:lnTo>
                    <a:pt x="55" y="870"/>
                  </a:lnTo>
                  <a:lnTo>
                    <a:pt x="54" y="862"/>
                  </a:lnTo>
                  <a:lnTo>
                    <a:pt x="62" y="849"/>
                  </a:lnTo>
                  <a:lnTo>
                    <a:pt x="63" y="829"/>
                  </a:lnTo>
                  <a:lnTo>
                    <a:pt x="68" y="825"/>
                  </a:lnTo>
                  <a:lnTo>
                    <a:pt x="67" y="819"/>
                  </a:lnTo>
                  <a:lnTo>
                    <a:pt x="73" y="816"/>
                  </a:lnTo>
                  <a:lnTo>
                    <a:pt x="71" y="810"/>
                  </a:lnTo>
                  <a:lnTo>
                    <a:pt x="75" y="812"/>
                  </a:lnTo>
                  <a:lnTo>
                    <a:pt x="80" y="800"/>
                  </a:lnTo>
                  <a:lnTo>
                    <a:pt x="88" y="796"/>
                  </a:lnTo>
                  <a:lnTo>
                    <a:pt x="90" y="791"/>
                  </a:lnTo>
                  <a:lnTo>
                    <a:pt x="86" y="791"/>
                  </a:lnTo>
                  <a:lnTo>
                    <a:pt x="93" y="780"/>
                  </a:lnTo>
                  <a:lnTo>
                    <a:pt x="107" y="778"/>
                  </a:lnTo>
                  <a:lnTo>
                    <a:pt x="106" y="772"/>
                  </a:lnTo>
                  <a:lnTo>
                    <a:pt x="114" y="766"/>
                  </a:lnTo>
                  <a:lnTo>
                    <a:pt x="116" y="757"/>
                  </a:lnTo>
                  <a:lnTo>
                    <a:pt x="120" y="755"/>
                  </a:lnTo>
                  <a:lnTo>
                    <a:pt x="131" y="740"/>
                  </a:lnTo>
                  <a:lnTo>
                    <a:pt x="133" y="740"/>
                  </a:lnTo>
                  <a:lnTo>
                    <a:pt x="134" y="734"/>
                  </a:lnTo>
                  <a:lnTo>
                    <a:pt x="142" y="734"/>
                  </a:lnTo>
                  <a:lnTo>
                    <a:pt x="150" y="726"/>
                  </a:lnTo>
                  <a:lnTo>
                    <a:pt x="152" y="715"/>
                  </a:lnTo>
                  <a:lnTo>
                    <a:pt x="160" y="709"/>
                  </a:lnTo>
                  <a:lnTo>
                    <a:pt x="164" y="709"/>
                  </a:lnTo>
                  <a:lnTo>
                    <a:pt x="165" y="705"/>
                  </a:lnTo>
                  <a:lnTo>
                    <a:pt x="167" y="711"/>
                  </a:lnTo>
                  <a:lnTo>
                    <a:pt x="177" y="711"/>
                  </a:lnTo>
                  <a:lnTo>
                    <a:pt x="180" y="698"/>
                  </a:lnTo>
                  <a:lnTo>
                    <a:pt x="184" y="694"/>
                  </a:lnTo>
                  <a:lnTo>
                    <a:pt x="183" y="690"/>
                  </a:lnTo>
                  <a:lnTo>
                    <a:pt x="191" y="682"/>
                  </a:lnTo>
                  <a:lnTo>
                    <a:pt x="194" y="685"/>
                  </a:lnTo>
                  <a:lnTo>
                    <a:pt x="199" y="679"/>
                  </a:lnTo>
                  <a:lnTo>
                    <a:pt x="202" y="680"/>
                  </a:lnTo>
                  <a:lnTo>
                    <a:pt x="212" y="668"/>
                  </a:lnTo>
                  <a:lnTo>
                    <a:pt x="221" y="671"/>
                  </a:lnTo>
                  <a:lnTo>
                    <a:pt x="228" y="665"/>
                  </a:lnTo>
                  <a:lnTo>
                    <a:pt x="228" y="672"/>
                  </a:lnTo>
                  <a:lnTo>
                    <a:pt x="236" y="672"/>
                  </a:lnTo>
                  <a:lnTo>
                    <a:pt x="237" y="668"/>
                  </a:lnTo>
                  <a:lnTo>
                    <a:pt x="242" y="665"/>
                  </a:lnTo>
                  <a:lnTo>
                    <a:pt x="243" y="660"/>
                  </a:lnTo>
                  <a:lnTo>
                    <a:pt x="246" y="660"/>
                  </a:lnTo>
                  <a:lnTo>
                    <a:pt x="250" y="656"/>
                  </a:lnTo>
                  <a:lnTo>
                    <a:pt x="251" y="653"/>
                  </a:lnTo>
                  <a:lnTo>
                    <a:pt x="259" y="651"/>
                  </a:lnTo>
                  <a:lnTo>
                    <a:pt x="257" y="644"/>
                  </a:lnTo>
                  <a:lnTo>
                    <a:pt x="259" y="639"/>
                  </a:lnTo>
                  <a:lnTo>
                    <a:pt x="272" y="636"/>
                  </a:lnTo>
                  <a:lnTo>
                    <a:pt x="274" y="623"/>
                  </a:lnTo>
                  <a:lnTo>
                    <a:pt x="283" y="619"/>
                  </a:lnTo>
                  <a:lnTo>
                    <a:pt x="296" y="603"/>
                  </a:lnTo>
                  <a:lnTo>
                    <a:pt x="303" y="599"/>
                  </a:lnTo>
                  <a:lnTo>
                    <a:pt x="305" y="584"/>
                  </a:lnTo>
                  <a:lnTo>
                    <a:pt x="309" y="582"/>
                  </a:lnTo>
                  <a:lnTo>
                    <a:pt x="313" y="585"/>
                  </a:lnTo>
                  <a:lnTo>
                    <a:pt x="319" y="581"/>
                  </a:lnTo>
                  <a:lnTo>
                    <a:pt x="322" y="573"/>
                  </a:lnTo>
                  <a:lnTo>
                    <a:pt x="342" y="560"/>
                  </a:lnTo>
                  <a:lnTo>
                    <a:pt x="354" y="542"/>
                  </a:lnTo>
                  <a:lnTo>
                    <a:pt x="362" y="536"/>
                  </a:lnTo>
                  <a:lnTo>
                    <a:pt x="365" y="532"/>
                  </a:lnTo>
                  <a:lnTo>
                    <a:pt x="362" y="526"/>
                  </a:lnTo>
                  <a:lnTo>
                    <a:pt x="371" y="522"/>
                  </a:lnTo>
                  <a:lnTo>
                    <a:pt x="371" y="517"/>
                  </a:lnTo>
                  <a:lnTo>
                    <a:pt x="375" y="513"/>
                  </a:lnTo>
                  <a:lnTo>
                    <a:pt x="371" y="507"/>
                  </a:lnTo>
                  <a:lnTo>
                    <a:pt x="374" y="509"/>
                  </a:lnTo>
                  <a:lnTo>
                    <a:pt x="384" y="500"/>
                  </a:lnTo>
                  <a:lnTo>
                    <a:pt x="388" y="500"/>
                  </a:lnTo>
                  <a:lnTo>
                    <a:pt x="388" y="492"/>
                  </a:lnTo>
                  <a:lnTo>
                    <a:pt x="393" y="490"/>
                  </a:lnTo>
                  <a:lnTo>
                    <a:pt x="396" y="479"/>
                  </a:lnTo>
                  <a:lnTo>
                    <a:pt x="399" y="493"/>
                  </a:lnTo>
                  <a:lnTo>
                    <a:pt x="399" y="495"/>
                  </a:lnTo>
                  <a:lnTo>
                    <a:pt x="399" y="503"/>
                  </a:lnTo>
                  <a:lnTo>
                    <a:pt x="403" y="503"/>
                  </a:lnTo>
                  <a:lnTo>
                    <a:pt x="406" y="501"/>
                  </a:lnTo>
                  <a:lnTo>
                    <a:pt x="406" y="493"/>
                  </a:lnTo>
                  <a:lnTo>
                    <a:pt x="413" y="485"/>
                  </a:lnTo>
                  <a:lnTo>
                    <a:pt x="405" y="483"/>
                  </a:lnTo>
                  <a:lnTo>
                    <a:pt x="405" y="466"/>
                  </a:lnTo>
                  <a:lnTo>
                    <a:pt x="413" y="467"/>
                  </a:lnTo>
                  <a:lnTo>
                    <a:pt x="418" y="462"/>
                  </a:lnTo>
                  <a:lnTo>
                    <a:pt x="425" y="466"/>
                  </a:lnTo>
                  <a:lnTo>
                    <a:pt x="434" y="463"/>
                  </a:lnTo>
                  <a:lnTo>
                    <a:pt x="437" y="453"/>
                  </a:lnTo>
                  <a:lnTo>
                    <a:pt x="434" y="451"/>
                  </a:lnTo>
                  <a:lnTo>
                    <a:pt x="440" y="449"/>
                  </a:lnTo>
                  <a:lnTo>
                    <a:pt x="433" y="445"/>
                  </a:lnTo>
                  <a:lnTo>
                    <a:pt x="435" y="443"/>
                  </a:lnTo>
                  <a:lnTo>
                    <a:pt x="440" y="446"/>
                  </a:lnTo>
                  <a:lnTo>
                    <a:pt x="441" y="440"/>
                  </a:lnTo>
                  <a:lnTo>
                    <a:pt x="446" y="443"/>
                  </a:lnTo>
                  <a:lnTo>
                    <a:pt x="449" y="440"/>
                  </a:lnTo>
                  <a:lnTo>
                    <a:pt x="446" y="438"/>
                  </a:lnTo>
                  <a:lnTo>
                    <a:pt x="449" y="434"/>
                  </a:lnTo>
                  <a:lnTo>
                    <a:pt x="453" y="434"/>
                  </a:lnTo>
                  <a:lnTo>
                    <a:pt x="451" y="426"/>
                  </a:lnTo>
                  <a:lnTo>
                    <a:pt x="442" y="433"/>
                  </a:lnTo>
                  <a:lnTo>
                    <a:pt x="440" y="428"/>
                  </a:lnTo>
                  <a:lnTo>
                    <a:pt x="446" y="422"/>
                  </a:lnTo>
                  <a:lnTo>
                    <a:pt x="445" y="420"/>
                  </a:lnTo>
                  <a:lnTo>
                    <a:pt x="450" y="420"/>
                  </a:lnTo>
                  <a:lnTo>
                    <a:pt x="453" y="417"/>
                  </a:lnTo>
                  <a:lnTo>
                    <a:pt x="461" y="423"/>
                  </a:lnTo>
                  <a:lnTo>
                    <a:pt x="464" y="419"/>
                  </a:lnTo>
                  <a:lnTo>
                    <a:pt x="461" y="416"/>
                  </a:lnTo>
                  <a:lnTo>
                    <a:pt x="467" y="417"/>
                  </a:lnTo>
                  <a:lnTo>
                    <a:pt x="470" y="414"/>
                  </a:lnTo>
                  <a:lnTo>
                    <a:pt x="466" y="411"/>
                  </a:lnTo>
                  <a:lnTo>
                    <a:pt x="463" y="410"/>
                  </a:lnTo>
                  <a:lnTo>
                    <a:pt x="464" y="407"/>
                  </a:lnTo>
                  <a:lnTo>
                    <a:pt x="466" y="403"/>
                  </a:lnTo>
                  <a:lnTo>
                    <a:pt x="467" y="405"/>
                  </a:lnTo>
                  <a:lnTo>
                    <a:pt x="469" y="402"/>
                  </a:lnTo>
                  <a:lnTo>
                    <a:pt x="472" y="402"/>
                  </a:lnTo>
                  <a:lnTo>
                    <a:pt x="474" y="405"/>
                  </a:lnTo>
                  <a:lnTo>
                    <a:pt x="470" y="408"/>
                  </a:lnTo>
                  <a:lnTo>
                    <a:pt x="475" y="411"/>
                  </a:lnTo>
                  <a:lnTo>
                    <a:pt x="472" y="419"/>
                  </a:lnTo>
                  <a:lnTo>
                    <a:pt x="478" y="425"/>
                  </a:lnTo>
                  <a:lnTo>
                    <a:pt x="478" y="421"/>
                  </a:lnTo>
                  <a:lnTo>
                    <a:pt x="486" y="419"/>
                  </a:lnTo>
                  <a:lnTo>
                    <a:pt x="494" y="403"/>
                  </a:lnTo>
                  <a:lnTo>
                    <a:pt x="503" y="402"/>
                  </a:lnTo>
                  <a:lnTo>
                    <a:pt x="506" y="396"/>
                  </a:lnTo>
                  <a:lnTo>
                    <a:pt x="497" y="389"/>
                  </a:lnTo>
                  <a:lnTo>
                    <a:pt x="505" y="391"/>
                  </a:lnTo>
                  <a:lnTo>
                    <a:pt x="516" y="379"/>
                  </a:lnTo>
                  <a:lnTo>
                    <a:pt x="521" y="348"/>
                  </a:lnTo>
                  <a:lnTo>
                    <a:pt x="514" y="339"/>
                  </a:lnTo>
                  <a:lnTo>
                    <a:pt x="507" y="342"/>
                  </a:lnTo>
                  <a:lnTo>
                    <a:pt x="504" y="327"/>
                  </a:lnTo>
                  <a:lnTo>
                    <a:pt x="492" y="323"/>
                  </a:lnTo>
                  <a:lnTo>
                    <a:pt x="493" y="321"/>
                  </a:lnTo>
                  <a:lnTo>
                    <a:pt x="501" y="321"/>
                  </a:lnTo>
                  <a:lnTo>
                    <a:pt x="500" y="319"/>
                  </a:lnTo>
                  <a:lnTo>
                    <a:pt x="500" y="315"/>
                  </a:lnTo>
                  <a:lnTo>
                    <a:pt x="504" y="316"/>
                  </a:lnTo>
                  <a:lnTo>
                    <a:pt x="499" y="310"/>
                  </a:lnTo>
                  <a:lnTo>
                    <a:pt x="494" y="311"/>
                  </a:lnTo>
                  <a:lnTo>
                    <a:pt x="498" y="304"/>
                  </a:lnTo>
                  <a:lnTo>
                    <a:pt x="494" y="304"/>
                  </a:lnTo>
                  <a:lnTo>
                    <a:pt x="495" y="300"/>
                  </a:lnTo>
                  <a:lnTo>
                    <a:pt x="500" y="301"/>
                  </a:lnTo>
                  <a:lnTo>
                    <a:pt x="500" y="310"/>
                  </a:lnTo>
                  <a:lnTo>
                    <a:pt x="504" y="308"/>
                  </a:lnTo>
                  <a:lnTo>
                    <a:pt x="501" y="305"/>
                  </a:lnTo>
                  <a:lnTo>
                    <a:pt x="505" y="301"/>
                  </a:lnTo>
                  <a:lnTo>
                    <a:pt x="509" y="304"/>
                  </a:lnTo>
                  <a:lnTo>
                    <a:pt x="507" y="307"/>
                  </a:lnTo>
                  <a:lnTo>
                    <a:pt x="511" y="310"/>
                  </a:lnTo>
                  <a:lnTo>
                    <a:pt x="507" y="313"/>
                  </a:lnTo>
                  <a:lnTo>
                    <a:pt x="512" y="314"/>
                  </a:lnTo>
                  <a:lnTo>
                    <a:pt x="505" y="319"/>
                  </a:lnTo>
                  <a:lnTo>
                    <a:pt x="514" y="319"/>
                  </a:lnTo>
                  <a:lnTo>
                    <a:pt x="509" y="324"/>
                  </a:lnTo>
                  <a:lnTo>
                    <a:pt x="515" y="327"/>
                  </a:lnTo>
                  <a:lnTo>
                    <a:pt x="516" y="324"/>
                  </a:lnTo>
                  <a:lnTo>
                    <a:pt x="519" y="332"/>
                  </a:lnTo>
                  <a:lnTo>
                    <a:pt x="522" y="328"/>
                  </a:lnTo>
                  <a:lnTo>
                    <a:pt x="524" y="329"/>
                  </a:lnTo>
                  <a:lnTo>
                    <a:pt x="522" y="334"/>
                  </a:lnTo>
                  <a:lnTo>
                    <a:pt x="531" y="335"/>
                  </a:lnTo>
                  <a:lnTo>
                    <a:pt x="535" y="340"/>
                  </a:lnTo>
                  <a:lnTo>
                    <a:pt x="533" y="344"/>
                  </a:lnTo>
                  <a:lnTo>
                    <a:pt x="537" y="342"/>
                  </a:lnTo>
                  <a:lnTo>
                    <a:pt x="541" y="351"/>
                  </a:lnTo>
                  <a:lnTo>
                    <a:pt x="547" y="350"/>
                  </a:lnTo>
                  <a:lnTo>
                    <a:pt x="541" y="334"/>
                  </a:lnTo>
                  <a:lnTo>
                    <a:pt x="541" y="327"/>
                  </a:lnTo>
                  <a:lnTo>
                    <a:pt x="544" y="327"/>
                  </a:lnTo>
                  <a:lnTo>
                    <a:pt x="545" y="324"/>
                  </a:lnTo>
                  <a:lnTo>
                    <a:pt x="537" y="321"/>
                  </a:lnTo>
                  <a:lnTo>
                    <a:pt x="536" y="319"/>
                  </a:lnTo>
                  <a:lnTo>
                    <a:pt x="528" y="321"/>
                  </a:lnTo>
                  <a:lnTo>
                    <a:pt x="526" y="318"/>
                  </a:lnTo>
                  <a:lnTo>
                    <a:pt x="523" y="319"/>
                  </a:lnTo>
                  <a:lnTo>
                    <a:pt x="523" y="313"/>
                  </a:lnTo>
                  <a:lnTo>
                    <a:pt x="519" y="313"/>
                  </a:lnTo>
                  <a:lnTo>
                    <a:pt x="525" y="304"/>
                  </a:lnTo>
                  <a:lnTo>
                    <a:pt x="523" y="301"/>
                  </a:lnTo>
                  <a:lnTo>
                    <a:pt x="518" y="304"/>
                  </a:lnTo>
                  <a:lnTo>
                    <a:pt x="514" y="303"/>
                  </a:lnTo>
                  <a:lnTo>
                    <a:pt x="515" y="301"/>
                  </a:lnTo>
                  <a:lnTo>
                    <a:pt x="512" y="289"/>
                  </a:lnTo>
                  <a:lnTo>
                    <a:pt x="516" y="283"/>
                  </a:lnTo>
                  <a:lnTo>
                    <a:pt x="521" y="292"/>
                  </a:lnTo>
                  <a:lnTo>
                    <a:pt x="528" y="290"/>
                  </a:lnTo>
                  <a:lnTo>
                    <a:pt x="518" y="282"/>
                  </a:lnTo>
                  <a:lnTo>
                    <a:pt x="521" y="278"/>
                  </a:lnTo>
                  <a:lnTo>
                    <a:pt x="517" y="278"/>
                  </a:lnTo>
                  <a:lnTo>
                    <a:pt x="518" y="267"/>
                  </a:lnTo>
                  <a:lnTo>
                    <a:pt x="521" y="272"/>
                  </a:lnTo>
                  <a:lnTo>
                    <a:pt x="524" y="271"/>
                  </a:lnTo>
                  <a:lnTo>
                    <a:pt x="522" y="274"/>
                  </a:lnTo>
                  <a:lnTo>
                    <a:pt x="528" y="281"/>
                  </a:lnTo>
                  <a:lnTo>
                    <a:pt x="537" y="282"/>
                  </a:lnTo>
                  <a:lnTo>
                    <a:pt x="537" y="267"/>
                  </a:lnTo>
                  <a:lnTo>
                    <a:pt x="539" y="260"/>
                  </a:lnTo>
                  <a:lnTo>
                    <a:pt x="536" y="258"/>
                  </a:lnTo>
                  <a:lnTo>
                    <a:pt x="534" y="261"/>
                  </a:lnTo>
                  <a:lnTo>
                    <a:pt x="533" y="254"/>
                  </a:lnTo>
                  <a:lnTo>
                    <a:pt x="537" y="244"/>
                  </a:lnTo>
                  <a:lnTo>
                    <a:pt x="536" y="222"/>
                  </a:lnTo>
                  <a:lnTo>
                    <a:pt x="539" y="221"/>
                  </a:lnTo>
                  <a:lnTo>
                    <a:pt x="541" y="215"/>
                  </a:lnTo>
                  <a:lnTo>
                    <a:pt x="544" y="217"/>
                  </a:lnTo>
                  <a:lnTo>
                    <a:pt x="550" y="211"/>
                  </a:lnTo>
                  <a:lnTo>
                    <a:pt x="551" y="197"/>
                  </a:lnTo>
                  <a:close/>
                  <a:moveTo>
                    <a:pt x="623" y="177"/>
                  </a:moveTo>
                  <a:lnTo>
                    <a:pt x="634" y="179"/>
                  </a:lnTo>
                  <a:lnTo>
                    <a:pt x="636" y="183"/>
                  </a:lnTo>
                  <a:lnTo>
                    <a:pt x="635" y="191"/>
                  </a:lnTo>
                  <a:lnTo>
                    <a:pt x="627" y="208"/>
                  </a:lnTo>
                  <a:lnTo>
                    <a:pt x="625" y="208"/>
                  </a:lnTo>
                  <a:lnTo>
                    <a:pt x="620" y="203"/>
                  </a:lnTo>
                  <a:lnTo>
                    <a:pt x="625" y="200"/>
                  </a:lnTo>
                  <a:lnTo>
                    <a:pt x="625" y="197"/>
                  </a:lnTo>
                  <a:lnTo>
                    <a:pt x="621" y="200"/>
                  </a:lnTo>
                  <a:lnTo>
                    <a:pt x="617" y="197"/>
                  </a:lnTo>
                  <a:lnTo>
                    <a:pt x="614" y="204"/>
                  </a:lnTo>
                  <a:lnTo>
                    <a:pt x="611" y="198"/>
                  </a:lnTo>
                  <a:lnTo>
                    <a:pt x="605" y="196"/>
                  </a:lnTo>
                  <a:lnTo>
                    <a:pt x="606" y="191"/>
                  </a:lnTo>
                  <a:lnTo>
                    <a:pt x="601" y="189"/>
                  </a:lnTo>
                  <a:lnTo>
                    <a:pt x="605" y="186"/>
                  </a:lnTo>
                  <a:lnTo>
                    <a:pt x="605" y="189"/>
                  </a:lnTo>
                  <a:lnTo>
                    <a:pt x="614" y="194"/>
                  </a:lnTo>
                  <a:lnTo>
                    <a:pt x="613" y="190"/>
                  </a:lnTo>
                  <a:lnTo>
                    <a:pt x="617" y="190"/>
                  </a:lnTo>
                  <a:lnTo>
                    <a:pt x="612" y="186"/>
                  </a:lnTo>
                  <a:lnTo>
                    <a:pt x="615" y="186"/>
                  </a:lnTo>
                  <a:lnTo>
                    <a:pt x="615" y="183"/>
                  </a:lnTo>
                  <a:lnTo>
                    <a:pt x="620" y="191"/>
                  </a:lnTo>
                  <a:lnTo>
                    <a:pt x="623" y="191"/>
                  </a:lnTo>
                  <a:lnTo>
                    <a:pt x="622" y="187"/>
                  </a:lnTo>
                  <a:lnTo>
                    <a:pt x="628" y="190"/>
                  </a:lnTo>
                  <a:lnTo>
                    <a:pt x="625" y="185"/>
                  </a:lnTo>
                  <a:lnTo>
                    <a:pt x="631" y="184"/>
                  </a:lnTo>
                  <a:lnTo>
                    <a:pt x="623" y="177"/>
                  </a:lnTo>
                  <a:close/>
                  <a:moveTo>
                    <a:pt x="695" y="123"/>
                  </a:moveTo>
                  <a:lnTo>
                    <a:pt x="701" y="123"/>
                  </a:lnTo>
                  <a:lnTo>
                    <a:pt x="702" y="128"/>
                  </a:lnTo>
                  <a:lnTo>
                    <a:pt x="694" y="126"/>
                  </a:lnTo>
                  <a:lnTo>
                    <a:pt x="695" y="123"/>
                  </a:lnTo>
                  <a:close/>
                  <a:moveTo>
                    <a:pt x="701" y="119"/>
                  </a:moveTo>
                  <a:lnTo>
                    <a:pt x="705" y="121"/>
                  </a:lnTo>
                  <a:lnTo>
                    <a:pt x="706" y="126"/>
                  </a:lnTo>
                  <a:lnTo>
                    <a:pt x="699" y="119"/>
                  </a:lnTo>
                  <a:lnTo>
                    <a:pt x="701" y="119"/>
                  </a:lnTo>
                  <a:close/>
                  <a:moveTo>
                    <a:pt x="643" y="77"/>
                  </a:moveTo>
                  <a:lnTo>
                    <a:pt x="648" y="82"/>
                  </a:lnTo>
                  <a:lnTo>
                    <a:pt x="658" y="84"/>
                  </a:lnTo>
                  <a:lnTo>
                    <a:pt x="651" y="85"/>
                  </a:lnTo>
                  <a:lnTo>
                    <a:pt x="654" y="90"/>
                  </a:lnTo>
                  <a:lnTo>
                    <a:pt x="651" y="91"/>
                  </a:lnTo>
                  <a:lnTo>
                    <a:pt x="655" y="93"/>
                  </a:lnTo>
                  <a:lnTo>
                    <a:pt x="655" y="88"/>
                  </a:lnTo>
                  <a:lnTo>
                    <a:pt x="659" y="90"/>
                  </a:lnTo>
                  <a:lnTo>
                    <a:pt x="662" y="86"/>
                  </a:lnTo>
                  <a:lnTo>
                    <a:pt x="669" y="87"/>
                  </a:lnTo>
                  <a:lnTo>
                    <a:pt x="669" y="90"/>
                  </a:lnTo>
                  <a:lnTo>
                    <a:pt x="661" y="94"/>
                  </a:lnTo>
                  <a:lnTo>
                    <a:pt x="669" y="95"/>
                  </a:lnTo>
                  <a:lnTo>
                    <a:pt x="672" y="102"/>
                  </a:lnTo>
                  <a:lnTo>
                    <a:pt x="674" y="99"/>
                  </a:lnTo>
                  <a:lnTo>
                    <a:pt x="680" y="102"/>
                  </a:lnTo>
                  <a:lnTo>
                    <a:pt x="668" y="106"/>
                  </a:lnTo>
                  <a:lnTo>
                    <a:pt x="674" y="107"/>
                  </a:lnTo>
                  <a:lnTo>
                    <a:pt x="670" y="110"/>
                  </a:lnTo>
                  <a:lnTo>
                    <a:pt x="670" y="114"/>
                  </a:lnTo>
                  <a:lnTo>
                    <a:pt x="672" y="112"/>
                  </a:lnTo>
                  <a:lnTo>
                    <a:pt x="679" y="118"/>
                  </a:lnTo>
                  <a:lnTo>
                    <a:pt x="671" y="125"/>
                  </a:lnTo>
                  <a:lnTo>
                    <a:pt x="676" y="125"/>
                  </a:lnTo>
                  <a:lnTo>
                    <a:pt x="674" y="134"/>
                  </a:lnTo>
                  <a:lnTo>
                    <a:pt x="659" y="145"/>
                  </a:lnTo>
                  <a:lnTo>
                    <a:pt x="657" y="145"/>
                  </a:lnTo>
                  <a:lnTo>
                    <a:pt x="654" y="146"/>
                  </a:lnTo>
                  <a:lnTo>
                    <a:pt x="651" y="145"/>
                  </a:lnTo>
                  <a:lnTo>
                    <a:pt x="653" y="143"/>
                  </a:lnTo>
                  <a:lnTo>
                    <a:pt x="651" y="142"/>
                  </a:lnTo>
                  <a:lnTo>
                    <a:pt x="650" y="131"/>
                  </a:lnTo>
                  <a:lnTo>
                    <a:pt x="654" y="128"/>
                  </a:lnTo>
                  <a:lnTo>
                    <a:pt x="664" y="118"/>
                  </a:lnTo>
                  <a:lnTo>
                    <a:pt x="660" y="119"/>
                  </a:lnTo>
                  <a:lnTo>
                    <a:pt x="657" y="117"/>
                  </a:lnTo>
                  <a:lnTo>
                    <a:pt x="656" y="115"/>
                  </a:lnTo>
                  <a:lnTo>
                    <a:pt x="655" y="123"/>
                  </a:lnTo>
                  <a:lnTo>
                    <a:pt x="648" y="124"/>
                  </a:lnTo>
                  <a:lnTo>
                    <a:pt x="643" y="117"/>
                  </a:lnTo>
                  <a:lnTo>
                    <a:pt x="640" y="109"/>
                  </a:lnTo>
                  <a:lnTo>
                    <a:pt x="645" y="106"/>
                  </a:lnTo>
                  <a:lnTo>
                    <a:pt x="635" y="94"/>
                  </a:lnTo>
                  <a:lnTo>
                    <a:pt x="636" y="88"/>
                  </a:lnTo>
                  <a:lnTo>
                    <a:pt x="630" y="83"/>
                  </a:lnTo>
                  <a:lnTo>
                    <a:pt x="631" y="82"/>
                  </a:lnTo>
                  <a:lnTo>
                    <a:pt x="640" y="88"/>
                  </a:lnTo>
                  <a:lnTo>
                    <a:pt x="640" y="84"/>
                  </a:lnTo>
                  <a:lnTo>
                    <a:pt x="637" y="82"/>
                  </a:lnTo>
                  <a:lnTo>
                    <a:pt x="636" y="78"/>
                  </a:lnTo>
                  <a:lnTo>
                    <a:pt x="643" y="77"/>
                  </a:lnTo>
                  <a:close/>
                  <a:moveTo>
                    <a:pt x="717" y="75"/>
                  </a:moveTo>
                  <a:lnTo>
                    <a:pt x="722" y="79"/>
                  </a:lnTo>
                  <a:lnTo>
                    <a:pt x="724" y="86"/>
                  </a:lnTo>
                  <a:lnTo>
                    <a:pt x="717" y="92"/>
                  </a:lnTo>
                  <a:lnTo>
                    <a:pt x="726" y="92"/>
                  </a:lnTo>
                  <a:lnTo>
                    <a:pt x="726" y="97"/>
                  </a:lnTo>
                  <a:lnTo>
                    <a:pt x="726" y="100"/>
                  </a:lnTo>
                  <a:lnTo>
                    <a:pt x="719" y="103"/>
                  </a:lnTo>
                  <a:lnTo>
                    <a:pt x="717" y="105"/>
                  </a:lnTo>
                  <a:lnTo>
                    <a:pt x="705" y="85"/>
                  </a:lnTo>
                  <a:lnTo>
                    <a:pt x="717" y="75"/>
                  </a:lnTo>
                  <a:close/>
                  <a:moveTo>
                    <a:pt x="641" y="0"/>
                  </a:moveTo>
                  <a:lnTo>
                    <a:pt x="648" y="2"/>
                  </a:lnTo>
                  <a:lnTo>
                    <a:pt x="647" y="7"/>
                  </a:lnTo>
                  <a:lnTo>
                    <a:pt x="650" y="10"/>
                  </a:lnTo>
                  <a:lnTo>
                    <a:pt x="648" y="13"/>
                  </a:lnTo>
                  <a:lnTo>
                    <a:pt x="666" y="16"/>
                  </a:lnTo>
                  <a:lnTo>
                    <a:pt x="674" y="21"/>
                  </a:lnTo>
                  <a:lnTo>
                    <a:pt x="677" y="30"/>
                  </a:lnTo>
                  <a:lnTo>
                    <a:pt x="685" y="27"/>
                  </a:lnTo>
                  <a:lnTo>
                    <a:pt x="685" y="33"/>
                  </a:lnTo>
                  <a:lnTo>
                    <a:pt x="698" y="45"/>
                  </a:lnTo>
                  <a:lnTo>
                    <a:pt x="703" y="46"/>
                  </a:lnTo>
                  <a:lnTo>
                    <a:pt x="704" y="41"/>
                  </a:lnTo>
                  <a:lnTo>
                    <a:pt x="709" y="42"/>
                  </a:lnTo>
                  <a:lnTo>
                    <a:pt x="708" y="36"/>
                  </a:lnTo>
                  <a:lnTo>
                    <a:pt x="711" y="28"/>
                  </a:lnTo>
                  <a:lnTo>
                    <a:pt x="707" y="24"/>
                  </a:lnTo>
                  <a:lnTo>
                    <a:pt x="710" y="22"/>
                  </a:lnTo>
                  <a:lnTo>
                    <a:pt x="712" y="28"/>
                  </a:lnTo>
                  <a:lnTo>
                    <a:pt x="716" y="28"/>
                  </a:lnTo>
                  <a:lnTo>
                    <a:pt x="717" y="43"/>
                  </a:lnTo>
                  <a:lnTo>
                    <a:pt x="719" y="44"/>
                  </a:lnTo>
                  <a:lnTo>
                    <a:pt x="723" y="40"/>
                  </a:lnTo>
                  <a:lnTo>
                    <a:pt x="725" y="47"/>
                  </a:lnTo>
                  <a:lnTo>
                    <a:pt x="729" y="45"/>
                  </a:lnTo>
                  <a:lnTo>
                    <a:pt x="729" y="50"/>
                  </a:lnTo>
                  <a:lnTo>
                    <a:pt x="735" y="52"/>
                  </a:lnTo>
                  <a:lnTo>
                    <a:pt x="737" y="59"/>
                  </a:lnTo>
                  <a:lnTo>
                    <a:pt x="733" y="63"/>
                  </a:lnTo>
                  <a:lnTo>
                    <a:pt x="737" y="69"/>
                  </a:lnTo>
                  <a:lnTo>
                    <a:pt x="736" y="73"/>
                  </a:lnTo>
                  <a:lnTo>
                    <a:pt x="732" y="71"/>
                  </a:lnTo>
                  <a:lnTo>
                    <a:pt x="728" y="76"/>
                  </a:lnTo>
                  <a:lnTo>
                    <a:pt x="718" y="70"/>
                  </a:lnTo>
                  <a:lnTo>
                    <a:pt x="712" y="76"/>
                  </a:lnTo>
                  <a:lnTo>
                    <a:pt x="702" y="70"/>
                  </a:lnTo>
                  <a:lnTo>
                    <a:pt x="700" y="65"/>
                  </a:lnTo>
                  <a:lnTo>
                    <a:pt x="697" y="67"/>
                  </a:lnTo>
                  <a:lnTo>
                    <a:pt x="692" y="64"/>
                  </a:lnTo>
                  <a:lnTo>
                    <a:pt x="690" y="67"/>
                  </a:lnTo>
                  <a:lnTo>
                    <a:pt x="693" y="71"/>
                  </a:lnTo>
                  <a:lnTo>
                    <a:pt x="691" y="73"/>
                  </a:lnTo>
                  <a:lnTo>
                    <a:pt x="689" y="76"/>
                  </a:lnTo>
                  <a:lnTo>
                    <a:pt x="685" y="80"/>
                  </a:lnTo>
                  <a:lnTo>
                    <a:pt x="680" y="75"/>
                  </a:lnTo>
                  <a:lnTo>
                    <a:pt x="683" y="72"/>
                  </a:lnTo>
                  <a:lnTo>
                    <a:pt x="675" y="67"/>
                  </a:lnTo>
                  <a:lnTo>
                    <a:pt x="674" y="73"/>
                  </a:lnTo>
                  <a:lnTo>
                    <a:pt x="668" y="74"/>
                  </a:lnTo>
                  <a:lnTo>
                    <a:pt x="666" y="70"/>
                  </a:lnTo>
                  <a:lnTo>
                    <a:pt x="659" y="70"/>
                  </a:lnTo>
                  <a:lnTo>
                    <a:pt x="657" y="67"/>
                  </a:lnTo>
                  <a:lnTo>
                    <a:pt x="657" y="58"/>
                  </a:lnTo>
                  <a:lnTo>
                    <a:pt x="653" y="59"/>
                  </a:lnTo>
                  <a:lnTo>
                    <a:pt x="650" y="56"/>
                  </a:lnTo>
                  <a:lnTo>
                    <a:pt x="649" y="53"/>
                  </a:lnTo>
                  <a:lnTo>
                    <a:pt x="648" y="41"/>
                  </a:lnTo>
                  <a:lnTo>
                    <a:pt x="642" y="36"/>
                  </a:lnTo>
                  <a:lnTo>
                    <a:pt x="641" y="27"/>
                  </a:lnTo>
                  <a:lnTo>
                    <a:pt x="637" y="27"/>
                  </a:lnTo>
                  <a:lnTo>
                    <a:pt x="631" y="39"/>
                  </a:lnTo>
                  <a:lnTo>
                    <a:pt x="631" y="33"/>
                  </a:lnTo>
                  <a:lnTo>
                    <a:pt x="637" y="23"/>
                  </a:lnTo>
                  <a:lnTo>
                    <a:pt x="633" y="21"/>
                  </a:lnTo>
                  <a:lnTo>
                    <a:pt x="633" y="16"/>
                  </a:lnTo>
                  <a:lnTo>
                    <a:pt x="634" y="13"/>
                  </a:lnTo>
                  <a:lnTo>
                    <a:pt x="637" y="8"/>
                  </a:lnTo>
                  <a:lnTo>
                    <a:pt x="634" y="4"/>
                  </a:lnTo>
                  <a:lnTo>
                    <a:pt x="641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97" name="Freeform 69">
              <a:extLst>
                <a:ext uri="{FF2B5EF4-FFF2-40B4-BE49-F238E27FC236}">
                  <a16:creationId xmlns:a16="http://schemas.microsoft.com/office/drawing/2014/main" id="{B9A177C9-99B9-4043-80CD-3C836B026B94}"/>
                </a:ext>
              </a:extLst>
            </p:cNvPr>
            <p:cNvSpPr>
              <a:spLocks/>
            </p:cNvSpPr>
            <p:nvPr/>
          </p:nvSpPr>
          <p:spPr bwMode="auto">
            <a:xfrm>
              <a:off x="8590340" y="2371051"/>
              <a:ext cx="215900" cy="179388"/>
            </a:xfrm>
            <a:custGeom>
              <a:avLst/>
              <a:gdLst>
                <a:gd name="T0" fmla="*/ 3 w 136"/>
                <a:gd name="T1" fmla="*/ 24 h 113"/>
                <a:gd name="T2" fmla="*/ 6 w 136"/>
                <a:gd name="T3" fmla="*/ 25 h 113"/>
                <a:gd name="T4" fmla="*/ 46 w 136"/>
                <a:gd name="T5" fmla="*/ 4 h 113"/>
                <a:gd name="T6" fmla="*/ 60 w 136"/>
                <a:gd name="T7" fmla="*/ 4 h 113"/>
                <a:gd name="T8" fmla="*/ 64 w 136"/>
                <a:gd name="T9" fmla="*/ 1 h 113"/>
                <a:gd name="T10" fmla="*/ 73 w 136"/>
                <a:gd name="T11" fmla="*/ 4 h 113"/>
                <a:gd name="T12" fmla="*/ 82 w 136"/>
                <a:gd name="T13" fmla="*/ 0 h 113"/>
                <a:gd name="T14" fmla="*/ 83 w 136"/>
                <a:gd name="T15" fmla="*/ 3 h 113"/>
                <a:gd name="T16" fmla="*/ 89 w 136"/>
                <a:gd name="T17" fmla="*/ 2 h 113"/>
                <a:gd name="T18" fmla="*/ 89 w 136"/>
                <a:gd name="T19" fmla="*/ 2 h 113"/>
                <a:gd name="T20" fmla="*/ 92 w 136"/>
                <a:gd name="T21" fmla="*/ 16 h 113"/>
                <a:gd name="T22" fmla="*/ 105 w 136"/>
                <a:gd name="T23" fmla="*/ 16 h 113"/>
                <a:gd name="T24" fmla="*/ 110 w 136"/>
                <a:gd name="T25" fmla="*/ 25 h 113"/>
                <a:gd name="T26" fmla="*/ 117 w 136"/>
                <a:gd name="T27" fmla="*/ 15 h 113"/>
                <a:gd name="T28" fmla="*/ 128 w 136"/>
                <a:gd name="T29" fmla="*/ 13 h 113"/>
                <a:gd name="T30" fmla="*/ 128 w 136"/>
                <a:gd name="T31" fmla="*/ 13 h 113"/>
                <a:gd name="T32" fmla="*/ 129 w 136"/>
                <a:gd name="T33" fmla="*/ 23 h 113"/>
                <a:gd name="T34" fmla="*/ 126 w 136"/>
                <a:gd name="T35" fmla="*/ 27 h 113"/>
                <a:gd name="T36" fmla="*/ 136 w 136"/>
                <a:gd name="T37" fmla="*/ 39 h 113"/>
                <a:gd name="T38" fmla="*/ 132 w 136"/>
                <a:gd name="T39" fmla="*/ 44 h 113"/>
                <a:gd name="T40" fmla="*/ 131 w 136"/>
                <a:gd name="T41" fmla="*/ 54 h 113"/>
                <a:gd name="T42" fmla="*/ 125 w 136"/>
                <a:gd name="T43" fmla="*/ 54 h 113"/>
                <a:gd name="T44" fmla="*/ 121 w 136"/>
                <a:gd name="T45" fmla="*/ 63 h 113"/>
                <a:gd name="T46" fmla="*/ 121 w 136"/>
                <a:gd name="T47" fmla="*/ 60 h 113"/>
                <a:gd name="T48" fmla="*/ 116 w 136"/>
                <a:gd name="T49" fmla="*/ 60 h 113"/>
                <a:gd name="T50" fmla="*/ 116 w 136"/>
                <a:gd name="T51" fmla="*/ 66 h 113"/>
                <a:gd name="T52" fmla="*/ 103 w 136"/>
                <a:gd name="T53" fmla="*/ 77 h 113"/>
                <a:gd name="T54" fmla="*/ 84 w 136"/>
                <a:gd name="T55" fmla="*/ 80 h 113"/>
                <a:gd name="T56" fmla="*/ 84 w 136"/>
                <a:gd name="T57" fmla="*/ 86 h 113"/>
                <a:gd name="T58" fmla="*/ 75 w 136"/>
                <a:gd name="T59" fmla="*/ 101 h 113"/>
                <a:gd name="T60" fmla="*/ 75 w 136"/>
                <a:gd name="T61" fmla="*/ 106 h 113"/>
                <a:gd name="T62" fmla="*/ 66 w 136"/>
                <a:gd name="T63" fmla="*/ 112 h 113"/>
                <a:gd name="T64" fmla="*/ 66 w 136"/>
                <a:gd name="T65" fmla="*/ 112 h 113"/>
                <a:gd name="T66" fmla="*/ 63 w 136"/>
                <a:gd name="T67" fmla="*/ 113 h 113"/>
                <a:gd name="T68" fmla="*/ 56 w 136"/>
                <a:gd name="T69" fmla="*/ 106 h 113"/>
                <a:gd name="T70" fmla="*/ 49 w 136"/>
                <a:gd name="T71" fmla="*/ 103 h 113"/>
                <a:gd name="T72" fmla="*/ 51 w 136"/>
                <a:gd name="T73" fmla="*/ 100 h 113"/>
                <a:gd name="T74" fmla="*/ 47 w 136"/>
                <a:gd name="T75" fmla="*/ 99 h 113"/>
                <a:gd name="T76" fmla="*/ 47 w 136"/>
                <a:gd name="T77" fmla="*/ 99 h 113"/>
                <a:gd name="T78" fmla="*/ 41 w 136"/>
                <a:gd name="T79" fmla="*/ 101 h 113"/>
                <a:gd name="T80" fmla="*/ 36 w 136"/>
                <a:gd name="T81" fmla="*/ 97 h 113"/>
                <a:gd name="T82" fmla="*/ 31 w 136"/>
                <a:gd name="T83" fmla="*/ 91 h 113"/>
                <a:gd name="T84" fmla="*/ 30 w 136"/>
                <a:gd name="T85" fmla="*/ 81 h 113"/>
                <a:gd name="T86" fmla="*/ 22 w 136"/>
                <a:gd name="T87" fmla="*/ 77 h 113"/>
                <a:gd name="T88" fmla="*/ 22 w 136"/>
                <a:gd name="T89" fmla="*/ 77 h 113"/>
                <a:gd name="T90" fmla="*/ 20 w 136"/>
                <a:gd name="T91" fmla="*/ 69 h 113"/>
                <a:gd name="T92" fmla="*/ 13 w 136"/>
                <a:gd name="T93" fmla="*/ 63 h 113"/>
                <a:gd name="T94" fmla="*/ 14 w 136"/>
                <a:gd name="T95" fmla="*/ 51 h 113"/>
                <a:gd name="T96" fmla="*/ 10 w 136"/>
                <a:gd name="T97" fmla="*/ 44 h 113"/>
                <a:gd name="T98" fmla="*/ 1 w 136"/>
                <a:gd name="T99" fmla="*/ 38 h 113"/>
                <a:gd name="T100" fmla="*/ 0 w 136"/>
                <a:gd name="T101" fmla="*/ 31 h 113"/>
                <a:gd name="T102" fmla="*/ 3 w 136"/>
                <a:gd name="T103" fmla="*/ 24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6" h="113">
                  <a:moveTo>
                    <a:pt x="3" y="24"/>
                  </a:moveTo>
                  <a:lnTo>
                    <a:pt x="6" y="25"/>
                  </a:lnTo>
                  <a:lnTo>
                    <a:pt x="46" y="4"/>
                  </a:lnTo>
                  <a:lnTo>
                    <a:pt x="60" y="4"/>
                  </a:lnTo>
                  <a:lnTo>
                    <a:pt x="64" y="1"/>
                  </a:lnTo>
                  <a:lnTo>
                    <a:pt x="73" y="4"/>
                  </a:lnTo>
                  <a:lnTo>
                    <a:pt x="82" y="0"/>
                  </a:lnTo>
                  <a:lnTo>
                    <a:pt x="83" y="3"/>
                  </a:lnTo>
                  <a:lnTo>
                    <a:pt x="89" y="2"/>
                  </a:lnTo>
                  <a:lnTo>
                    <a:pt x="89" y="2"/>
                  </a:lnTo>
                  <a:lnTo>
                    <a:pt x="92" y="16"/>
                  </a:lnTo>
                  <a:lnTo>
                    <a:pt x="105" y="16"/>
                  </a:lnTo>
                  <a:lnTo>
                    <a:pt x="110" y="25"/>
                  </a:lnTo>
                  <a:lnTo>
                    <a:pt x="117" y="15"/>
                  </a:lnTo>
                  <a:lnTo>
                    <a:pt x="128" y="13"/>
                  </a:lnTo>
                  <a:lnTo>
                    <a:pt x="128" y="13"/>
                  </a:lnTo>
                  <a:lnTo>
                    <a:pt x="129" y="23"/>
                  </a:lnTo>
                  <a:lnTo>
                    <a:pt x="126" y="27"/>
                  </a:lnTo>
                  <a:lnTo>
                    <a:pt x="136" y="39"/>
                  </a:lnTo>
                  <a:lnTo>
                    <a:pt x="132" y="44"/>
                  </a:lnTo>
                  <a:lnTo>
                    <a:pt x="131" y="54"/>
                  </a:lnTo>
                  <a:lnTo>
                    <a:pt x="125" y="54"/>
                  </a:lnTo>
                  <a:lnTo>
                    <a:pt x="121" y="63"/>
                  </a:lnTo>
                  <a:lnTo>
                    <a:pt x="121" y="60"/>
                  </a:lnTo>
                  <a:lnTo>
                    <a:pt x="116" y="60"/>
                  </a:lnTo>
                  <a:lnTo>
                    <a:pt x="116" y="66"/>
                  </a:lnTo>
                  <a:lnTo>
                    <a:pt x="103" y="77"/>
                  </a:lnTo>
                  <a:lnTo>
                    <a:pt x="84" y="80"/>
                  </a:lnTo>
                  <a:lnTo>
                    <a:pt x="84" y="86"/>
                  </a:lnTo>
                  <a:lnTo>
                    <a:pt x="75" y="101"/>
                  </a:lnTo>
                  <a:lnTo>
                    <a:pt x="75" y="106"/>
                  </a:lnTo>
                  <a:lnTo>
                    <a:pt x="66" y="112"/>
                  </a:lnTo>
                  <a:lnTo>
                    <a:pt x="66" y="112"/>
                  </a:lnTo>
                  <a:lnTo>
                    <a:pt x="63" y="113"/>
                  </a:lnTo>
                  <a:lnTo>
                    <a:pt x="56" y="106"/>
                  </a:lnTo>
                  <a:lnTo>
                    <a:pt x="49" y="103"/>
                  </a:lnTo>
                  <a:lnTo>
                    <a:pt x="51" y="100"/>
                  </a:lnTo>
                  <a:lnTo>
                    <a:pt x="47" y="99"/>
                  </a:lnTo>
                  <a:lnTo>
                    <a:pt x="47" y="99"/>
                  </a:lnTo>
                  <a:lnTo>
                    <a:pt x="41" y="101"/>
                  </a:lnTo>
                  <a:lnTo>
                    <a:pt x="36" y="97"/>
                  </a:lnTo>
                  <a:lnTo>
                    <a:pt x="31" y="91"/>
                  </a:lnTo>
                  <a:lnTo>
                    <a:pt x="30" y="81"/>
                  </a:lnTo>
                  <a:lnTo>
                    <a:pt x="22" y="77"/>
                  </a:lnTo>
                  <a:lnTo>
                    <a:pt x="22" y="77"/>
                  </a:lnTo>
                  <a:lnTo>
                    <a:pt x="20" y="69"/>
                  </a:lnTo>
                  <a:lnTo>
                    <a:pt x="13" y="63"/>
                  </a:lnTo>
                  <a:lnTo>
                    <a:pt x="14" y="51"/>
                  </a:lnTo>
                  <a:lnTo>
                    <a:pt x="10" y="44"/>
                  </a:lnTo>
                  <a:lnTo>
                    <a:pt x="1" y="38"/>
                  </a:lnTo>
                  <a:lnTo>
                    <a:pt x="0" y="31"/>
                  </a:lnTo>
                  <a:lnTo>
                    <a:pt x="3" y="24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98" name="Freeform 70">
              <a:extLst>
                <a:ext uri="{FF2B5EF4-FFF2-40B4-BE49-F238E27FC236}">
                  <a16:creationId xmlns:a16="http://schemas.microsoft.com/office/drawing/2014/main" id="{3954F283-F22E-48E7-908C-F220D0A9CCA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80790" y="1964651"/>
              <a:ext cx="401638" cy="285750"/>
            </a:xfrm>
            <a:custGeom>
              <a:avLst/>
              <a:gdLst>
                <a:gd name="T0" fmla="*/ 54 w 253"/>
                <a:gd name="T1" fmla="*/ 23 h 180"/>
                <a:gd name="T2" fmla="*/ 54 w 253"/>
                <a:gd name="T3" fmla="*/ 33 h 180"/>
                <a:gd name="T4" fmla="*/ 53 w 253"/>
                <a:gd name="T5" fmla="*/ 45 h 180"/>
                <a:gd name="T6" fmla="*/ 43 w 253"/>
                <a:gd name="T7" fmla="*/ 36 h 180"/>
                <a:gd name="T8" fmla="*/ 40 w 253"/>
                <a:gd name="T9" fmla="*/ 29 h 180"/>
                <a:gd name="T10" fmla="*/ 36 w 253"/>
                <a:gd name="T11" fmla="*/ 28 h 180"/>
                <a:gd name="T12" fmla="*/ 41 w 253"/>
                <a:gd name="T13" fmla="*/ 23 h 180"/>
                <a:gd name="T14" fmla="*/ 43 w 253"/>
                <a:gd name="T15" fmla="*/ 25 h 180"/>
                <a:gd name="T16" fmla="*/ 47 w 253"/>
                <a:gd name="T17" fmla="*/ 19 h 180"/>
                <a:gd name="T18" fmla="*/ 36 w 253"/>
                <a:gd name="T19" fmla="*/ 141 h 180"/>
                <a:gd name="T20" fmla="*/ 31 w 253"/>
                <a:gd name="T21" fmla="*/ 138 h 180"/>
                <a:gd name="T22" fmla="*/ 36 w 253"/>
                <a:gd name="T23" fmla="*/ 131 h 180"/>
                <a:gd name="T24" fmla="*/ 22 w 253"/>
                <a:gd name="T25" fmla="*/ 102 h 180"/>
                <a:gd name="T26" fmla="*/ 14 w 253"/>
                <a:gd name="T27" fmla="*/ 105 h 180"/>
                <a:gd name="T28" fmla="*/ 8 w 253"/>
                <a:gd name="T29" fmla="*/ 111 h 180"/>
                <a:gd name="T30" fmla="*/ 0 w 253"/>
                <a:gd name="T31" fmla="*/ 103 h 180"/>
                <a:gd name="T32" fmla="*/ 5 w 253"/>
                <a:gd name="T33" fmla="*/ 90 h 180"/>
                <a:gd name="T34" fmla="*/ 3 w 253"/>
                <a:gd name="T35" fmla="*/ 71 h 180"/>
                <a:gd name="T36" fmla="*/ 5 w 253"/>
                <a:gd name="T37" fmla="*/ 59 h 180"/>
                <a:gd name="T38" fmla="*/ 7 w 253"/>
                <a:gd name="T39" fmla="*/ 42 h 180"/>
                <a:gd name="T40" fmla="*/ 7 w 253"/>
                <a:gd name="T41" fmla="*/ 26 h 180"/>
                <a:gd name="T42" fmla="*/ 23 w 253"/>
                <a:gd name="T43" fmla="*/ 15 h 180"/>
                <a:gd name="T44" fmla="*/ 38 w 253"/>
                <a:gd name="T45" fmla="*/ 13 h 180"/>
                <a:gd name="T46" fmla="*/ 39 w 253"/>
                <a:gd name="T47" fmla="*/ 39 h 180"/>
                <a:gd name="T48" fmla="*/ 46 w 253"/>
                <a:gd name="T49" fmla="*/ 43 h 180"/>
                <a:gd name="T50" fmla="*/ 49 w 253"/>
                <a:gd name="T51" fmla="*/ 49 h 180"/>
                <a:gd name="T52" fmla="*/ 59 w 253"/>
                <a:gd name="T53" fmla="*/ 57 h 180"/>
                <a:gd name="T54" fmla="*/ 64 w 253"/>
                <a:gd name="T55" fmla="*/ 54 h 180"/>
                <a:gd name="T56" fmla="*/ 70 w 253"/>
                <a:gd name="T57" fmla="*/ 55 h 180"/>
                <a:gd name="T58" fmla="*/ 73 w 253"/>
                <a:gd name="T59" fmla="*/ 57 h 180"/>
                <a:gd name="T60" fmla="*/ 77 w 253"/>
                <a:gd name="T61" fmla="*/ 65 h 180"/>
                <a:gd name="T62" fmla="*/ 74 w 253"/>
                <a:gd name="T63" fmla="*/ 71 h 180"/>
                <a:gd name="T64" fmla="*/ 76 w 253"/>
                <a:gd name="T65" fmla="*/ 77 h 180"/>
                <a:gd name="T66" fmla="*/ 86 w 253"/>
                <a:gd name="T67" fmla="*/ 86 h 180"/>
                <a:gd name="T68" fmla="*/ 124 w 253"/>
                <a:gd name="T69" fmla="*/ 80 h 180"/>
                <a:gd name="T70" fmla="*/ 146 w 253"/>
                <a:gd name="T71" fmla="*/ 59 h 180"/>
                <a:gd name="T72" fmla="*/ 144 w 253"/>
                <a:gd name="T73" fmla="*/ 48 h 180"/>
                <a:gd name="T74" fmla="*/ 165 w 253"/>
                <a:gd name="T75" fmla="*/ 42 h 180"/>
                <a:gd name="T76" fmla="*/ 195 w 253"/>
                <a:gd name="T77" fmla="*/ 53 h 180"/>
                <a:gd name="T78" fmla="*/ 220 w 253"/>
                <a:gd name="T79" fmla="*/ 50 h 180"/>
                <a:gd name="T80" fmla="*/ 245 w 253"/>
                <a:gd name="T81" fmla="*/ 71 h 180"/>
                <a:gd name="T82" fmla="*/ 253 w 253"/>
                <a:gd name="T83" fmla="*/ 100 h 180"/>
                <a:gd name="T84" fmla="*/ 232 w 253"/>
                <a:gd name="T85" fmla="*/ 141 h 180"/>
                <a:gd name="T86" fmla="*/ 187 w 253"/>
                <a:gd name="T87" fmla="*/ 132 h 180"/>
                <a:gd name="T88" fmla="*/ 181 w 253"/>
                <a:gd name="T89" fmla="*/ 120 h 180"/>
                <a:gd name="T90" fmla="*/ 158 w 253"/>
                <a:gd name="T91" fmla="*/ 155 h 180"/>
                <a:gd name="T92" fmla="*/ 132 w 253"/>
                <a:gd name="T93" fmla="*/ 155 h 180"/>
                <a:gd name="T94" fmla="*/ 123 w 253"/>
                <a:gd name="T95" fmla="*/ 169 h 180"/>
                <a:gd name="T96" fmla="*/ 109 w 253"/>
                <a:gd name="T97" fmla="*/ 180 h 180"/>
                <a:gd name="T98" fmla="*/ 94 w 253"/>
                <a:gd name="T99" fmla="*/ 156 h 180"/>
                <a:gd name="T100" fmla="*/ 73 w 253"/>
                <a:gd name="T101" fmla="*/ 137 h 180"/>
                <a:gd name="T102" fmla="*/ 52 w 253"/>
                <a:gd name="T103" fmla="*/ 141 h 180"/>
                <a:gd name="T104" fmla="*/ 43 w 253"/>
                <a:gd name="T105" fmla="*/ 137 h 180"/>
                <a:gd name="T106" fmla="*/ 40 w 253"/>
                <a:gd name="T107" fmla="*/ 0 h 180"/>
                <a:gd name="T108" fmla="*/ 46 w 253"/>
                <a:gd name="T109" fmla="*/ 13 h 180"/>
                <a:gd name="T110" fmla="*/ 36 w 253"/>
                <a:gd name="T111" fmla="*/ 1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3" h="180">
                  <a:moveTo>
                    <a:pt x="52" y="17"/>
                  </a:moveTo>
                  <a:lnTo>
                    <a:pt x="54" y="23"/>
                  </a:lnTo>
                  <a:lnTo>
                    <a:pt x="59" y="25"/>
                  </a:lnTo>
                  <a:lnTo>
                    <a:pt x="54" y="33"/>
                  </a:lnTo>
                  <a:lnTo>
                    <a:pt x="58" y="42"/>
                  </a:lnTo>
                  <a:lnTo>
                    <a:pt x="53" y="45"/>
                  </a:lnTo>
                  <a:lnTo>
                    <a:pt x="47" y="35"/>
                  </a:lnTo>
                  <a:lnTo>
                    <a:pt x="43" y="36"/>
                  </a:lnTo>
                  <a:lnTo>
                    <a:pt x="44" y="32"/>
                  </a:lnTo>
                  <a:lnTo>
                    <a:pt x="40" y="29"/>
                  </a:lnTo>
                  <a:lnTo>
                    <a:pt x="37" y="31"/>
                  </a:lnTo>
                  <a:lnTo>
                    <a:pt x="36" y="28"/>
                  </a:lnTo>
                  <a:lnTo>
                    <a:pt x="42" y="26"/>
                  </a:lnTo>
                  <a:lnTo>
                    <a:pt x="41" y="23"/>
                  </a:lnTo>
                  <a:lnTo>
                    <a:pt x="43" y="21"/>
                  </a:lnTo>
                  <a:lnTo>
                    <a:pt x="43" y="25"/>
                  </a:lnTo>
                  <a:lnTo>
                    <a:pt x="46" y="27"/>
                  </a:lnTo>
                  <a:lnTo>
                    <a:pt x="47" y="19"/>
                  </a:lnTo>
                  <a:lnTo>
                    <a:pt x="52" y="17"/>
                  </a:lnTo>
                  <a:close/>
                  <a:moveTo>
                    <a:pt x="36" y="141"/>
                  </a:moveTo>
                  <a:lnTo>
                    <a:pt x="31" y="138"/>
                  </a:lnTo>
                  <a:lnTo>
                    <a:pt x="31" y="138"/>
                  </a:lnTo>
                  <a:lnTo>
                    <a:pt x="29" y="136"/>
                  </a:lnTo>
                  <a:lnTo>
                    <a:pt x="36" y="131"/>
                  </a:lnTo>
                  <a:lnTo>
                    <a:pt x="25" y="105"/>
                  </a:lnTo>
                  <a:lnTo>
                    <a:pt x="22" y="102"/>
                  </a:lnTo>
                  <a:lnTo>
                    <a:pt x="21" y="104"/>
                  </a:lnTo>
                  <a:lnTo>
                    <a:pt x="14" y="105"/>
                  </a:lnTo>
                  <a:lnTo>
                    <a:pt x="12" y="112"/>
                  </a:lnTo>
                  <a:lnTo>
                    <a:pt x="8" y="111"/>
                  </a:lnTo>
                  <a:lnTo>
                    <a:pt x="5" y="114"/>
                  </a:lnTo>
                  <a:lnTo>
                    <a:pt x="0" y="103"/>
                  </a:lnTo>
                  <a:lnTo>
                    <a:pt x="2" y="93"/>
                  </a:lnTo>
                  <a:lnTo>
                    <a:pt x="5" y="90"/>
                  </a:lnTo>
                  <a:lnTo>
                    <a:pt x="2" y="85"/>
                  </a:lnTo>
                  <a:lnTo>
                    <a:pt x="3" y="71"/>
                  </a:lnTo>
                  <a:lnTo>
                    <a:pt x="7" y="65"/>
                  </a:lnTo>
                  <a:lnTo>
                    <a:pt x="5" y="59"/>
                  </a:lnTo>
                  <a:lnTo>
                    <a:pt x="1" y="57"/>
                  </a:lnTo>
                  <a:lnTo>
                    <a:pt x="7" y="42"/>
                  </a:lnTo>
                  <a:lnTo>
                    <a:pt x="5" y="39"/>
                  </a:lnTo>
                  <a:lnTo>
                    <a:pt x="7" y="26"/>
                  </a:lnTo>
                  <a:lnTo>
                    <a:pt x="14" y="15"/>
                  </a:lnTo>
                  <a:lnTo>
                    <a:pt x="23" y="15"/>
                  </a:lnTo>
                  <a:lnTo>
                    <a:pt x="29" y="7"/>
                  </a:lnTo>
                  <a:lnTo>
                    <a:pt x="38" y="13"/>
                  </a:lnTo>
                  <a:lnTo>
                    <a:pt x="36" y="41"/>
                  </a:lnTo>
                  <a:lnTo>
                    <a:pt x="39" y="39"/>
                  </a:lnTo>
                  <a:lnTo>
                    <a:pt x="45" y="42"/>
                  </a:lnTo>
                  <a:lnTo>
                    <a:pt x="46" y="43"/>
                  </a:lnTo>
                  <a:lnTo>
                    <a:pt x="50" y="45"/>
                  </a:lnTo>
                  <a:lnTo>
                    <a:pt x="49" y="49"/>
                  </a:lnTo>
                  <a:lnTo>
                    <a:pt x="55" y="52"/>
                  </a:lnTo>
                  <a:lnTo>
                    <a:pt x="59" y="57"/>
                  </a:lnTo>
                  <a:lnTo>
                    <a:pt x="60" y="52"/>
                  </a:lnTo>
                  <a:lnTo>
                    <a:pt x="64" y="54"/>
                  </a:lnTo>
                  <a:lnTo>
                    <a:pt x="65" y="55"/>
                  </a:lnTo>
                  <a:lnTo>
                    <a:pt x="70" y="55"/>
                  </a:lnTo>
                  <a:lnTo>
                    <a:pt x="70" y="59"/>
                  </a:lnTo>
                  <a:lnTo>
                    <a:pt x="73" y="57"/>
                  </a:lnTo>
                  <a:lnTo>
                    <a:pt x="78" y="62"/>
                  </a:lnTo>
                  <a:lnTo>
                    <a:pt x="77" y="65"/>
                  </a:lnTo>
                  <a:lnTo>
                    <a:pt x="77" y="67"/>
                  </a:lnTo>
                  <a:lnTo>
                    <a:pt x="74" y="71"/>
                  </a:lnTo>
                  <a:lnTo>
                    <a:pt x="79" y="77"/>
                  </a:lnTo>
                  <a:lnTo>
                    <a:pt x="76" y="77"/>
                  </a:lnTo>
                  <a:lnTo>
                    <a:pt x="75" y="79"/>
                  </a:lnTo>
                  <a:lnTo>
                    <a:pt x="86" y="86"/>
                  </a:lnTo>
                  <a:lnTo>
                    <a:pt x="103" y="87"/>
                  </a:lnTo>
                  <a:lnTo>
                    <a:pt x="124" y="80"/>
                  </a:lnTo>
                  <a:lnTo>
                    <a:pt x="125" y="82"/>
                  </a:lnTo>
                  <a:lnTo>
                    <a:pt x="146" y="59"/>
                  </a:lnTo>
                  <a:lnTo>
                    <a:pt x="144" y="48"/>
                  </a:lnTo>
                  <a:lnTo>
                    <a:pt x="144" y="48"/>
                  </a:lnTo>
                  <a:lnTo>
                    <a:pt x="162" y="48"/>
                  </a:lnTo>
                  <a:lnTo>
                    <a:pt x="165" y="42"/>
                  </a:lnTo>
                  <a:lnTo>
                    <a:pt x="165" y="42"/>
                  </a:lnTo>
                  <a:lnTo>
                    <a:pt x="195" y="53"/>
                  </a:lnTo>
                  <a:lnTo>
                    <a:pt x="220" y="50"/>
                  </a:lnTo>
                  <a:lnTo>
                    <a:pt x="220" y="50"/>
                  </a:lnTo>
                  <a:lnTo>
                    <a:pt x="236" y="56"/>
                  </a:lnTo>
                  <a:lnTo>
                    <a:pt x="245" y="71"/>
                  </a:lnTo>
                  <a:lnTo>
                    <a:pt x="245" y="71"/>
                  </a:lnTo>
                  <a:lnTo>
                    <a:pt x="253" y="100"/>
                  </a:lnTo>
                  <a:lnTo>
                    <a:pt x="239" y="135"/>
                  </a:lnTo>
                  <a:lnTo>
                    <a:pt x="232" y="141"/>
                  </a:lnTo>
                  <a:lnTo>
                    <a:pt x="215" y="128"/>
                  </a:lnTo>
                  <a:lnTo>
                    <a:pt x="187" y="132"/>
                  </a:lnTo>
                  <a:lnTo>
                    <a:pt x="187" y="132"/>
                  </a:lnTo>
                  <a:lnTo>
                    <a:pt x="181" y="120"/>
                  </a:lnTo>
                  <a:lnTo>
                    <a:pt x="172" y="146"/>
                  </a:lnTo>
                  <a:lnTo>
                    <a:pt x="158" y="155"/>
                  </a:lnTo>
                  <a:lnTo>
                    <a:pt x="139" y="147"/>
                  </a:lnTo>
                  <a:lnTo>
                    <a:pt x="132" y="155"/>
                  </a:lnTo>
                  <a:lnTo>
                    <a:pt x="130" y="163"/>
                  </a:lnTo>
                  <a:lnTo>
                    <a:pt x="123" y="169"/>
                  </a:lnTo>
                  <a:lnTo>
                    <a:pt x="124" y="173"/>
                  </a:lnTo>
                  <a:lnTo>
                    <a:pt x="109" y="180"/>
                  </a:lnTo>
                  <a:lnTo>
                    <a:pt x="109" y="180"/>
                  </a:lnTo>
                  <a:lnTo>
                    <a:pt x="94" y="156"/>
                  </a:lnTo>
                  <a:lnTo>
                    <a:pt x="86" y="134"/>
                  </a:lnTo>
                  <a:lnTo>
                    <a:pt x="73" y="137"/>
                  </a:lnTo>
                  <a:lnTo>
                    <a:pt x="60" y="129"/>
                  </a:lnTo>
                  <a:lnTo>
                    <a:pt x="52" y="141"/>
                  </a:lnTo>
                  <a:lnTo>
                    <a:pt x="45" y="141"/>
                  </a:lnTo>
                  <a:lnTo>
                    <a:pt x="43" y="137"/>
                  </a:lnTo>
                  <a:lnTo>
                    <a:pt x="36" y="141"/>
                  </a:lnTo>
                  <a:close/>
                  <a:moveTo>
                    <a:pt x="40" y="0"/>
                  </a:moveTo>
                  <a:lnTo>
                    <a:pt x="46" y="7"/>
                  </a:lnTo>
                  <a:lnTo>
                    <a:pt x="46" y="13"/>
                  </a:lnTo>
                  <a:lnTo>
                    <a:pt x="35" y="9"/>
                  </a:lnTo>
                  <a:lnTo>
                    <a:pt x="36" y="1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99" name="Freeform 71">
              <a:extLst>
                <a:ext uri="{FF2B5EF4-FFF2-40B4-BE49-F238E27FC236}">
                  <a16:creationId xmlns:a16="http://schemas.microsoft.com/office/drawing/2014/main" id="{7B6365BD-7E60-4D41-AEFD-1E12B4744BA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90377" y="2393276"/>
              <a:ext cx="533400" cy="719138"/>
            </a:xfrm>
            <a:custGeom>
              <a:avLst/>
              <a:gdLst>
                <a:gd name="T0" fmla="*/ 120 w 336"/>
                <a:gd name="T1" fmla="*/ 295 h 453"/>
                <a:gd name="T2" fmla="*/ 112 w 336"/>
                <a:gd name="T3" fmla="*/ 281 h 453"/>
                <a:gd name="T4" fmla="*/ 177 w 336"/>
                <a:gd name="T5" fmla="*/ 254 h 453"/>
                <a:gd name="T6" fmla="*/ 158 w 336"/>
                <a:gd name="T7" fmla="*/ 224 h 453"/>
                <a:gd name="T8" fmla="*/ 128 w 336"/>
                <a:gd name="T9" fmla="*/ 202 h 453"/>
                <a:gd name="T10" fmla="*/ 237 w 336"/>
                <a:gd name="T11" fmla="*/ 111 h 453"/>
                <a:gd name="T12" fmla="*/ 206 w 336"/>
                <a:gd name="T13" fmla="*/ 90 h 453"/>
                <a:gd name="T14" fmla="*/ 215 w 336"/>
                <a:gd name="T15" fmla="*/ 103 h 453"/>
                <a:gd name="T16" fmla="*/ 170 w 336"/>
                <a:gd name="T17" fmla="*/ 74 h 453"/>
                <a:gd name="T18" fmla="*/ 174 w 336"/>
                <a:gd name="T19" fmla="*/ 83 h 453"/>
                <a:gd name="T20" fmla="*/ 159 w 336"/>
                <a:gd name="T21" fmla="*/ 36 h 453"/>
                <a:gd name="T22" fmla="*/ 175 w 336"/>
                <a:gd name="T23" fmla="*/ 46 h 453"/>
                <a:gd name="T24" fmla="*/ 163 w 336"/>
                <a:gd name="T25" fmla="*/ 57 h 453"/>
                <a:gd name="T26" fmla="*/ 161 w 336"/>
                <a:gd name="T27" fmla="*/ 83 h 453"/>
                <a:gd name="T28" fmla="*/ 152 w 336"/>
                <a:gd name="T29" fmla="*/ 130 h 453"/>
                <a:gd name="T30" fmla="*/ 151 w 336"/>
                <a:gd name="T31" fmla="*/ 111 h 453"/>
                <a:gd name="T32" fmla="*/ 128 w 336"/>
                <a:gd name="T33" fmla="*/ 63 h 453"/>
                <a:gd name="T34" fmla="*/ 129 w 336"/>
                <a:gd name="T35" fmla="*/ 46 h 453"/>
                <a:gd name="T36" fmla="*/ 153 w 336"/>
                <a:gd name="T37" fmla="*/ 37 h 453"/>
                <a:gd name="T38" fmla="*/ 35 w 336"/>
                <a:gd name="T39" fmla="*/ 20 h 453"/>
                <a:gd name="T40" fmla="*/ 39 w 336"/>
                <a:gd name="T41" fmla="*/ 0 h 453"/>
                <a:gd name="T42" fmla="*/ 59 w 336"/>
                <a:gd name="T43" fmla="*/ 35 h 453"/>
                <a:gd name="T44" fmla="*/ 108 w 336"/>
                <a:gd name="T45" fmla="*/ 115 h 453"/>
                <a:gd name="T46" fmla="*/ 80 w 336"/>
                <a:gd name="T47" fmla="*/ 124 h 453"/>
                <a:gd name="T48" fmla="*/ 112 w 336"/>
                <a:gd name="T49" fmla="*/ 223 h 453"/>
                <a:gd name="T50" fmla="*/ 153 w 336"/>
                <a:gd name="T51" fmla="*/ 271 h 453"/>
                <a:gd name="T52" fmla="*/ 208 w 336"/>
                <a:gd name="T53" fmla="*/ 277 h 453"/>
                <a:gd name="T54" fmla="*/ 233 w 336"/>
                <a:gd name="T55" fmla="*/ 268 h 453"/>
                <a:gd name="T56" fmla="*/ 200 w 336"/>
                <a:gd name="T57" fmla="*/ 237 h 453"/>
                <a:gd name="T58" fmla="*/ 216 w 336"/>
                <a:gd name="T59" fmla="*/ 225 h 453"/>
                <a:gd name="T60" fmla="*/ 221 w 336"/>
                <a:gd name="T61" fmla="*/ 231 h 453"/>
                <a:gd name="T62" fmla="*/ 230 w 336"/>
                <a:gd name="T63" fmla="*/ 251 h 453"/>
                <a:gd name="T64" fmla="*/ 336 w 336"/>
                <a:gd name="T65" fmla="*/ 266 h 453"/>
                <a:gd name="T66" fmla="*/ 278 w 336"/>
                <a:gd name="T67" fmla="*/ 286 h 453"/>
                <a:gd name="T68" fmla="*/ 275 w 336"/>
                <a:gd name="T69" fmla="*/ 311 h 453"/>
                <a:gd name="T70" fmla="*/ 274 w 336"/>
                <a:gd name="T71" fmla="*/ 343 h 453"/>
                <a:gd name="T72" fmla="*/ 302 w 336"/>
                <a:gd name="T73" fmla="*/ 375 h 453"/>
                <a:gd name="T74" fmla="*/ 311 w 336"/>
                <a:gd name="T75" fmla="*/ 406 h 453"/>
                <a:gd name="T76" fmla="*/ 294 w 336"/>
                <a:gd name="T77" fmla="*/ 453 h 453"/>
                <a:gd name="T78" fmla="*/ 277 w 336"/>
                <a:gd name="T79" fmla="*/ 421 h 453"/>
                <a:gd name="T80" fmla="*/ 236 w 336"/>
                <a:gd name="T81" fmla="*/ 366 h 453"/>
                <a:gd name="T82" fmla="*/ 222 w 336"/>
                <a:gd name="T83" fmla="*/ 361 h 453"/>
                <a:gd name="T84" fmla="*/ 197 w 336"/>
                <a:gd name="T85" fmla="*/ 331 h 453"/>
                <a:gd name="T86" fmla="*/ 177 w 336"/>
                <a:gd name="T87" fmla="*/ 318 h 453"/>
                <a:gd name="T88" fmla="*/ 141 w 336"/>
                <a:gd name="T89" fmla="*/ 299 h 453"/>
                <a:gd name="T90" fmla="*/ 123 w 336"/>
                <a:gd name="T91" fmla="*/ 288 h 453"/>
                <a:gd name="T92" fmla="*/ 99 w 336"/>
                <a:gd name="T93" fmla="*/ 277 h 453"/>
                <a:gd name="T94" fmla="*/ 79 w 336"/>
                <a:gd name="T95" fmla="*/ 290 h 453"/>
                <a:gd name="T96" fmla="*/ 28 w 336"/>
                <a:gd name="T97" fmla="*/ 297 h 453"/>
                <a:gd name="T98" fmla="*/ 5 w 336"/>
                <a:gd name="T99" fmla="*/ 277 h 453"/>
                <a:gd name="T100" fmla="*/ 62 w 336"/>
                <a:gd name="T101" fmla="*/ 236 h 453"/>
                <a:gd name="T102" fmla="*/ 77 w 336"/>
                <a:gd name="T103" fmla="*/ 181 h 453"/>
                <a:gd name="T104" fmla="*/ 25 w 336"/>
                <a:gd name="T105" fmla="*/ 96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6" h="453">
                  <a:moveTo>
                    <a:pt x="112" y="281"/>
                  </a:moveTo>
                  <a:lnTo>
                    <a:pt x="120" y="282"/>
                  </a:lnTo>
                  <a:lnTo>
                    <a:pt x="119" y="289"/>
                  </a:lnTo>
                  <a:lnTo>
                    <a:pt x="122" y="292"/>
                  </a:lnTo>
                  <a:lnTo>
                    <a:pt x="120" y="295"/>
                  </a:lnTo>
                  <a:lnTo>
                    <a:pt x="117" y="295"/>
                  </a:lnTo>
                  <a:lnTo>
                    <a:pt x="112" y="294"/>
                  </a:lnTo>
                  <a:lnTo>
                    <a:pt x="109" y="292"/>
                  </a:lnTo>
                  <a:lnTo>
                    <a:pt x="109" y="286"/>
                  </a:lnTo>
                  <a:lnTo>
                    <a:pt x="112" y="281"/>
                  </a:lnTo>
                  <a:close/>
                  <a:moveTo>
                    <a:pt x="158" y="224"/>
                  </a:moveTo>
                  <a:lnTo>
                    <a:pt x="193" y="249"/>
                  </a:lnTo>
                  <a:lnTo>
                    <a:pt x="206" y="267"/>
                  </a:lnTo>
                  <a:lnTo>
                    <a:pt x="199" y="268"/>
                  </a:lnTo>
                  <a:lnTo>
                    <a:pt x="177" y="254"/>
                  </a:lnTo>
                  <a:lnTo>
                    <a:pt x="173" y="249"/>
                  </a:lnTo>
                  <a:lnTo>
                    <a:pt x="161" y="244"/>
                  </a:lnTo>
                  <a:lnTo>
                    <a:pt x="146" y="226"/>
                  </a:lnTo>
                  <a:lnTo>
                    <a:pt x="149" y="216"/>
                  </a:lnTo>
                  <a:lnTo>
                    <a:pt x="158" y="224"/>
                  </a:lnTo>
                  <a:close/>
                  <a:moveTo>
                    <a:pt x="128" y="202"/>
                  </a:moveTo>
                  <a:lnTo>
                    <a:pt x="133" y="202"/>
                  </a:lnTo>
                  <a:lnTo>
                    <a:pt x="126" y="214"/>
                  </a:lnTo>
                  <a:lnTo>
                    <a:pt x="123" y="204"/>
                  </a:lnTo>
                  <a:lnTo>
                    <a:pt x="128" y="202"/>
                  </a:lnTo>
                  <a:close/>
                  <a:moveTo>
                    <a:pt x="253" y="107"/>
                  </a:moveTo>
                  <a:lnTo>
                    <a:pt x="259" y="113"/>
                  </a:lnTo>
                  <a:lnTo>
                    <a:pt x="256" y="116"/>
                  </a:lnTo>
                  <a:lnTo>
                    <a:pt x="231" y="119"/>
                  </a:lnTo>
                  <a:lnTo>
                    <a:pt x="237" y="111"/>
                  </a:lnTo>
                  <a:lnTo>
                    <a:pt x="253" y="107"/>
                  </a:lnTo>
                  <a:close/>
                  <a:moveTo>
                    <a:pt x="193" y="85"/>
                  </a:moveTo>
                  <a:lnTo>
                    <a:pt x="204" y="82"/>
                  </a:lnTo>
                  <a:lnTo>
                    <a:pt x="207" y="85"/>
                  </a:lnTo>
                  <a:lnTo>
                    <a:pt x="206" y="90"/>
                  </a:lnTo>
                  <a:lnTo>
                    <a:pt x="216" y="95"/>
                  </a:lnTo>
                  <a:lnTo>
                    <a:pt x="221" y="94"/>
                  </a:lnTo>
                  <a:lnTo>
                    <a:pt x="221" y="108"/>
                  </a:lnTo>
                  <a:lnTo>
                    <a:pt x="217" y="110"/>
                  </a:lnTo>
                  <a:lnTo>
                    <a:pt x="215" y="103"/>
                  </a:lnTo>
                  <a:lnTo>
                    <a:pt x="188" y="91"/>
                  </a:lnTo>
                  <a:lnTo>
                    <a:pt x="185" y="83"/>
                  </a:lnTo>
                  <a:lnTo>
                    <a:pt x="190" y="85"/>
                  </a:lnTo>
                  <a:lnTo>
                    <a:pt x="193" y="85"/>
                  </a:lnTo>
                  <a:close/>
                  <a:moveTo>
                    <a:pt x="170" y="74"/>
                  </a:moveTo>
                  <a:lnTo>
                    <a:pt x="171" y="77"/>
                  </a:lnTo>
                  <a:lnTo>
                    <a:pt x="178" y="77"/>
                  </a:lnTo>
                  <a:lnTo>
                    <a:pt x="183" y="83"/>
                  </a:lnTo>
                  <a:lnTo>
                    <a:pt x="178" y="80"/>
                  </a:lnTo>
                  <a:lnTo>
                    <a:pt x="174" y="83"/>
                  </a:lnTo>
                  <a:lnTo>
                    <a:pt x="170" y="81"/>
                  </a:lnTo>
                  <a:lnTo>
                    <a:pt x="167" y="75"/>
                  </a:lnTo>
                  <a:lnTo>
                    <a:pt x="170" y="74"/>
                  </a:lnTo>
                  <a:close/>
                  <a:moveTo>
                    <a:pt x="154" y="35"/>
                  </a:moveTo>
                  <a:lnTo>
                    <a:pt x="159" y="36"/>
                  </a:lnTo>
                  <a:lnTo>
                    <a:pt x="158" y="39"/>
                  </a:lnTo>
                  <a:lnTo>
                    <a:pt x="164" y="37"/>
                  </a:lnTo>
                  <a:lnTo>
                    <a:pt x="169" y="40"/>
                  </a:lnTo>
                  <a:lnTo>
                    <a:pt x="167" y="46"/>
                  </a:lnTo>
                  <a:lnTo>
                    <a:pt x="175" y="46"/>
                  </a:lnTo>
                  <a:lnTo>
                    <a:pt x="177" y="55"/>
                  </a:lnTo>
                  <a:lnTo>
                    <a:pt x="176" y="58"/>
                  </a:lnTo>
                  <a:lnTo>
                    <a:pt x="172" y="49"/>
                  </a:lnTo>
                  <a:lnTo>
                    <a:pt x="167" y="50"/>
                  </a:lnTo>
                  <a:lnTo>
                    <a:pt x="163" y="57"/>
                  </a:lnTo>
                  <a:lnTo>
                    <a:pt x="169" y="55"/>
                  </a:lnTo>
                  <a:lnTo>
                    <a:pt x="170" y="65"/>
                  </a:lnTo>
                  <a:lnTo>
                    <a:pt x="161" y="69"/>
                  </a:lnTo>
                  <a:lnTo>
                    <a:pt x="158" y="68"/>
                  </a:lnTo>
                  <a:lnTo>
                    <a:pt x="161" y="83"/>
                  </a:lnTo>
                  <a:lnTo>
                    <a:pt x="167" y="84"/>
                  </a:lnTo>
                  <a:lnTo>
                    <a:pt x="170" y="89"/>
                  </a:lnTo>
                  <a:lnTo>
                    <a:pt x="172" y="110"/>
                  </a:lnTo>
                  <a:lnTo>
                    <a:pt x="166" y="121"/>
                  </a:lnTo>
                  <a:lnTo>
                    <a:pt x="152" y="130"/>
                  </a:lnTo>
                  <a:lnTo>
                    <a:pt x="146" y="127"/>
                  </a:lnTo>
                  <a:lnTo>
                    <a:pt x="144" y="119"/>
                  </a:lnTo>
                  <a:lnTo>
                    <a:pt x="144" y="109"/>
                  </a:lnTo>
                  <a:lnTo>
                    <a:pt x="147" y="113"/>
                  </a:lnTo>
                  <a:lnTo>
                    <a:pt x="151" y="111"/>
                  </a:lnTo>
                  <a:lnTo>
                    <a:pt x="145" y="91"/>
                  </a:lnTo>
                  <a:lnTo>
                    <a:pt x="138" y="84"/>
                  </a:lnTo>
                  <a:lnTo>
                    <a:pt x="129" y="58"/>
                  </a:lnTo>
                  <a:lnTo>
                    <a:pt x="126" y="57"/>
                  </a:lnTo>
                  <a:lnTo>
                    <a:pt x="128" y="63"/>
                  </a:lnTo>
                  <a:lnTo>
                    <a:pt x="126" y="61"/>
                  </a:lnTo>
                  <a:lnTo>
                    <a:pt x="123" y="64"/>
                  </a:lnTo>
                  <a:lnTo>
                    <a:pt x="122" y="61"/>
                  </a:lnTo>
                  <a:lnTo>
                    <a:pt x="126" y="47"/>
                  </a:lnTo>
                  <a:lnTo>
                    <a:pt x="129" y="46"/>
                  </a:lnTo>
                  <a:lnTo>
                    <a:pt x="129" y="39"/>
                  </a:lnTo>
                  <a:lnTo>
                    <a:pt x="134" y="38"/>
                  </a:lnTo>
                  <a:lnTo>
                    <a:pt x="136" y="43"/>
                  </a:lnTo>
                  <a:lnTo>
                    <a:pt x="150" y="35"/>
                  </a:lnTo>
                  <a:lnTo>
                    <a:pt x="153" y="37"/>
                  </a:lnTo>
                  <a:lnTo>
                    <a:pt x="154" y="35"/>
                  </a:lnTo>
                  <a:close/>
                  <a:moveTo>
                    <a:pt x="23" y="48"/>
                  </a:moveTo>
                  <a:lnTo>
                    <a:pt x="25" y="43"/>
                  </a:lnTo>
                  <a:lnTo>
                    <a:pt x="23" y="37"/>
                  </a:lnTo>
                  <a:lnTo>
                    <a:pt x="35" y="20"/>
                  </a:lnTo>
                  <a:lnTo>
                    <a:pt x="35" y="13"/>
                  </a:lnTo>
                  <a:lnTo>
                    <a:pt x="31" y="9"/>
                  </a:lnTo>
                  <a:lnTo>
                    <a:pt x="36" y="8"/>
                  </a:lnTo>
                  <a:lnTo>
                    <a:pt x="36" y="3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45" y="4"/>
                  </a:lnTo>
                  <a:lnTo>
                    <a:pt x="48" y="3"/>
                  </a:lnTo>
                  <a:lnTo>
                    <a:pt x="53" y="7"/>
                  </a:lnTo>
                  <a:lnTo>
                    <a:pt x="59" y="35"/>
                  </a:lnTo>
                  <a:lnTo>
                    <a:pt x="71" y="55"/>
                  </a:lnTo>
                  <a:lnTo>
                    <a:pt x="74" y="72"/>
                  </a:lnTo>
                  <a:lnTo>
                    <a:pt x="82" y="80"/>
                  </a:lnTo>
                  <a:lnTo>
                    <a:pt x="79" y="86"/>
                  </a:lnTo>
                  <a:lnTo>
                    <a:pt x="108" y="115"/>
                  </a:lnTo>
                  <a:lnTo>
                    <a:pt x="100" y="113"/>
                  </a:lnTo>
                  <a:lnTo>
                    <a:pt x="97" y="114"/>
                  </a:lnTo>
                  <a:lnTo>
                    <a:pt x="86" y="121"/>
                  </a:lnTo>
                  <a:lnTo>
                    <a:pt x="83" y="117"/>
                  </a:lnTo>
                  <a:lnTo>
                    <a:pt x="80" y="124"/>
                  </a:lnTo>
                  <a:lnTo>
                    <a:pt x="91" y="181"/>
                  </a:lnTo>
                  <a:lnTo>
                    <a:pt x="106" y="196"/>
                  </a:lnTo>
                  <a:lnTo>
                    <a:pt x="106" y="208"/>
                  </a:lnTo>
                  <a:lnTo>
                    <a:pt x="113" y="214"/>
                  </a:lnTo>
                  <a:lnTo>
                    <a:pt x="112" y="223"/>
                  </a:lnTo>
                  <a:lnTo>
                    <a:pt x="106" y="229"/>
                  </a:lnTo>
                  <a:lnTo>
                    <a:pt x="108" y="233"/>
                  </a:lnTo>
                  <a:lnTo>
                    <a:pt x="116" y="242"/>
                  </a:lnTo>
                  <a:lnTo>
                    <a:pt x="114" y="240"/>
                  </a:lnTo>
                  <a:lnTo>
                    <a:pt x="153" y="271"/>
                  </a:lnTo>
                  <a:lnTo>
                    <a:pt x="186" y="286"/>
                  </a:lnTo>
                  <a:lnTo>
                    <a:pt x="206" y="287"/>
                  </a:lnTo>
                  <a:lnTo>
                    <a:pt x="215" y="292"/>
                  </a:lnTo>
                  <a:lnTo>
                    <a:pt x="217" y="281"/>
                  </a:lnTo>
                  <a:lnTo>
                    <a:pt x="208" y="277"/>
                  </a:lnTo>
                  <a:lnTo>
                    <a:pt x="204" y="270"/>
                  </a:lnTo>
                  <a:lnTo>
                    <a:pt x="230" y="278"/>
                  </a:lnTo>
                  <a:lnTo>
                    <a:pt x="231" y="274"/>
                  </a:lnTo>
                  <a:lnTo>
                    <a:pt x="228" y="271"/>
                  </a:lnTo>
                  <a:lnTo>
                    <a:pt x="233" y="268"/>
                  </a:lnTo>
                  <a:lnTo>
                    <a:pt x="235" y="264"/>
                  </a:lnTo>
                  <a:lnTo>
                    <a:pt x="227" y="265"/>
                  </a:lnTo>
                  <a:lnTo>
                    <a:pt x="227" y="260"/>
                  </a:lnTo>
                  <a:lnTo>
                    <a:pt x="206" y="248"/>
                  </a:lnTo>
                  <a:lnTo>
                    <a:pt x="200" y="237"/>
                  </a:lnTo>
                  <a:lnTo>
                    <a:pt x="201" y="234"/>
                  </a:lnTo>
                  <a:lnTo>
                    <a:pt x="205" y="238"/>
                  </a:lnTo>
                  <a:lnTo>
                    <a:pt x="204" y="233"/>
                  </a:lnTo>
                  <a:lnTo>
                    <a:pt x="211" y="227"/>
                  </a:lnTo>
                  <a:lnTo>
                    <a:pt x="216" y="225"/>
                  </a:lnTo>
                  <a:lnTo>
                    <a:pt x="218" y="230"/>
                  </a:lnTo>
                  <a:lnTo>
                    <a:pt x="219" y="215"/>
                  </a:lnTo>
                  <a:lnTo>
                    <a:pt x="224" y="214"/>
                  </a:lnTo>
                  <a:lnTo>
                    <a:pt x="224" y="216"/>
                  </a:lnTo>
                  <a:lnTo>
                    <a:pt x="221" y="231"/>
                  </a:lnTo>
                  <a:lnTo>
                    <a:pt x="224" y="233"/>
                  </a:lnTo>
                  <a:lnTo>
                    <a:pt x="223" y="241"/>
                  </a:lnTo>
                  <a:lnTo>
                    <a:pt x="227" y="242"/>
                  </a:lnTo>
                  <a:lnTo>
                    <a:pt x="232" y="238"/>
                  </a:lnTo>
                  <a:lnTo>
                    <a:pt x="230" y="251"/>
                  </a:lnTo>
                  <a:lnTo>
                    <a:pt x="230" y="251"/>
                  </a:lnTo>
                  <a:lnTo>
                    <a:pt x="230" y="254"/>
                  </a:lnTo>
                  <a:lnTo>
                    <a:pt x="244" y="254"/>
                  </a:lnTo>
                  <a:lnTo>
                    <a:pt x="261" y="236"/>
                  </a:lnTo>
                  <a:lnTo>
                    <a:pt x="336" y="266"/>
                  </a:lnTo>
                  <a:lnTo>
                    <a:pt x="336" y="266"/>
                  </a:lnTo>
                  <a:lnTo>
                    <a:pt x="283" y="280"/>
                  </a:lnTo>
                  <a:lnTo>
                    <a:pt x="283" y="280"/>
                  </a:lnTo>
                  <a:lnTo>
                    <a:pt x="279" y="277"/>
                  </a:lnTo>
                  <a:lnTo>
                    <a:pt x="278" y="286"/>
                  </a:lnTo>
                  <a:lnTo>
                    <a:pt x="262" y="285"/>
                  </a:lnTo>
                  <a:lnTo>
                    <a:pt x="255" y="279"/>
                  </a:lnTo>
                  <a:lnTo>
                    <a:pt x="270" y="302"/>
                  </a:lnTo>
                  <a:lnTo>
                    <a:pt x="278" y="309"/>
                  </a:lnTo>
                  <a:lnTo>
                    <a:pt x="275" y="311"/>
                  </a:lnTo>
                  <a:lnTo>
                    <a:pt x="275" y="319"/>
                  </a:lnTo>
                  <a:lnTo>
                    <a:pt x="278" y="328"/>
                  </a:lnTo>
                  <a:lnTo>
                    <a:pt x="271" y="328"/>
                  </a:lnTo>
                  <a:lnTo>
                    <a:pt x="268" y="332"/>
                  </a:lnTo>
                  <a:lnTo>
                    <a:pt x="274" y="343"/>
                  </a:lnTo>
                  <a:lnTo>
                    <a:pt x="272" y="346"/>
                  </a:lnTo>
                  <a:lnTo>
                    <a:pt x="282" y="357"/>
                  </a:lnTo>
                  <a:lnTo>
                    <a:pt x="282" y="361"/>
                  </a:lnTo>
                  <a:lnTo>
                    <a:pt x="302" y="372"/>
                  </a:lnTo>
                  <a:lnTo>
                    <a:pt x="302" y="375"/>
                  </a:lnTo>
                  <a:lnTo>
                    <a:pt x="298" y="376"/>
                  </a:lnTo>
                  <a:lnTo>
                    <a:pt x="291" y="366"/>
                  </a:lnTo>
                  <a:lnTo>
                    <a:pt x="287" y="366"/>
                  </a:lnTo>
                  <a:lnTo>
                    <a:pt x="305" y="391"/>
                  </a:lnTo>
                  <a:lnTo>
                    <a:pt x="311" y="406"/>
                  </a:lnTo>
                  <a:lnTo>
                    <a:pt x="311" y="429"/>
                  </a:lnTo>
                  <a:lnTo>
                    <a:pt x="314" y="430"/>
                  </a:lnTo>
                  <a:lnTo>
                    <a:pt x="317" y="440"/>
                  </a:lnTo>
                  <a:lnTo>
                    <a:pt x="307" y="443"/>
                  </a:lnTo>
                  <a:lnTo>
                    <a:pt x="294" y="453"/>
                  </a:lnTo>
                  <a:lnTo>
                    <a:pt x="287" y="450"/>
                  </a:lnTo>
                  <a:lnTo>
                    <a:pt x="274" y="436"/>
                  </a:lnTo>
                  <a:lnTo>
                    <a:pt x="278" y="427"/>
                  </a:lnTo>
                  <a:lnTo>
                    <a:pt x="275" y="424"/>
                  </a:lnTo>
                  <a:lnTo>
                    <a:pt x="277" y="421"/>
                  </a:lnTo>
                  <a:lnTo>
                    <a:pt x="277" y="412"/>
                  </a:lnTo>
                  <a:lnTo>
                    <a:pt x="271" y="399"/>
                  </a:lnTo>
                  <a:lnTo>
                    <a:pt x="254" y="382"/>
                  </a:lnTo>
                  <a:lnTo>
                    <a:pt x="251" y="374"/>
                  </a:lnTo>
                  <a:lnTo>
                    <a:pt x="236" y="366"/>
                  </a:lnTo>
                  <a:lnTo>
                    <a:pt x="238" y="362"/>
                  </a:lnTo>
                  <a:lnTo>
                    <a:pt x="234" y="359"/>
                  </a:lnTo>
                  <a:lnTo>
                    <a:pt x="227" y="359"/>
                  </a:lnTo>
                  <a:lnTo>
                    <a:pt x="225" y="363"/>
                  </a:lnTo>
                  <a:lnTo>
                    <a:pt x="222" y="361"/>
                  </a:lnTo>
                  <a:lnTo>
                    <a:pt x="224" y="358"/>
                  </a:lnTo>
                  <a:lnTo>
                    <a:pt x="222" y="355"/>
                  </a:lnTo>
                  <a:lnTo>
                    <a:pt x="210" y="357"/>
                  </a:lnTo>
                  <a:lnTo>
                    <a:pt x="209" y="349"/>
                  </a:lnTo>
                  <a:lnTo>
                    <a:pt x="197" y="331"/>
                  </a:lnTo>
                  <a:lnTo>
                    <a:pt x="195" y="330"/>
                  </a:lnTo>
                  <a:lnTo>
                    <a:pt x="195" y="325"/>
                  </a:lnTo>
                  <a:lnTo>
                    <a:pt x="186" y="316"/>
                  </a:lnTo>
                  <a:lnTo>
                    <a:pt x="181" y="315"/>
                  </a:lnTo>
                  <a:lnTo>
                    <a:pt x="177" y="318"/>
                  </a:lnTo>
                  <a:lnTo>
                    <a:pt x="170" y="314"/>
                  </a:lnTo>
                  <a:lnTo>
                    <a:pt x="171" y="312"/>
                  </a:lnTo>
                  <a:lnTo>
                    <a:pt x="161" y="312"/>
                  </a:lnTo>
                  <a:lnTo>
                    <a:pt x="159" y="304"/>
                  </a:lnTo>
                  <a:lnTo>
                    <a:pt x="141" y="299"/>
                  </a:lnTo>
                  <a:lnTo>
                    <a:pt x="138" y="292"/>
                  </a:lnTo>
                  <a:lnTo>
                    <a:pt x="134" y="294"/>
                  </a:lnTo>
                  <a:lnTo>
                    <a:pt x="129" y="290"/>
                  </a:lnTo>
                  <a:lnTo>
                    <a:pt x="127" y="292"/>
                  </a:lnTo>
                  <a:lnTo>
                    <a:pt x="123" y="288"/>
                  </a:lnTo>
                  <a:lnTo>
                    <a:pt x="126" y="282"/>
                  </a:lnTo>
                  <a:lnTo>
                    <a:pt x="123" y="280"/>
                  </a:lnTo>
                  <a:lnTo>
                    <a:pt x="118" y="282"/>
                  </a:lnTo>
                  <a:lnTo>
                    <a:pt x="111" y="275"/>
                  </a:lnTo>
                  <a:lnTo>
                    <a:pt x="99" y="277"/>
                  </a:lnTo>
                  <a:lnTo>
                    <a:pt x="98" y="280"/>
                  </a:lnTo>
                  <a:lnTo>
                    <a:pt x="102" y="286"/>
                  </a:lnTo>
                  <a:lnTo>
                    <a:pt x="84" y="289"/>
                  </a:lnTo>
                  <a:lnTo>
                    <a:pt x="82" y="293"/>
                  </a:lnTo>
                  <a:lnTo>
                    <a:pt x="79" y="290"/>
                  </a:lnTo>
                  <a:lnTo>
                    <a:pt x="56" y="301"/>
                  </a:lnTo>
                  <a:lnTo>
                    <a:pt x="48" y="309"/>
                  </a:lnTo>
                  <a:lnTo>
                    <a:pt x="48" y="309"/>
                  </a:lnTo>
                  <a:lnTo>
                    <a:pt x="32" y="302"/>
                  </a:lnTo>
                  <a:lnTo>
                    <a:pt x="28" y="297"/>
                  </a:lnTo>
                  <a:lnTo>
                    <a:pt x="8" y="296"/>
                  </a:lnTo>
                  <a:lnTo>
                    <a:pt x="0" y="285"/>
                  </a:lnTo>
                  <a:lnTo>
                    <a:pt x="2" y="282"/>
                  </a:lnTo>
                  <a:lnTo>
                    <a:pt x="6" y="282"/>
                  </a:lnTo>
                  <a:lnTo>
                    <a:pt x="5" y="277"/>
                  </a:lnTo>
                  <a:lnTo>
                    <a:pt x="5" y="277"/>
                  </a:lnTo>
                  <a:lnTo>
                    <a:pt x="20" y="271"/>
                  </a:lnTo>
                  <a:lnTo>
                    <a:pt x="42" y="254"/>
                  </a:lnTo>
                  <a:lnTo>
                    <a:pt x="55" y="252"/>
                  </a:lnTo>
                  <a:lnTo>
                    <a:pt x="62" y="236"/>
                  </a:lnTo>
                  <a:lnTo>
                    <a:pt x="68" y="231"/>
                  </a:lnTo>
                  <a:lnTo>
                    <a:pt x="71" y="231"/>
                  </a:lnTo>
                  <a:lnTo>
                    <a:pt x="85" y="211"/>
                  </a:lnTo>
                  <a:lnTo>
                    <a:pt x="83" y="182"/>
                  </a:lnTo>
                  <a:lnTo>
                    <a:pt x="77" y="181"/>
                  </a:lnTo>
                  <a:lnTo>
                    <a:pt x="73" y="176"/>
                  </a:lnTo>
                  <a:lnTo>
                    <a:pt x="70" y="178"/>
                  </a:lnTo>
                  <a:lnTo>
                    <a:pt x="51" y="141"/>
                  </a:lnTo>
                  <a:lnTo>
                    <a:pt x="51" y="141"/>
                  </a:lnTo>
                  <a:lnTo>
                    <a:pt x="25" y="96"/>
                  </a:lnTo>
                  <a:lnTo>
                    <a:pt x="24" y="71"/>
                  </a:lnTo>
                  <a:lnTo>
                    <a:pt x="24" y="71"/>
                  </a:lnTo>
                  <a:lnTo>
                    <a:pt x="23" y="48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00" name="Freeform 72">
              <a:extLst>
                <a:ext uri="{FF2B5EF4-FFF2-40B4-BE49-F238E27FC236}">
                  <a16:creationId xmlns:a16="http://schemas.microsoft.com/office/drawing/2014/main" id="{504CD090-0EC9-4A4D-981E-0B57D9A49D37}"/>
                </a:ext>
              </a:extLst>
            </p:cNvPr>
            <p:cNvSpPr>
              <a:spLocks/>
            </p:cNvSpPr>
            <p:nvPr/>
          </p:nvSpPr>
          <p:spPr bwMode="auto">
            <a:xfrm>
              <a:off x="8911015" y="1888451"/>
              <a:ext cx="285750" cy="257175"/>
            </a:xfrm>
            <a:custGeom>
              <a:avLst/>
              <a:gdLst>
                <a:gd name="T0" fmla="*/ 24 w 180"/>
                <a:gd name="T1" fmla="*/ 0 h 162"/>
                <a:gd name="T2" fmla="*/ 56 w 180"/>
                <a:gd name="T3" fmla="*/ 3 h 162"/>
                <a:gd name="T4" fmla="*/ 99 w 180"/>
                <a:gd name="T5" fmla="*/ 56 h 162"/>
                <a:gd name="T6" fmla="*/ 170 w 180"/>
                <a:gd name="T7" fmla="*/ 24 h 162"/>
                <a:gd name="T8" fmla="*/ 180 w 180"/>
                <a:gd name="T9" fmla="*/ 25 h 162"/>
                <a:gd name="T10" fmla="*/ 180 w 180"/>
                <a:gd name="T11" fmla="*/ 25 h 162"/>
                <a:gd name="T12" fmla="*/ 166 w 180"/>
                <a:gd name="T13" fmla="*/ 34 h 162"/>
                <a:gd name="T14" fmla="*/ 116 w 180"/>
                <a:gd name="T15" fmla="*/ 92 h 162"/>
                <a:gd name="T16" fmla="*/ 37 w 180"/>
                <a:gd name="T17" fmla="*/ 162 h 162"/>
                <a:gd name="T18" fmla="*/ 37 w 180"/>
                <a:gd name="T19" fmla="*/ 162 h 162"/>
                <a:gd name="T20" fmla="*/ 6 w 180"/>
                <a:gd name="T21" fmla="*/ 134 h 162"/>
                <a:gd name="T22" fmla="*/ 0 w 180"/>
                <a:gd name="T23" fmla="*/ 81 h 162"/>
                <a:gd name="T24" fmla="*/ 31 w 180"/>
                <a:gd name="T25" fmla="*/ 67 h 162"/>
                <a:gd name="T26" fmla="*/ 33 w 180"/>
                <a:gd name="T27" fmla="*/ 47 h 162"/>
                <a:gd name="T28" fmla="*/ 18 w 180"/>
                <a:gd name="T29" fmla="*/ 42 h 162"/>
                <a:gd name="T30" fmla="*/ 24 w 180"/>
                <a:gd name="T31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0" h="162">
                  <a:moveTo>
                    <a:pt x="24" y="0"/>
                  </a:moveTo>
                  <a:lnTo>
                    <a:pt x="56" y="3"/>
                  </a:lnTo>
                  <a:lnTo>
                    <a:pt x="99" y="56"/>
                  </a:lnTo>
                  <a:lnTo>
                    <a:pt x="170" y="24"/>
                  </a:lnTo>
                  <a:lnTo>
                    <a:pt x="180" y="25"/>
                  </a:lnTo>
                  <a:lnTo>
                    <a:pt x="180" y="25"/>
                  </a:lnTo>
                  <a:lnTo>
                    <a:pt x="166" y="34"/>
                  </a:lnTo>
                  <a:lnTo>
                    <a:pt x="116" y="92"/>
                  </a:lnTo>
                  <a:lnTo>
                    <a:pt x="37" y="162"/>
                  </a:lnTo>
                  <a:lnTo>
                    <a:pt x="37" y="162"/>
                  </a:lnTo>
                  <a:lnTo>
                    <a:pt x="6" y="134"/>
                  </a:lnTo>
                  <a:lnTo>
                    <a:pt x="0" y="81"/>
                  </a:lnTo>
                  <a:lnTo>
                    <a:pt x="31" y="67"/>
                  </a:lnTo>
                  <a:lnTo>
                    <a:pt x="33" y="47"/>
                  </a:lnTo>
                  <a:lnTo>
                    <a:pt x="18" y="4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01" name="Freeform 73">
              <a:extLst>
                <a:ext uri="{FF2B5EF4-FFF2-40B4-BE49-F238E27FC236}">
                  <a16:creationId xmlns:a16="http://schemas.microsoft.com/office/drawing/2014/main" id="{96CF7982-CA2A-410A-801E-A21A84DBA4E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41165" y="2507576"/>
              <a:ext cx="130175" cy="211138"/>
            </a:xfrm>
            <a:custGeom>
              <a:avLst/>
              <a:gdLst>
                <a:gd name="T0" fmla="*/ 33 w 82"/>
                <a:gd name="T1" fmla="*/ 132 h 133"/>
                <a:gd name="T2" fmla="*/ 29 w 82"/>
                <a:gd name="T3" fmla="*/ 103 h 133"/>
                <a:gd name="T4" fmla="*/ 38 w 82"/>
                <a:gd name="T5" fmla="*/ 122 h 133"/>
                <a:gd name="T6" fmla="*/ 37 w 82"/>
                <a:gd name="T7" fmla="*/ 84 h 133"/>
                <a:gd name="T8" fmla="*/ 37 w 82"/>
                <a:gd name="T9" fmla="*/ 84 h 133"/>
                <a:gd name="T10" fmla="*/ 37 w 82"/>
                <a:gd name="T11" fmla="*/ 84 h 133"/>
                <a:gd name="T12" fmla="*/ 36 w 82"/>
                <a:gd name="T13" fmla="*/ 84 h 133"/>
                <a:gd name="T14" fmla="*/ 36 w 82"/>
                <a:gd name="T15" fmla="*/ 85 h 133"/>
                <a:gd name="T16" fmla="*/ 36 w 82"/>
                <a:gd name="T17" fmla="*/ 84 h 133"/>
                <a:gd name="T18" fmla="*/ 36 w 82"/>
                <a:gd name="T19" fmla="*/ 83 h 133"/>
                <a:gd name="T20" fmla="*/ 36 w 82"/>
                <a:gd name="T21" fmla="*/ 83 h 133"/>
                <a:gd name="T22" fmla="*/ 36 w 82"/>
                <a:gd name="T23" fmla="*/ 83 h 133"/>
                <a:gd name="T24" fmla="*/ 55 w 82"/>
                <a:gd name="T25" fmla="*/ 0 h 133"/>
                <a:gd name="T26" fmla="*/ 82 w 82"/>
                <a:gd name="T27" fmla="*/ 69 h 133"/>
                <a:gd name="T28" fmla="*/ 70 w 82"/>
                <a:gd name="T29" fmla="*/ 73 h 133"/>
                <a:gd name="T30" fmla="*/ 58 w 82"/>
                <a:gd name="T31" fmla="*/ 95 h 133"/>
                <a:gd name="T32" fmla="*/ 59 w 82"/>
                <a:gd name="T33" fmla="*/ 116 h 133"/>
                <a:gd name="T34" fmla="*/ 47 w 82"/>
                <a:gd name="T35" fmla="*/ 133 h 133"/>
                <a:gd name="T36" fmla="*/ 53 w 82"/>
                <a:gd name="T37" fmla="*/ 106 h 133"/>
                <a:gd name="T38" fmla="*/ 46 w 82"/>
                <a:gd name="T39" fmla="*/ 90 h 133"/>
                <a:gd name="T40" fmla="*/ 40 w 82"/>
                <a:gd name="T41" fmla="*/ 84 h 133"/>
                <a:gd name="T42" fmla="*/ 30 w 82"/>
                <a:gd name="T43" fmla="*/ 92 h 133"/>
                <a:gd name="T44" fmla="*/ 27 w 82"/>
                <a:gd name="T45" fmla="*/ 106 h 133"/>
                <a:gd name="T46" fmla="*/ 10 w 82"/>
                <a:gd name="T47" fmla="*/ 79 h 133"/>
                <a:gd name="T48" fmla="*/ 3 w 82"/>
                <a:gd name="T49" fmla="*/ 80 h 133"/>
                <a:gd name="T50" fmla="*/ 4 w 82"/>
                <a:gd name="T51" fmla="*/ 66 h 133"/>
                <a:gd name="T52" fmla="*/ 7 w 82"/>
                <a:gd name="T53" fmla="*/ 56 h 133"/>
                <a:gd name="T54" fmla="*/ 2 w 82"/>
                <a:gd name="T55" fmla="*/ 47 h 133"/>
                <a:gd name="T56" fmla="*/ 5 w 82"/>
                <a:gd name="T57" fmla="*/ 33 h 133"/>
                <a:gd name="T58" fmla="*/ 4 w 82"/>
                <a:gd name="T59" fmla="*/ 29 h 133"/>
                <a:gd name="T60" fmla="*/ 19 w 82"/>
                <a:gd name="T61" fmla="*/ 14 h 133"/>
                <a:gd name="T62" fmla="*/ 55 w 82"/>
                <a:gd name="T63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2" h="133">
                  <a:moveTo>
                    <a:pt x="33" y="124"/>
                  </a:moveTo>
                  <a:lnTo>
                    <a:pt x="33" y="132"/>
                  </a:lnTo>
                  <a:lnTo>
                    <a:pt x="27" y="118"/>
                  </a:lnTo>
                  <a:lnTo>
                    <a:pt x="29" y="103"/>
                  </a:lnTo>
                  <a:lnTo>
                    <a:pt x="33" y="119"/>
                  </a:lnTo>
                  <a:lnTo>
                    <a:pt x="38" y="122"/>
                  </a:lnTo>
                  <a:lnTo>
                    <a:pt x="33" y="124"/>
                  </a:lnTo>
                  <a:close/>
                  <a:moveTo>
                    <a:pt x="37" y="84"/>
                  </a:moveTo>
                  <a:lnTo>
                    <a:pt x="37" y="84"/>
                  </a:lnTo>
                  <a:lnTo>
                    <a:pt x="37" y="84"/>
                  </a:lnTo>
                  <a:lnTo>
                    <a:pt x="37" y="84"/>
                  </a:lnTo>
                  <a:lnTo>
                    <a:pt x="37" y="84"/>
                  </a:lnTo>
                  <a:lnTo>
                    <a:pt x="37" y="84"/>
                  </a:lnTo>
                  <a:close/>
                  <a:moveTo>
                    <a:pt x="36" y="84"/>
                  </a:moveTo>
                  <a:lnTo>
                    <a:pt x="36" y="85"/>
                  </a:lnTo>
                  <a:lnTo>
                    <a:pt x="36" y="85"/>
                  </a:lnTo>
                  <a:lnTo>
                    <a:pt x="36" y="84"/>
                  </a:lnTo>
                  <a:lnTo>
                    <a:pt x="36" y="84"/>
                  </a:lnTo>
                  <a:lnTo>
                    <a:pt x="36" y="84"/>
                  </a:lnTo>
                  <a:close/>
                  <a:moveTo>
                    <a:pt x="36" y="83"/>
                  </a:moveTo>
                  <a:lnTo>
                    <a:pt x="36" y="83"/>
                  </a:lnTo>
                  <a:lnTo>
                    <a:pt x="36" y="83"/>
                  </a:lnTo>
                  <a:lnTo>
                    <a:pt x="36" y="83"/>
                  </a:lnTo>
                  <a:lnTo>
                    <a:pt x="36" y="83"/>
                  </a:lnTo>
                  <a:lnTo>
                    <a:pt x="36" y="83"/>
                  </a:lnTo>
                  <a:close/>
                  <a:moveTo>
                    <a:pt x="55" y="0"/>
                  </a:moveTo>
                  <a:lnTo>
                    <a:pt x="56" y="24"/>
                  </a:lnTo>
                  <a:lnTo>
                    <a:pt x="82" y="69"/>
                  </a:lnTo>
                  <a:lnTo>
                    <a:pt x="82" y="69"/>
                  </a:lnTo>
                  <a:lnTo>
                    <a:pt x="70" y="73"/>
                  </a:lnTo>
                  <a:lnTo>
                    <a:pt x="61" y="82"/>
                  </a:lnTo>
                  <a:lnTo>
                    <a:pt x="58" y="95"/>
                  </a:lnTo>
                  <a:lnTo>
                    <a:pt x="61" y="109"/>
                  </a:lnTo>
                  <a:lnTo>
                    <a:pt x="59" y="116"/>
                  </a:lnTo>
                  <a:lnTo>
                    <a:pt x="64" y="121"/>
                  </a:lnTo>
                  <a:lnTo>
                    <a:pt x="47" y="133"/>
                  </a:lnTo>
                  <a:lnTo>
                    <a:pt x="46" y="124"/>
                  </a:lnTo>
                  <a:lnTo>
                    <a:pt x="53" y="106"/>
                  </a:lnTo>
                  <a:lnTo>
                    <a:pt x="50" y="95"/>
                  </a:lnTo>
                  <a:lnTo>
                    <a:pt x="46" y="90"/>
                  </a:lnTo>
                  <a:lnTo>
                    <a:pt x="41" y="90"/>
                  </a:lnTo>
                  <a:lnTo>
                    <a:pt x="40" y="84"/>
                  </a:lnTo>
                  <a:lnTo>
                    <a:pt x="35" y="82"/>
                  </a:lnTo>
                  <a:lnTo>
                    <a:pt x="30" y="92"/>
                  </a:lnTo>
                  <a:lnTo>
                    <a:pt x="27" y="92"/>
                  </a:lnTo>
                  <a:lnTo>
                    <a:pt x="27" y="106"/>
                  </a:lnTo>
                  <a:lnTo>
                    <a:pt x="15" y="84"/>
                  </a:lnTo>
                  <a:lnTo>
                    <a:pt x="10" y="79"/>
                  </a:lnTo>
                  <a:lnTo>
                    <a:pt x="3" y="80"/>
                  </a:lnTo>
                  <a:lnTo>
                    <a:pt x="3" y="80"/>
                  </a:lnTo>
                  <a:lnTo>
                    <a:pt x="0" y="71"/>
                  </a:lnTo>
                  <a:lnTo>
                    <a:pt x="4" y="66"/>
                  </a:lnTo>
                  <a:lnTo>
                    <a:pt x="2" y="58"/>
                  </a:lnTo>
                  <a:lnTo>
                    <a:pt x="7" y="56"/>
                  </a:lnTo>
                  <a:lnTo>
                    <a:pt x="9" y="51"/>
                  </a:lnTo>
                  <a:lnTo>
                    <a:pt x="2" y="47"/>
                  </a:lnTo>
                  <a:lnTo>
                    <a:pt x="8" y="33"/>
                  </a:lnTo>
                  <a:lnTo>
                    <a:pt x="5" y="33"/>
                  </a:lnTo>
                  <a:lnTo>
                    <a:pt x="4" y="29"/>
                  </a:lnTo>
                  <a:lnTo>
                    <a:pt x="4" y="29"/>
                  </a:lnTo>
                  <a:lnTo>
                    <a:pt x="18" y="19"/>
                  </a:lnTo>
                  <a:lnTo>
                    <a:pt x="19" y="14"/>
                  </a:lnTo>
                  <a:lnTo>
                    <a:pt x="36" y="11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02" name="Freeform 74">
              <a:extLst>
                <a:ext uri="{FF2B5EF4-FFF2-40B4-BE49-F238E27FC236}">
                  <a16:creationId xmlns:a16="http://schemas.microsoft.com/office/drawing/2014/main" id="{92CAB00C-F171-4FBD-A4EB-FD49FCC8BD5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042777" y="3182263"/>
              <a:ext cx="349250" cy="323850"/>
            </a:xfrm>
            <a:custGeom>
              <a:avLst/>
              <a:gdLst>
                <a:gd name="T0" fmla="*/ 61 w 220"/>
                <a:gd name="T1" fmla="*/ 197 h 204"/>
                <a:gd name="T2" fmla="*/ 50 w 220"/>
                <a:gd name="T3" fmla="*/ 198 h 204"/>
                <a:gd name="T4" fmla="*/ 55 w 220"/>
                <a:gd name="T5" fmla="*/ 190 h 204"/>
                <a:gd name="T6" fmla="*/ 210 w 220"/>
                <a:gd name="T7" fmla="*/ 106 h 204"/>
                <a:gd name="T8" fmla="*/ 216 w 220"/>
                <a:gd name="T9" fmla="*/ 139 h 204"/>
                <a:gd name="T10" fmla="*/ 206 w 220"/>
                <a:gd name="T11" fmla="*/ 153 h 204"/>
                <a:gd name="T12" fmla="*/ 190 w 220"/>
                <a:gd name="T13" fmla="*/ 143 h 204"/>
                <a:gd name="T14" fmla="*/ 166 w 220"/>
                <a:gd name="T15" fmla="*/ 124 h 204"/>
                <a:gd name="T16" fmla="*/ 161 w 220"/>
                <a:gd name="T17" fmla="*/ 112 h 204"/>
                <a:gd name="T18" fmla="*/ 186 w 220"/>
                <a:gd name="T19" fmla="*/ 101 h 204"/>
                <a:gd name="T20" fmla="*/ 133 w 220"/>
                <a:gd name="T21" fmla="*/ 76 h 204"/>
                <a:gd name="T22" fmla="*/ 140 w 220"/>
                <a:gd name="T23" fmla="*/ 93 h 204"/>
                <a:gd name="T24" fmla="*/ 134 w 220"/>
                <a:gd name="T25" fmla="*/ 107 h 204"/>
                <a:gd name="T26" fmla="*/ 123 w 220"/>
                <a:gd name="T27" fmla="*/ 95 h 204"/>
                <a:gd name="T28" fmla="*/ 122 w 220"/>
                <a:gd name="T29" fmla="*/ 86 h 204"/>
                <a:gd name="T30" fmla="*/ 130 w 220"/>
                <a:gd name="T31" fmla="*/ 75 h 204"/>
                <a:gd name="T32" fmla="*/ 102 w 220"/>
                <a:gd name="T33" fmla="*/ 67 h 204"/>
                <a:gd name="T34" fmla="*/ 97 w 220"/>
                <a:gd name="T35" fmla="*/ 72 h 204"/>
                <a:gd name="T36" fmla="*/ 99 w 220"/>
                <a:gd name="T37" fmla="*/ 84 h 204"/>
                <a:gd name="T38" fmla="*/ 93 w 220"/>
                <a:gd name="T39" fmla="*/ 102 h 204"/>
                <a:gd name="T40" fmla="*/ 78 w 220"/>
                <a:gd name="T41" fmla="*/ 161 h 204"/>
                <a:gd name="T42" fmla="*/ 81 w 220"/>
                <a:gd name="T43" fmla="*/ 168 h 204"/>
                <a:gd name="T44" fmla="*/ 82 w 220"/>
                <a:gd name="T45" fmla="*/ 174 h 204"/>
                <a:gd name="T46" fmla="*/ 74 w 220"/>
                <a:gd name="T47" fmla="*/ 178 h 204"/>
                <a:gd name="T48" fmla="*/ 65 w 220"/>
                <a:gd name="T49" fmla="*/ 181 h 204"/>
                <a:gd name="T50" fmla="*/ 62 w 220"/>
                <a:gd name="T51" fmla="*/ 177 h 204"/>
                <a:gd name="T52" fmla="*/ 62 w 220"/>
                <a:gd name="T53" fmla="*/ 159 h 204"/>
                <a:gd name="T54" fmla="*/ 67 w 220"/>
                <a:gd name="T55" fmla="*/ 170 h 204"/>
                <a:gd name="T56" fmla="*/ 65 w 220"/>
                <a:gd name="T57" fmla="*/ 154 h 204"/>
                <a:gd name="T58" fmla="*/ 62 w 220"/>
                <a:gd name="T59" fmla="*/ 151 h 204"/>
                <a:gd name="T60" fmla="*/ 57 w 220"/>
                <a:gd name="T61" fmla="*/ 147 h 204"/>
                <a:gd name="T62" fmla="*/ 52 w 220"/>
                <a:gd name="T63" fmla="*/ 142 h 204"/>
                <a:gd name="T64" fmla="*/ 53 w 220"/>
                <a:gd name="T65" fmla="*/ 136 h 204"/>
                <a:gd name="T66" fmla="*/ 66 w 220"/>
                <a:gd name="T67" fmla="*/ 122 h 204"/>
                <a:gd name="T68" fmla="*/ 72 w 220"/>
                <a:gd name="T69" fmla="*/ 103 h 204"/>
                <a:gd name="T70" fmla="*/ 69 w 220"/>
                <a:gd name="T71" fmla="*/ 80 h 204"/>
                <a:gd name="T72" fmla="*/ 85 w 220"/>
                <a:gd name="T73" fmla="*/ 75 h 204"/>
                <a:gd name="T74" fmla="*/ 94 w 220"/>
                <a:gd name="T75" fmla="*/ 63 h 204"/>
                <a:gd name="T76" fmla="*/ 82 w 220"/>
                <a:gd name="T77" fmla="*/ 40 h 204"/>
                <a:gd name="T78" fmla="*/ 76 w 220"/>
                <a:gd name="T79" fmla="*/ 35 h 204"/>
                <a:gd name="T80" fmla="*/ 5 w 220"/>
                <a:gd name="T81" fmla="*/ 3 h 204"/>
                <a:gd name="T82" fmla="*/ 7 w 220"/>
                <a:gd name="T83" fmla="*/ 15 h 204"/>
                <a:gd name="T84" fmla="*/ 5 w 220"/>
                <a:gd name="T85" fmla="*/ 3 h 204"/>
                <a:gd name="T86" fmla="*/ 91 w 220"/>
                <a:gd name="T87" fmla="*/ 2 h 204"/>
                <a:gd name="T88" fmla="*/ 82 w 220"/>
                <a:gd name="T89" fmla="*/ 13 h 204"/>
                <a:gd name="T90" fmla="*/ 76 w 220"/>
                <a:gd name="T91" fmla="*/ 3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0" h="204">
                  <a:moveTo>
                    <a:pt x="55" y="190"/>
                  </a:moveTo>
                  <a:lnTo>
                    <a:pt x="61" y="197"/>
                  </a:lnTo>
                  <a:lnTo>
                    <a:pt x="59" y="204"/>
                  </a:lnTo>
                  <a:lnTo>
                    <a:pt x="50" y="198"/>
                  </a:lnTo>
                  <a:lnTo>
                    <a:pt x="50" y="193"/>
                  </a:lnTo>
                  <a:lnTo>
                    <a:pt x="55" y="190"/>
                  </a:lnTo>
                  <a:close/>
                  <a:moveTo>
                    <a:pt x="186" y="101"/>
                  </a:moveTo>
                  <a:lnTo>
                    <a:pt x="210" y="106"/>
                  </a:lnTo>
                  <a:lnTo>
                    <a:pt x="220" y="124"/>
                  </a:lnTo>
                  <a:lnTo>
                    <a:pt x="216" y="139"/>
                  </a:lnTo>
                  <a:lnTo>
                    <a:pt x="206" y="150"/>
                  </a:lnTo>
                  <a:lnTo>
                    <a:pt x="206" y="153"/>
                  </a:lnTo>
                  <a:lnTo>
                    <a:pt x="201" y="147"/>
                  </a:lnTo>
                  <a:lnTo>
                    <a:pt x="190" y="143"/>
                  </a:lnTo>
                  <a:lnTo>
                    <a:pt x="186" y="132"/>
                  </a:lnTo>
                  <a:lnTo>
                    <a:pt x="166" y="124"/>
                  </a:lnTo>
                  <a:lnTo>
                    <a:pt x="160" y="117"/>
                  </a:lnTo>
                  <a:lnTo>
                    <a:pt x="161" y="112"/>
                  </a:lnTo>
                  <a:lnTo>
                    <a:pt x="169" y="105"/>
                  </a:lnTo>
                  <a:lnTo>
                    <a:pt x="186" y="101"/>
                  </a:lnTo>
                  <a:close/>
                  <a:moveTo>
                    <a:pt x="130" y="75"/>
                  </a:moveTo>
                  <a:lnTo>
                    <a:pt x="133" y="76"/>
                  </a:lnTo>
                  <a:lnTo>
                    <a:pt x="135" y="89"/>
                  </a:lnTo>
                  <a:lnTo>
                    <a:pt x="140" y="93"/>
                  </a:lnTo>
                  <a:lnTo>
                    <a:pt x="140" y="101"/>
                  </a:lnTo>
                  <a:lnTo>
                    <a:pt x="134" y="107"/>
                  </a:lnTo>
                  <a:lnTo>
                    <a:pt x="128" y="104"/>
                  </a:lnTo>
                  <a:lnTo>
                    <a:pt x="123" y="95"/>
                  </a:lnTo>
                  <a:lnTo>
                    <a:pt x="126" y="92"/>
                  </a:lnTo>
                  <a:lnTo>
                    <a:pt x="122" y="86"/>
                  </a:lnTo>
                  <a:lnTo>
                    <a:pt x="126" y="85"/>
                  </a:lnTo>
                  <a:lnTo>
                    <a:pt x="130" y="75"/>
                  </a:lnTo>
                  <a:close/>
                  <a:moveTo>
                    <a:pt x="94" y="63"/>
                  </a:moveTo>
                  <a:lnTo>
                    <a:pt x="102" y="67"/>
                  </a:lnTo>
                  <a:lnTo>
                    <a:pt x="104" y="73"/>
                  </a:lnTo>
                  <a:lnTo>
                    <a:pt x="97" y="72"/>
                  </a:lnTo>
                  <a:lnTo>
                    <a:pt x="95" y="76"/>
                  </a:lnTo>
                  <a:lnTo>
                    <a:pt x="99" y="84"/>
                  </a:lnTo>
                  <a:lnTo>
                    <a:pt x="99" y="94"/>
                  </a:lnTo>
                  <a:lnTo>
                    <a:pt x="93" y="102"/>
                  </a:lnTo>
                  <a:lnTo>
                    <a:pt x="88" y="143"/>
                  </a:lnTo>
                  <a:lnTo>
                    <a:pt x="78" y="161"/>
                  </a:lnTo>
                  <a:lnTo>
                    <a:pt x="78" y="170"/>
                  </a:lnTo>
                  <a:lnTo>
                    <a:pt x="81" y="168"/>
                  </a:lnTo>
                  <a:lnTo>
                    <a:pt x="84" y="172"/>
                  </a:lnTo>
                  <a:lnTo>
                    <a:pt x="82" y="174"/>
                  </a:lnTo>
                  <a:lnTo>
                    <a:pt x="79" y="172"/>
                  </a:lnTo>
                  <a:lnTo>
                    <a:pt x="74" y="178"/>
                  </a:lnTo>
                  <a:lnTo>
                    <a:pt x="72" y="190"/>
                  </a:lnTo>
                  <a:lnTo>
                    <a:pt x="65" y="181"/>
                  </a:lnTo>
                  <a:lnTo>
                    <a:pt x="67" y="176"/>
                  </a:lnTo>
                  <a:lnTo>
                    <a:pt x="62" y="177"/>
                  </a:lnTo>
                  <a:lnTo>
                    <a:pt x="60" y="170"/>
                  </a:lnTo>
                  <a:lnTo>
                    <a:pt x="62" y="159"/>
                  </a:lnTo>
                  <a:lnTo>
                    <a:pt x="64" y="168"/>
                  </a:lnTo>
                  <a:lnTo>
                    <a:pt x="67" y="170"/>
                  </a:lnTo>
                  <a:lnTo>
                    <a:pt x="73" y="161"/>
                  </a:lnTo>
                  <a:lnTo>
                    <a:pt x="65" y="154"/>
                  </a:lnTo>
                  <a:lnTo>
                    <a:pt x="62" y="155"/>
                  </a:lnTo>
                  <a:lnTo>
                    <a:pt x="62" y="151"/>
                  </a:lnTo>
                  <a:lnTo>
                    <a:pt x="58" y="150"/>
                  </a:lnTo>
                  <a:lnTo>
                    <a:pt x="57" y="147"/>
                  </a:lnTo>
                  <a:lnTo>
                    <a:pt x="53" y="149"/>
                  </a:lnTo>
                  <a:lnTo>
                    <a:pt x="52" y="142"/>
                  </a:lnTo>
                  <a:lnTo>
                    <a:pt x="56" y="138"/>
                  </a:lnTo>
                  <a:lnTo>
                    <a:pt x="53" y="136"/>
                  </a:lnTo>
                  <a:lnTo>
                    <a:pt x="56" y="126"/>
                  </a:lnTo>
                  <a:lnTo>
                    <a:pt x="66" y="122"/>
                  </a:lnTo>
                  <a:lnTo>
                    <a:pt x="70" y="115"/>
                  </a:lnTo>
                  <a:lnTo>
                    <a:pt x="72" y="103"/>
                  </a:lnTo>
                  <a:lnTo>
                    <a:pt x="68" y="86"/>
                  </a:lnTo>
                  <a:lnTo>
                    <a:pt x="69" y="80"/>
                  </a:lnTo>
                  <a:lnTo>
                    <a:pt x="78" y="75"/>
                  </a:lnTo>
                  <a:lnTo>
                    <a:pt x="85" y="75"/>
                  </a:lnTo>
                  <a:lnTo>
                    <a:pt x="94" y="68"/>
                  </a:lnTo>
                  <a:lnTo>
                    <a:pt x="94" y="63"/>
                  </a:lnTo>
                  <a:close/>
                  <a:moveTo>
                    <a:pt x="88" y="28"/>
                  </a:moveTo>
                  <a:lnTo>
                    <a:pt x="82" y="40"/>
                  </a:lnTo>
                  <a:lnTo>
                    <a:pt x="76" y="39"/>
                  </a:lnTo>
                  <a:lnTo>
                    <a:pt x="76" y="35"/>
                  </a:lnTo>
                  <a:lnTo>
                    <a:pt x="88" y="28"/>
                  </a:lnTo>
                  <a:close/>
                  <a:moveTo>
                    <a:pt x="5" y="3"/>
                  </a:moveTo>
                  <a:lnTo>
                    <a:pt x="12" y="8"/>
                  </a:lnTo>
                  <a:lnTo>
                    <a:pt x="7" y="15"/>
                  </a:lnTo>
                  <a:lnTo>
                    <a:pt x="0" y="8"/>
                  </a:lnTo>
                  <a:lnTo>
                    <a:pt x="5" y="3"/>
                  </a:lnTo>
                  <a:close/>
                  <a:moveTo>
                    <a:pt x="86" y="0"/>
                  </a:moveTo>
                  <a:lnTo>
                    <a:pt x="91" y="2"/>
                  </a:lnTo>
                  <a:lnTo>
                    <a:pt x="88" y="10"/>
                  </a:lnTo>
                  <a:lnTo>
                    <a:pt x="82" y="13"/>
                  </a:lnTo>
                  <a:lnTo>
                    <a:pt x="80" y="6"/>
                  </a:lnTo>
                  <a:lnTo>
                    <a:pt x="76" y="3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03" name="Freeform 75">
              <a:extLst>
                <a:ext uri="{FF2B5EF4-FFF2-40B4-BE49-F238E27FC236}">
                  <a16:creationId xmlns:a16="http://schemas.microsoft.com/office/drawing/2014/main" id="{02983527-0C21-4332-93B6-71E3547FDA0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887327" y="3401338"/>
              <a:ext cx="396875" cy="434975"/>
            </a:xfrm>
            <a:custGeom>
              <a:avLst/>
              <a:gdLst>
                <a:gd name="T0" fmla="*/ 156 w 250"/>
                <a:gd name="T1" fmla="*/ 144 h 274"/>
                <a:gd name="T2" fmla="*/ 157 w 250"/>
                <a:gd name="T3" fmla="*/ 150 h 274"/>
                <a:gd name="T4" fmla="*/ 149 w 250"/>
                <a:gd name="T5" fmla="*/ 146 h 274"/>
                <a:gd name="T6" fmla="*/ 148 w 250"/>
                <a:gd name="T7" fmla="*/ 141 h 274"/>
                <a:gd name="T8" fmla="*/ 132 w 250"/>
                <a:gd name="T9" fmla="*/ 140 h 274"/>
                <a:gd name="T10" fmla="*/ 134 w 250"/>
                <a:gd name="T11" fmla="*/ 146 h 274"/>
                <a:gd name="T12" fmla="*/ 140 w 250"/>
                <a:gd name="T13" fmla="*/ 161 h 274"/>
                <a:gd name="T14" fmla="*/ 148 w 250"/>
                <a:gd name="T15" fmla="*/ 166 h 274"/>
                <a:gd name="T16" fmla="*/ 139 w 250"/>
                <a:gd name="T17" fmla="*/ 173 h 274"/>
                <a:gd name="T18" fmla="*/ 132 w 250"/>
                <a:gd name="T19" fmla="*/ 159 h 274"/>
                <a:gd name="T20" fmla="*/ 130 w 250"/>
                <a:gd name="T21" fmla="*/ 150 h 274"/>
                <a:gd name="T22" fmla="*/ 123 w 250"/>
                <a:gd name="T23" fmla="*/ 147 h 274"/>
                <a:gd name="T24" fmla="*/ 126 w 250"/>
                <a:gd name="T25" fmla="*/ 136 h 274"/>
                <a:gd name="T26" fmla="*/ 131 w 250"/>
                <a:gd name="T27" fmla="*/ 130 h 274"/>
                <a:gd name="T28" fmla="*/ 129 w 250"/>
                <a:gd name="T29" fmla="*/ 137 h 274"/>
                <a:gd name="T30" fmla="*/ 107 w 250"/>
                <a:gd name="T31" fmla="*/ 94 h 274"/>
                <a:gd name="T32" fmla="*/ 105 w 250"/>
                <a:gd name="T33" fmla="*/ 93 h 274"/>
                <a:gd name="T34" fmla="*/ 69 w 250"/>
                <a:gd name="T35" fmla="*/ 98 h 274"/>
                <a:gd name="T36" fmla="*/ 59 w 250"/>
                <a:gd name="T37" fmla="*/ 91 h 274"/>
                <a:gd name="T38" fmla="*/ 42 w 250"/>
                <a:gd name="T39" fmla="*/ 87 h 274"/>
                <a:gd name="T40" fmla="*/ 29 w 250"/>
                <a:gd name="T41" fmla="*/ 89 h 274"/>
                <a:gd name="T42" fmla="*/ 62 w 250"/>
                <a:gd name="T43" fmla="*/ 78 h 274"/>
                <a:gd name="T44" fmla="*/ 55 w 250"/>
                <a:gd name="T45" fmla="*/ 77 h 274"/>
                <a:gd name="T46" fmla="*/ 19 w 250"/>
                <a:gd name="T47" fmla="*/ 55 h 274"/>
                <a:gd name="T48" fmla="*/ 7 w 250"/>
                <a:gd name="T49" fmla="*/ 67 h 274"/>
                <a:gd name="T50" fmla="*/ 16 w 250"/>
                <a:gd name="T51" fmla="*/ 55 h 274"/>
                <a:gd name="T52" fmla="*/ 73 w 250"/>
                <a:gd name="T53" fmla="*/ 0 h 274"/>
                <a:gd name="T54" fmla="*/ 150 w 250"/>
                <a:gd name="T55" fmla="*/ 26 h 274"/>
                <a:gd name="T56" fmla="*/ 163 w 250"/>
                <a:gd name="T57" fmla="*/ 18 h 274"/>
                <a:gd name="T58" fmla="*/ 217 w 250"/>
                <a:gd name="T59" fmla="*/ 11 h 274"/>
                <a:gd name="T60" fmla="*/ 208 w 250"/>
                <a:gd name="T61" fmla="*/ 38 h 274"/>
                <a:gd name="T62" fmla="*/ 242 w 250"/>
                <a:gd name="T63" fmla="*/ 106 h 274"/>
                <a:gd name="T64" fmla="*/ 229 w 250"/>
                <a:gd name="T65" fmla="*/ 162 h 274"/>
                <a:gd name="T66" fmla="*/ 250 w 250"/>
                <a:gd name="T67" fmla="*/ 205 h 274"/>
                <a:gd name="T68" fmla="*/ 239 w 250"/>
                <a:gd name="T69" fmla="*/ 267 h 274"/>
                <a:gd name="T70" fmla="*/ 226 w 250"/>
                <a:gd name="T71" fmla="*/ 252 h 274"/>
                <a:gd name="T72" fmla="*/ 186 w 250"/>
                <a:gd name="T73" fmla="*/ 234 h 274"/>
                <a:gd name="T74" fmla="*/ 184 w 250"/>
                <a:gd name="T75" fmla="*/ 215 h 274"/>
                <a:gd name="T76" fmla="*/ 175 w 250"/>
                <a:gd name="T77" fmla="*/ 193 h 274"/>
                <a:gd name="T78" fmla="*/ 164 w 250"/>
                <a:gd name="T79" fmla="*/ 185 h 274"/>
                <a:gd name="T80" fmla="*/ 160 w 250"/>
                <a:gd name="T81" fmla="*/ 191 h 274"/>
                <a:gd name="T82" fmla="*/ 146 w 250"/>
                <a:gd name="T83" fmla="*/ 185 h 274"/>
                <a:gd name="T84" fmla="*/ 153 w 250"/>
                <a:gd name="T85" fmla="*/ 171 h 274"/>
                <a:gd name="T86" fmla="*/ 162 w 250"/>
                <a:gd name="T87" fmla="*/ 171 h 274"/>
                <a:gd name="T88" fmla="*/ 172 w 250"/>
                <a:gd name="T89" fmla="*/ 168 h 274"/>
                <a:gd name="T90" fmla="*/ 181 w 250"/>
                <a:gd name="T91" fmla="*/ 157 h 274"/>
                <a:gd name="T92" fmla="*/ 193 w 250"/>
                <a:gd name="T93" fmla="*/ 131 h 274"/>
                <a:gd name="T94" fmla="*/ 164 w 250"/>
                <a:gd name="T95" fmla="*/ 130 h 274"/>
                <a:gd name="T96" fmla="*/ 153 w 250"/>
                <a:gd name="T97" fmla="*/ 119 h 274"/>
                <a:gd name="T98" fmla="*/ 136 w 250"/>
                <a:gd name="T99" fmla="*/ 100 h 274"/>
                <a:gd name="T100" fmla="*/ 132 w 250"/>
                <a:gd name="T101" fmla="*/ 93 h 274"/>
                <a:gd name="T102" fmla="*/ 130 w 250"/>
                <a:gd name="T103" fmla="*/ 92 h 274"/>
                <a:gd name="T104" fmla="*/ 122 w 250"/>
                <a:gd name="T105" fmla="*/ 85 h 274"/>
                <a:gd name="T106" fmla="*/ 117 w 250"/>
                <a:gd name="T107" fmla="*/ 73 h 274"/>
                <a:gd name="T108" fmla="*/ 97 w 250"/>
                <a:gd name="T109" fmla="*/ 59 h 274"/>
                <a:gd name="T110" fmla="*/ 65 w 250"/>
                <a:gd name="T111" fmla="*/ 4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0" h="274">
                  <a:moveTo>
                    <a:pt x="148" y="141"/>
                  </a:moveTo>
                  <a:lnTo>
                    <a:pt x="154" y="141"/>
                  </a:lnTo>
                  <a:lnTo>
                    <a:pt x="156" y="144"/>
                  </a:lnTo>
                  <a:lnTo>
                    <a:pt x="160" y="144"/>
                  </a:lnTo>
                  <a:lnTo>
                    <a:pt x="161" y="147"/>
                  </a:lnTo>
                  <a:lnTo>
                    <a:pt x="157" y="150"/>
                  </a:lnTo>
                  <a:lnTo>
                    <a:pt x="158" y="156"/>
                  </a:lnTo>
                  <a:lnTo>
                    <a:pt x="149" y="154"/>
                  </a:lnTo>
                  <a:lnTo>
                    <a:pt x="149" y="146"/>
                  </a:lnTo>
                  <a:lnTo>
                    <a:pt x="146" y="143"/>
                  </a:lnTo>
                  <a:lnTo>
                    <a:pt x="146" y="137"/>
                  </a:lnTo>
                  <a:lnTo>
                    <a:pt x="148" y="141"/>
                  </a:lnTo>
                  <a:close/>
                  <a:moveTo>
                    <a:pt x="126" y="133"/>
                  </a:moveTo>
                  <a:lnTo>
                    <a:pt x="128" y="139"/>
                  </a:lnTo>
                  <a:lnTo>
                    <a:pt x="132" y="140"/>
                  </a:lnTo>
                  <a:lnTo>
                    <a:pt x="132" y="144"/>
                  </a:lnTo>
                  <a:lnTo>
                    <a:pt x="137" y="142"/>
                  </a:lnTo>
                  <a:lnTo>
                    <a:pt x="134" y="146"/>
                  </a:lnTo>
                  <a:lnTo>
                    <a:pt x="143" y="151"/>
                  </a:lnTo>
                  <a:lnTo>
                    <a:pt x="138" y="157"/>
                  </a:lnTo>
                  <a:lnTo>
                    <a:pt x="140" y="161"/>
                  </a:lnTo>
                  <a:lnTo>
                    <a:pt x="142" y="159"/>
                  </a:lnTo>
                  <a:lnTo>
                    <a:pt x="152" y="161"/>
                  </a:lnTo>
                  <a:lnTo>
                    <a:pt x="148" y="166"/>
                  </a:lnTo>
                  <a:lnTo>
                    <a:pt x="149" y="173"/>
                  </a:lnTo>
                  <a:lnTo>
                    <a:pt x="146" y="176"/>
                  </a:lnTo>
                  <a:lnTo>
                    <a:pt x="139" y="173"/>
                  </a:lnTo>
                  <a:lnTo>
                    <a:pt x="142" y="168"/>
                  </a:lnTo>
                  <a:lnTo>
                    <a:pt x="134" y="167"/>
                  </a:lnTo>
                  <a:lnTo>
                    <a:pt x="132" y="159"/>
                  </a:lnTo>
                  <a:lnTo>
                    <a:pt x="137" y="162"/>
                  </a:lnTo>
                  <a:lnTo>
                    <a:pt x="138" y="159"/>
                  </a:lnTo>
                  <a:lnTo>
                    <a:pt x="130" y="150"/>
                  </a:lnTo>
                  <a:lnTo>
                    <a:pt x="127" y="153"/>
                  </a:lnTo>
                  <a:lnTo>
                    <a:pt x="126" y="144"/>
                  </a:lnTo>
                  <a:lnTo>
                    <a:pt x="123" y="147"/>
                  </a:lnTo>
                  <a:lnTo>
                    <a:pt x="125" y="141"/>
                  </a:lnTo>
                  <a:lnTo>
                    <a:pt x="123" y="138"/>
                  </a:lnTo>
                  <a:lnTo>
                    <a:pt x="126" y="136"/>
                  </a:lnTo>
                  <a:lnTo>
                    <a:pt x="123" y="133"/>
                  </a:lnTo>
                  <a:lnTo>
                    <a:pt x="126" y="133"/>
                  </a:lnTo>
                  <a:close/>
                  <a:moveTo>
                    <a:pt x="131" y="130"/>
                  </a:moveTo>
                  <a:lnTo>
                    <a:pt x="137" y="133"/>
                  </a:lnTo>
                  <a:lnTo>
                    <a:pt x="133" y="139"/>
                  </a:lnTo>
                  <a:lnTo>
                    <a:pt x="129" y="137"/>
                  </a:lnTo>
                  <a:lnTo>
                    <a:pt x="131" y="130"/>
                  </a:lnTo>
                  <a:close/>
                  <a:moveTo>
                    <a:pt x="107" y="91"/>
                  </a:moveTo>
                  <a:lnTo>
                    <a:pt x="107" y="94"/>
                  </a:lnTo>
                  <a:lnTo>
                    <a:pt x="111" y="93"/>
                  </a:lnTo>
                  <a:lnTo>
                    <a:pt x="110" y="98"/>
                  </a:lnTo>
                  <a:lnTo>
                    <a:pt x="105" y="93"/>
                  </a:lnTo>
                  <a:lnTo>
                    <a:pt x="107" y="91"/>
                  </a:lnTo>
                  <a:close/>
                  <a:moveTo>
                    <a:pt x="65" y="90"/>
                  </a:moveTo>
                  <a:lnTo>
                    <a:pt x="69" y="98"/>
                  </a:lnTo>
                  <a:lnTo>
                    <a:pt x="65" y="100"/>
                  </a:lnTo>
                  <a:lnTo>
                    <a:pt x="58" y="98"/>
                  </a:lnTo>
                  <a:lnTo>
                    <a:pt x="59" y="91"/>
                  </a:lnTo>
                  <a:lnTo>
                    <a:pt x="65" y="90"/>
                  </a:lnTo>
                  <a:close/>
                  <a:moveTo>
                    <a:pt x="40" y="82"/>
                  </a:moveTo>
                  <a:lnTo>
                    <a:pt x="42" y="87"/>
                  </a:lnTo>
                  <a:lnTo>
                    <a:pt x="36" y="95"/>
                  </a:lnTo>
                  <a:lnTo>
                    <a:pt x="28" y="96"/>
                  </a:lnTo>
                  <a:lnTo>
                    <a:pt x="29" y="89"/>
                  </a:lnTo>
                  <a:lnTo>
                    <a:pt x="40" y="82"/>
                  </a:lnTo>
                  <a:close/>
                  <a:moveTo>
                    <a:pt x="59" y="76"/>
                  </a:moveTo>
                  <a:lnTo>
                    <a:pt x="62" y="78"/>
                  </a:lnTo>
                  <a:lnTo>
                    <a:pt x="60" y="84"/>
                  </a:lnTo>
                  <a:lnTo>
                    <a:pt x="55" y="81"/>
                  </a:lnTo>
                  <a:lnTo>
                    <a:pt x="55" y="77"/>
                  </a:lnTo>
                  <a:lnTo>
                    <a:pt x="59" y="76"/>
                  </a:lnTo>
                  <a:close/>
                  <a:moveTo>
                    <a:pt x="16" y="55"/>
                  </a:moveTo>
                  <a:lnTo>
                    <a:pt x="19" y="55"/>
                  </a:lnTo>
                  <a:lnTo>
                    <a:pt x="19" y="61"/>
                  </a:lnTo>
                  <a:lnTo>
                    <a:pt x="15" y="59"/>
                  </a:lnTo>
                  <a:lnTo>
                    <a:pt x="7" y="67"/>
                  </a:lnTo>
                  <a:lnTo>
                    <a:pt x="0" y="64"/>
                  </a:lnTo>
                  <a:lnTo>
                    <a:pt x="4" y="57"/>
                  </a:lnTo>
                  <a:lnTo>
                    <a:pt x="16" y="55"/>
                  </a:lnTo>
                  <a:close/>
                  <a:moveTo>
                    <a:pt x="45" y="12"/>
                  </a:moveTo>
                  <a:lnTo>
                    <a:pt x="61" y="12"/>
                  </a:lnTo>
                  <a:lnTo>
                    <a:pt x="73" y="0"/>
                  </a:lnTo>
                  <a:lnTo>
                    <a:pt x="106" y="20"/>
                  </a:lnTo>
                  <a:lnTo>
                    <a:pt x="123" y="10"/>
                  </a:lnTo>
                  <a:lnTo>
                    <a:pt x="150" y="26"/>
                  </a:lnTo>
                  <a:lnTo>
                    <a:pt x="148" y="35"/>
                  </a:lnTo>
                  <a:lnTo>
                    <a:pt x="153" y="43"/>
                  </a:lnTo>
                  <a:lnTo>
                    <a:pt x="163" y="18"/>
                  </a:lnTo>
                  <a:lnTo>
                    <a:pt x="178" y="23"/>
                  </a:lnTo>
                  <a:lnTo>
                    <a:pt x="207" y="12"/>
                  </a:lnTo>
                  <a:lnTo>
                    <a:pt x="217" y="11"/>
                  </a:lnTo>
                  <a:lnTo>
                    <a:pt x="217" y="11"/>
                  </a:lnTo>
                  <a:lnTo>
                    <a:pt x="215" y="32"/>
                  </a:lnTo>
                  <a:lnTo>
                    <a:pt x="208" y="38"/>
                  </a:lnTo>
                  <a:lnTo>
                    <a:pt x="209" y="75"/>
                  </a:lnTo>
                  <a:lnTo>
                    <a:pt x="229" y="75"/>
                  </a:lnTo>
                  <a:lnTo>
                    <a:pt x="242" y="106"/>
                  </a:lnTo>
                  <a:lnTo>
                    <a:pt x="245" y="144"/>
                  </a:lnTo>
                  <a:lnTo>
                    <a:pt x="232" y="154"/>
                  </a:lnTo>
                  <a:lnTo>
                    <a:pt x="229" y="162"/>
                  </a:lnTo>
                  <a:lnTo>
                    <a:pt x="234" y="196"/>
                  </a:lnTo>
                  <a:lnTo>
                    <a:pt x="246" y="199"/>
                  </a:lnTo>
                  <a:lnTo>
                    <a:pt x="250" y="205"/>
                  </a:lnTo>
                  <a:lnTo>
                    <a:pt x="238" y="223"/>
                  </a:lnTo>
                  <a:lnTo>
                    <a:pt x="239" y="267"/>
                  </a:lnTo>
                  <a:lnTo>
                    <a:pt x="239" y="267"/>
                  </a:lnTo>
                  <a:lnTo>
                    <a:pt x="235" y="274"/>
                  </a:lnTo>
                  <a:lnTo>
                    <a:pt x="229" y="271"/>
                  </a:lnTo>
                  <a:lnTo>
                    <a:pt x="226" y="252"/>
                  </a:lnTo>
                  <a:lnTo>
                    <a:pt x="216" y="232"/>
                  </a:lnTo>
                  <a:lnTo>
                    <a:pt x="199" y="230"/>
                  </a:lnTo>
                  <a:lnTo>
                    <a:pt x="186" y="234"/>
                  </a:lnTo>
                  <a:lnTo>
                    <a:pt x="179" y="231"/>
                  </a:lnTo>
                  <a:lnTo>
                    <a:pt x="178" y="222"/>
                  </a:lnTo>
                  <a:lnTo>
                    <a:pt x="184" y="215"/>
                  </a:lnTo>
                  <a:lnTo>
                    <a:pt x="181" y="200"/>
                  </a:lnTo>
                  <a:lnTo>
                    <a:pt x="176" y="198"/>
                  </a:lnTo>
                  <a:lnTo>
                    <a:pt x="175" y="193"/>
                  </a:lnTo>
                  <a:lnTo>
                    <a:pt x="172" y="194"/>
                  </a:lnTo>
                  <a:lnTo>
                    <a:pt x="163" y="190"/>
                  </a:lnTo>
                  <a:lnTo>
                    <a:pt x="164" y="185"/>
                  </a:lnTo>
                  <a:lnTo>
                    <a:pt x="164" y="184"/>
                  </a:lnTo>
                  <a:lnTo>
                    <a:pt x="160" y="181"/>
                  </a:lnTo>
                  <a:lnTo>
                    <a:pt x="160" y="191"/>
                  </a:lnTo>
                  <a:lnTo>
                    <a:pt x="158" y="189"/>
                  </a:lnTo>
                  <a:lnTo>
                    <a:pt x="149" y="191"/>
                  </a:lnTo>
                  <a:lnTo>
                    <a:pt x="146" y="185"/>
                  </a:lnTo>
                  <a:lnTo>
                    <a:pt x="148" y="183"/>
                  </a:lnTo>
                  <a:lnTo>
                    <a:pt x="148" y="181"/>
                  </a:lnTo>
                  <a:lnTo>
                    <a:pt x="153" y="171"/>
                  </a:lnTo>
                  <a:lnTo>
                    <a:pt x="156" y="176"/>
                  </a:lnTo>
                  <a:lnTo>
                    <a:pt x="161" y="174"/>
                  </a:lnTo>
                  <a:lnTo>
                    <a:pt x="162" y="171"/>
                  </a:lnTo>
                  <a:lnTo>
                    <a:pt x="158" y="170"/>
                  </a:lnTo>
                  <a:lnTo>
                    <a:pt x="158" y="166"/>
                  </a:lnTo>
                  <a:lnTo>
                    <a:pt x="172" y="168"/>
                  </a:lnTo>
                  <a:lnTo>
                    <a:pt x="177" y="165"/>
                  </a:lnTo>
                  <a:lnTo>
                    <a:pt x="175" y="162"/>
                  </a:lnTo>
                  <a:lnTo>
                    <a:pt x="181" y="157"/>
                  </a:lnTo>
                  <a:lnTo>
                    <a:pt x="178" y="145"/>
                  </a:lnTo>
                  <a:lnTo>
                    <a:pt x="190" y="136"/>
                  </a:lnTo>
                  <a:lnTo>
                    <a:pt x="193" y="131"/>
                  </a:lnTo>
                  <a:lnTo>
                    <a:pt x="192" y="126"/>
                  </a:lnTo>
                  <a:lnTo>
                    <a:pt x="184" y="122"/>
                  </a:lnTo>
                  <a:lnTo>
                    <a:pt x="164" y="130"/>
                  </a:lnTo>
                  <a:lnTo>
                    <a:pt x="159" y="127"/>
                  </a:lnTo>
                  <a:lnTo>
                    <a:pt x="158" y="122"/>
                  </a:lnTo>
                  <a:lnTo>
                    <a:pt x="153" y="119"/>
                  </a:lnTo>
                  <a:lnTo>
                    <a:pt x="153" y="115"/>
                  </a:lnTo>
                  <a:lnTo>
                    <a:pt x="135" y="104"/>
                  </a:lnTo>
                  <a:lnTo>
                    <a:pt x="136" y="100"/>
                  </a:lnTo>
                  <a:lnTo>
                    <a:pt x="140" y="98"/>
                  </a:lnTo>
                  <a:lnTo>
                    <a:pt x="139" y="95"/>
                  </a:lnTo>
                  <a:lnTo>
                    <a:pt x="132" y="93"/>
                  </a:lnTo>
                  <a:lnTo>
                    <a:pt x="134" y="96"/>
                  </a:lnTo>
                  <a:lnTo>
                    <a:pt x="127" y="96"/>
                  </a:lnTo>
                  <a:lnTo>
                    <a:pt x="130" y="92"/>
                  </a:lnTo>
                  <a:lnTo>
                    <a:pt x="129" y="90"/>
                  </a:lnTo>
                  <a:lnTo>
                    <a:pt x="134" y="87"/>
                  </a:lnTo>
                  <a:lnTo>
                    <a:pt x="122" y="85"/>
                  </a:lnTo>
                  <a:lnTo>
                    <a:pt x="120" y="79"/>
                  </a:lnTo>
                  <a:lnTo>
                    <a:pt x="121" y="78"/>
                  </a:lnTo>
                  <a:lnTo>
                    <a:pt x="117" y="73"/>
                  </a:lnTo>
                  <a:lnTo>
                    <a:pt x="117" y="72"/>
                  </a:lnTo>
                  <a:lnTo>
                    <a:pt x="106" y="62"/>
                  </a:lnTo>
                  <a:lnTo>
                    <a:pt x="97" y="59"/>
                  </a:lnTo>
                  <a:lnTo>
                    <a:pt x="82" y="60"/>
                  </a:lnTo>
                  <a:lnTo>
                    <a:pt x="65" y="43"/>
                  </a:lnTo>
                  <a:lnTo>
                    <a:pt x="65" y="40"/>
                  </a:lnTo>
                  <a:lnTo>
                    <a:pt x="52" y="31"/>
                  </a:lnTo>
                  <a:lnTo>
                    <a:pt x="45" y="12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04" name="Freeform 76">
              <a:extLst>
                <a:ext uri="{FF2B5EF4-FFF2-40B4-BE49-F238E27FC236}">
                  <a16:creationId xmlns:a16="http://schemas.microsoft.com/office/drawing/2014/main" id="{929E47F6-8857-400B-8977-75CEEEE0FE3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58765" y="5411113"/>
              <a:ext cx="404813" cy="390525"/>
            </a:xfrm>
            <a:custGeom>
              <a:avLst/>
              <a:gdLst>
                <a:gd name="T0" fmla="*/ 231 w 255"/>
                <a:gd name="T1" fmla="*/ 235 h 246"/>
                <a:gd name="T2" fmla="*/ 227 w 255"/>
                <a:gd name="T3" fmla="*/ 244 h 246"/>
                <a:gd name="T4" fmla="*/ 214 w 255"/>
                <a:gd name="T5" fmla="*/ 241 h 246"/>
                <a:gd name="T6" fmla="*/ 219 w 255"/>
                <a:gd name="T7" fmla="*/ 232 h 246"/>
                <a:gd name="T8" fmla="*/ 243 w 255"/>
                <a:gd name="T9" fmla="*/ 218 h 246"/>
                <a:gd name="T10" fmla="*/ 246 w 255"/>
                <a:gd name="T11" fmla="*/ 234 h 246"/>
                <a:gd name="T12" fmla="*/ 237 w 255"/>
                <a:gd name="T13" fmla="*/ 231 h 246"/>
                <a:gd name="T14" fmla="*/ 237 w 255"/>
                <a:gd name="T15" fmla="*/ 224 h 246"/>
                <a:gd name="T16" fmla="*/ 240 w 255"/>
                <a:gd name="T17" fmla="*/ 221 h 246"/>
                <a:gd name="T18" fmla="*/ 8 w 255"/>
                <a:gd name="T19" fmla="*/ 64 h 246"/>
                <a:gd name="T20" fmla="*/ 49 w 255"/>
                <a:gd name="T21" fmla="*/ 87 h 246"/>
                <a:gd name="T22" fmla="*/ 95 w 255"/>
                <a:gd name="T23" fmla="*/ 108 h 246"/>
                <a:gd name="T24" fmla="*/ 150 w 255"/>
                <a:gd name="T25" fmla="*/ 97 h 246"/>
                <a:gd name="T26" fmla="*/ 161 w 255"/>
                <a:gd name="T27" fmla="*/ 120 h 246"/>
                <a:gd name="T28" fmla="*/ 160 w 255"/>
                <a:gd name="T29" fmla="*/ 128 h 246"/>
                <a:gd name="T30" fmla="*/ 158 w 255"/>
                <a:gd name="T31" fmla="*/ 137 h 246"/>
                <a:gd name="T32" fmla="*/ 123 w 255"/>
                <a:gd name="T33" fmla="*/ 140 h 246"/>
                <a:gd name="T34" fmla="*/ 61 w 255"/>
                <a:gd name="T35" fmla="*/ 113 h 246"/>
                <a:gd name="T36" fmla="*/ 48 w 255"/>
                <a:gd name="T37" fmla="*/ 106 h 246"/>
                <a:gd name="T38" fmla="*/ 15 w 255"/>
                <a:gd name="T39" fmla="*/ 91 h 246"/>
                <a:gd name="T40" fmla="*/ 0 w 255"/>
                <a:gd name="T41" fmla="*/ 84 h 246"/>
                <a:gd name="T42" fmla="*/ 176 w 255"/>
                <a:gd name="T43" fmla="*/ 8 h 246"/>
                <a:gd name="T44" fmla="*/ 208 w 255"/>
                <a:gd name="T45" fmla="*/ 10 h 246"/>
                <a:gd name="T46" fmla="*/ 231 w 255"/>
                <a:gd name="T47" fmla="*/ 4 h 246"/>
                <a:gd name="T48" fmla="*/ 245 w 255"/>
                <a:gd name="T49" fmla="*/ 36 h 246"/>
                <a:gd name="T50" fmla="*/ 248 w 255"/>
                <a:gd name="T51" fmla="*/ 59 h 246"/>
                <a:gd name="T52" fmla="*/ 255 w 255"/>
                <a:gd name="T53" fmla="*/ 87 h 246"/>
                <a:gd name="T54" fmla="*/ 243 w 255"/>
                <a:gd name="T55" fmla="*/ 129 h 246"/>
                <a:gd name="T56" fmla="*/ 240 w 255"/>
                <a:gd name="T57" fmla="*/ 145 h 246"/>
                <a:gd name="T58" fmla="*/ 224 w 255"/>
                <a:gd name="T59" fmla="*/ 184 h 246"/>
                <a:gd name="T60" fmla="*/ 208 w 255"/>
                <a:gd name="T61" fmla="*/ 203 h 246"/>
                <a:gd name="T62" fmla="*/ 202 w 255"/>
                <a:gd name="T63" fmla="*/ 200 h 246"/>
                <a:gd name="T64" fmla="*/ 201 w 255"/>
                <a:gd name="T65" fmla="*/ 176 h 246"/>
                <a:gd name="T66" fmla="*/ 186 w 255"/>
                <a:gd name="T67" fmla="*/ 160 h 246"/>
                <a:gd name="T68" fmla="*/ 180 w 255"/>
                <a:gd name="T69" fmla="*/ 156 h 246"/>
                <a:gd name="T70" fmla="*/ 178 w 255"/>
                <a:gd name="T71" fmla="*/ 145 h 246"/>
                <a:gd name="T72" fmla="*/ 187 w 255"/>
                <a:gd name="T73" fmla="*/ 140 h 246"/>
                <a:gd name="T74" fmla="*/ 198 w 255"/>
                <a:gd name="T75" fmla="*/ 128 h 246"/>
                <a:gd name="T76" fmla="*/ 202 w 255"/>
                <a:gd name="T77" fmla="*/ 114 h 246"/>
                <a:gd name="T78" fmla="*/ 191 w 255"/>
                <a:gd name="T79" fmla="*/ 89 h 246"/>
                <a:gd name="T80" fmla="*/ 190 w 255"/>
                <a:gd name="T81" fmla="*/ 73 h 246"/>
                <a:gd name="T82" fmla="*/ 197 w 255"/>
                <a:gd name="T83" fmla="*/ 51 h 246"/>
                <a:gd name="T84" fmla="*/ 164 w 255"/>
                <a:gd name="T85" fmla="*/ 19 h 246"/>
                <a:gd name="T86" fmla="*/ 173 w 255"/>
                <a:gd name="T87" fmla="*/ 1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55" h="246">
                  <a:moveTo>
                    <a:pt x="225" y="231"/>
                  </a:moveTo>
                  <a:lnTo>
                    <a:pt x="231" y="235"/>
                  </a:lnTo>
                  <a:lnTo>
                    <a:pt x="230" y="246"/>
                  </a:lnTo>
                  <a:lnTo>
                    <a:pt x="227" y="244"/>
                  </a:lnTo>
                  <a:lnTo>
                    <a:pt x="214" y="246"/>
                  </a:lnTo>
                  <a:lnTo>
                    <a:pt x="214" y="241"/>
                  </a:lnTo>
                  <a:lnTo>
                    <a:pt x="210" y="241"/>
                  </a:lnTo>
                  <a:lnTo>
                    <a:pt x="219" y="232"/>
                  </a:lnTo>
                  <a:lnTo>
                    <a:pt x="225" y="231"/>
                  </a:lnTo>
                  <a:close/>
                  <a:moveTo>
                    <a:pt x="243" y="218"/>
                  </a:moveTo>
                  <a:lnTo>
                    <a:pt x="247" y="224"/>
                  </a:lnTo>
                  <a:lnTo>
                    <a:pt x="246" y="234"/>
                  </a:lnTo>
                  <a:lnTo>
                    <a:pt x="240" y="241"/>
                  </a:lnTo>
                  <a:lnTo>
                    <a:pt x="237" y="231"/>
                  </a:lnTo>
                  <a:lnTo>
                    <a:pt x="241" y="227"/>
                  </a:lnTo>
                  <a:lnTo>
                    <a:pt x="237" y="224"/>
                  </a:lnTo>
                  <a:lnTo>
                    <a:pt x="243" y="224"/>
                  </a:lnTo>
                  <a:lnTo>
                    <a:pt x="240" y="221"/>
                  </a:lnTo>
                  <a:lnTo>
                    <a:pt x="243" y="218"/>
                  </a:lnTo>
                  <a:close/>
                  <a:moveTo>
                    <a:pt x="8" y="64"/>
                  </a:moveTo>
                  <a:lnTo>
                    <a:pt x="40" y="78"/>
                  </a:lnTo>
                  <a:lnTo>
                    <a:pt x="49" y="87"/>
                  </a:lnTo>
                  <a:lnTo>
                    <a:pt x="66" y="92"/>
                  </a:lnTo>
                  <a:lnTo>
                    <a:pt x="95" y="108"/>
                  </a:lnTo>
                  <a:lnTo>
                    <a:pt x="142" y="109"/>
                  </a:lnTo>
                  <a:lnTo>
                    <a:pt x="150" y="97"/>
                  </a:lnTo>
                  <a:lnTo>
                    <a:pt x="150" y="118"/>
                  </a:lnTo>
                  <a:lnTo>
                    <a:pt x="161" y="120"/>
                  </a:lnTo>
                  <a:lnTo>
                    <a:pt x="161" y="120"/>
                  </a:lnTo>
                  <a:lnTo>
                    <a:pt x="160" y="128"/>
                  </a:lnTo>
                  <a:lnTo>
                    <a:pt x="156" y="133"/>
                  </a:lnTo>
                  <a:lnTo>
                    <a:pt x="158" y="137"/>
                  </a:lnTo>
                  <a:lnTo>
                    <a:pt x="155" y="140"/>
                  </a:lnTo>
                  <a:lnTo>
                    <a:pt x="123" y="140"/>
                  </a:lnTo>
                  <a:lnTo>
                    <a:pt x="101" y="134"/>
                  </a:lnTo>
                  <a:lnTo>
                    <a:pt x="61" y="113"/>
                  </a:lnTo>
                  <a:lnTo>
                    <a:pt x="54" y="113"/>
                  </a:lnTo>
                  <a:lnTo>
                    <a:pt x="48" y="106"/>
                  </a:lnTo>
                  <a:lnTo>
                    <a:pt x="35" y="105"/>
                  </a:lnTo>
                  <a:lnTo>
                    <a:pt x="15" y="91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8" y="64"/>
                  </a:lnTo>
                  <a:close/>
                  <a:moveTo>
                    <a:pt x="176" y="8"/>
                  </a:moveTo>
                  <a:lnTo>
                    <a:pt x="193" y="17"/>
                  </a:lnTo>
                  <a:lnTo>
                    <a:pt x="208" y="10"/>
                  </a:lnTo>
                  <a:lnTo>
                    <a:pt x="215" y="0"/>
                  </a:lnTo>
                  <a:lnTo>
                    <a:pt x="231" y="4"/>
                  </a:lnTo>
                  <a:lnTo>
                    <a:pt x="243" y="25"/>
                  </a:lnTo>
                  <a:lnTo>
                    <a:pt x="245" y="36"/>
                  </a:lnTo>
                  <a:lnTo>
                    <a:pt x="238" y="44"/>
                  </a:lnTo>
                  <a:lnTo>
                    <a:pt x="248" y="59"/>
                  </a:lnTo>
                  <a:lnTo>
                    <a:pt x="249" y="80"/>
                  </a:lnTo>
                  <a:lnTo>
                    <a:pt x="255" y="87"/>
                  </a:lnTo>
                  <a:lnTo>
                    <a:pt x="254" y="97"/>
                  </a:lnTo>
                  <a:lnTo>
                    <a:pt x="243" y="129"/>
                  </a:lnTo>
                  <a:lnTo>
                    <a:pt x="244" y="142"/>
                  </a:lnTo>
                  <a:lnTo>
                    <a:pt x="240" y="145"/>
                  </a:lnTo>
                  <a:lnTo>
                    <a:pt x="240" y="151"/>
                  </a:lnTo>
                  <a:lnTo>
                    <a:pt x="224" y="184"/>
                  </a:lnTo>
                  <a:lnTo>
                    <a:pt x="205" y="198"/>
                  </a:lnTo>
                  <a:lnTo>
                    <a:pt x="208" y="203"/>
                  </a:lnTo>
                  <a:lnTo>
                    <a:pt x="208" y="203"/>
                  </a:lnTo>
                  <a:lnTo>
                    <a:pt x="202" y="200"/>
                  </a:lnTo>
                  <a:lnTo>
                    <a:pt x="205" y="189"/>
                  </a:lnTo>
                  <a:lnTo>
                    <a:pt x="201" y="176"/>
                  </a:lnTo>
                  <a:lnTo>
                    <a:pt x="191" y="171"/>
                  </a:lnTo>
                  <a:lnTo>
                    <a:pt x="186" y="160"/>
                  </a:lnTo>
                  <a:lnTo>
                    <a:pt x="179" y="158"/>
                  </a:lnTo>
                  <a:lnTo>
                    <a:pt x="180" y="156"/>
                  </a:lnTo>
                  <a:lnTo>
                    <a:pt x="176" y="152"/>
                  </a:lnTo>
                  <a:lnTo>
                    <a:pt x="178" y="145"/>
                  </a:lnTo>
                  <a:lnTo>
                    <a:pt x="184" y="147"/>
                  </a:lnTo>
                  <a:lnTo>
                    <a:pt x="187" y="140"/>
                  </a:lnTo>
                  <a:lnTo>
                    <a:pt x="185" y="134"/>
                  </a:lnTo>
                  <a:lnTo>
                    <a:pt x="198" y="128"/>
                  </a:lnTo>
                  <a:lnTo>
                    <a:pt x="196" y="124"/>
                  </a:lnTo>
                  <a:lnTo>
                    <a:pt x="202" y="114"/>
                  </a:lnTo>
                  <a:lnTo>
                    <a:pt x="198" y="92"/>
                  </a:lnTo>
                  <a:lnTo>
                    <a:pt x="191" y="89"/>
                  </a:lnTo>
                  <a:lnTo>
                    <a:pt x="191" y="89"/>
                  </a:lnTo>
                  <a:lnTo>
                    <a:pt x="190" y="73"/>
                  </a:lnTo>
                  <a:lnTo>
                    <a:pt x="198" y="58"/>
                  </a:lnTo>
                  <a:lnTo>
                    <a:pt x="197" y="51"/>
                  </a:lnTo>
                  <a:lnTo>
                    <a:pt x="156" y="36"/>
                  </a:lnTo>
                  <a:lnTo>
                    <a:pt x="164" y="19"/>
                  </a:lnTo>
                  <a:lnTo>
                    <a:pt x="170" y="19"/>
                  </a:lnTo>
                  <a:lnTo>
                    <a:pt x="173" y="10"/>
                  </a:lnTo>
                  <a:lnTo>
                    <a:pt x="176" y="8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05" name="Freeform 77">
              <a:extLst>
                <a:ext uri="{FF2B5EF4-FFF2-40B4-BE49-F238E27FC236}">
                  <a16:creationId xmlns:a16="http://schemas.microsoft.com/office/drawing/2014/main" id="{2995A104-0EE7-4AF6-B2A1-F01FB7E47175}"/>
                </a:ext>
              </a:extLst>
            </p:cNvPr>
            <p:cNvSpPr>
              <a:spLocks/>
            </p:cNvSpPr>
            <p:nvPr/>
          </p:nvSpPr>
          <p:spPr bwMode="auto">
            <a:xfrm>
              <a:off x="9649202" y="4452263"/>
              <a:ext cx="85725" cy="71438"/>
            </a:xfrm>
            <a:custGeom>
              <a:avLst/>
              <a:gdLst>
                <a:gd name="T0" fmla="*/ 33 w 54"/>
                <a:gd name="T1" fmla="*/ 0 h 45"/>
                <a:gd name="T2" fmla="*/ 39 w 54"/>
                <a:gd name="T3" fmla="*/ 2 h 45"/>
                <a:gd name="T4" fmla="*/ 45 w 54"/>
                <a:gd name="T5" fmla="*/ 14 h 45"/>
                <a:gd name="T6" fmla="*/ 50 w 54"/>
                <a:gd name="T7" fmla="*/ 17 h 45"/>
                <a:gd name="T8" fmla="*/ 44 w 54"/>
                <a:gd name="T9" fmla="*/ 24 h 45"/>
                <a:gd name="T10" fmla="*/ 54 w 54"/>
                <a:gd name="T11" fmla="*/ 34 h 45"/>
                <a:gd name="T12" fmla="*/ 50 w 54"/>
                <a:gd name="T13" fmla="*/ 39 h 45"/>
                <a:gd name="T14" fmla="*/ 41 w 54"/>
                <a:gd name="T15" fmla="*/ 38 h 45"/>
                <a:gd name="T16" fmla="*/ 37 w 54"/>
                <a:gd name="T17" fmla="*/ 43 h 45"/>
                <a:gd name="T18" fmla="*/ 30 w 54"/>
                <a:gd name="T19" fmla="*/ 45 h 45"/>
                <a:gd name="T20" fmla="*/ 23 w 54"/>
                <a:gd name="T21" fmla="*/ 43 h 45"/>
                <a:gd name="T22" fmla="*/ 0 w 54"/>
                <a:gd name="T23" fmla="*/ 23 h 45"/>
                <a:gd name="T24" fmla="*/ 4 w 54"/>
                <a:gd name="T25" fmla="*/ 17 h 45"/>
                <a:gd name="T26" fmla="*/ 10 w 54"/>
                <a:gd name="T27" fmla="*/ 19 h 45"/>
                <a:gd name="T28" fmla="*/ 24 w 54"/>
                <a:gd name="T29" fmla="*/ 17 h 45"/>
                <a:gd name="T30" fmla="*/ 30 w 54"/>
                <a:gd name="T31" fmla="*/ 11 h 45"/>
                <a:gd name="T32" fmla="*/ 33 w 54"/>
                <a:gd name="T3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5">
                  <a:moveTo>
                    <a:pt x="33" y="0"/>
                  </a:moveTo>
                  <a:lnTo>
                    <a:pt x="39" y="2"/>
                  </a:lnTo>
                  <a:lnTo>
                    <a:pt x="45" y="14"/>
                  </a:lnTo>
                  <a:lnTo>
                    <a:pt x="50" y="17"/>
                  </a:lnTo>
                  <a:lnTo>
                    <a:pt x="44" y="24"/>
                  </a:lnTo>
                  <a:lnTo>
                    <a:pt x="54" y="34"/>
                  </a:lnTo>
                  <a:lnTo>
                    <a:pt x="50" y="39"/>
                  </a:lnTo>
                  <a:lnTo>
                    <a:pt x="41" y="38"/>
                  </a:lnTo>
                  <a:lnTo>
                    <a:pt x="37" y="43"/>
                  </a:lnTo>
                  <a:lnTo>
                    <a:pt x="30" y="45"/>
                  </a:lnTo>
                  <a:lnTo>
                    <a:pt x="23" y="43"/>
                  </a:lnTo>
                  <a:lnTo>
                    <a:pt x="0" y="23"/>
                  </a:lnTo>
                  <a:lnTo>
                    <a:pt x="4" y="17"/>
                  </a:lnTo>
                  <a:lnTo>
                    <a:pt x="10" y="19"/>
                  </a:lnTo>
                  <a:lnTo>
                    <a:pt x="24" y="17"/>
                  </a:lnTo>
                  <a:lnTo>
                    <a:pt x="30" y="11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06" name="Freeform 78">
              <a:extLst>
                <a:ext uri="{FF2B5EF4-FFF2-40B4-BE49-F238E27FC236}">
                  <a16:creationId xmlns:a16="http://schemas.microsoft.com/office/drawing/2014/main" id="{DA6E85B8-6FF5-4567-865F-F54589D33F50}"/>
                </a:ext>
              </a:extLst>
            </p:cNvPr>
            <p:cNvSpPr>
              <a:spLocks/>
            </p:cNvSpPr>
            <p:nvPr/>
          </p:nvSpPr>
          <p:spPr bwMode="auto">
            <a:xfrm>
              <a:off x="9660315" y="3128288"/>
              <a:ext cx="244475" cy="203200"/>
            </a:xfrm>
            <a:custGeom>
              <a:avLst/>
              <a:gdLst>
                <a:gd name="T0" fmla="*/ 105 w 154"/>
                <a:gd name="T1" fmla="*/ 2 h 128"/>
                <a:gd name="T2" fmla="*/ 125 w 154"/>
                <a:gd name="T3" fmla="*/ 19 h 128"/>
                <a:gd name="T4" fmla="*/ 135 w 154"/>
                <a:gd name="T5" fmla="*/ 13 h 128"/>
                <a:gd name="T6" fmla="*/ 152 w 154"/>
                <a:gd name="T7" fmla="*/ 11 h 128"/>
                <a:gd name="T8" fmla="*/ 153 w 154"/>
                <a:gd name="T9" fmla="*/ 19 h 128"/>
                <a:gd name="T10" fmla="*/ 154 w 154"/>
                <a:gd name="T11" fmla="*/ 22 h 128"/>
                <a:gd name="T12" fmla="*/ 147 w 154"/>
                <a:gd name="T13" fmla="*/ 20 h 128"/>
                <a:gd name="T14" fmla="*/ 142 w 154"/>
                <a:gd name="T15" fmla="*/ 41 h 128"/>
                <a:gd name="T16" fmla="*/ 139 w 154"/>
                <a:gd name="T17" fmla="*/ 50 h 128"/>
                <a:gd name="T18" fmla="*/ 145 w 154"/>
                <a:gd name="T19" fmla="*/ 68 h 128"/>
                <a:gd name="T20" fmla="*/ 141 w 154"/>
                <a:gd name="T21" fmla="*/ 98 h 128"/>
                <a:gd name="T22" fmla="*/ 135 w 154"/>
                <a:gd name="T23" fmla="*/ 115 h 128"/>
                <a:gd name="T24" fmla="*/ 133 w 154"/>
                <a:gd name="T25" fmla="*/ 121 h 128"/>
                <a:gd name="T26" fmla="*/ 109 w 154"/>
                <a:gd name="T27" fmla="*/ 126 h 128"/>
                <a:gd name="T28" fmla="*/ 98 w 154"/>
                <a:gd name="T29" fmla="*/ 108 h 128"/>
                <a:gd name="T30" fmla="*/ 92 w 154"/>
                <a:gd name="T31" fmla="*/ 106 h 128"/>
                <a:gd name="T32" fmla="*/ 75 w 154"/>
                <a:gd name="T33" fmla="*/ 64 h 128"/>
                <a:gd name="T34" fmla="*/ 82 w 154"/>
                <a:gd name="T35" fmla="*/ 57 h 128"/>
                <a:gd name="T36" fmla="*/ 97 w 154"/>
                <a:gd name="T37" fmla="*/ 60 h 128"/>
                <a:gd name="T38" fmla="*/ 108 w 154"/>
                <a:gd name="T39" fmla="*/ 53 h 128"/>
                <a:gd name="T40" fmla="*/ 115 w 154"/>
                <a:gd name="T41" fmla="*/ 54 h 128"/>
                <a:gd name="T42" fmla="*/ 116 w 154"/>
                <a:gd name="T43" fmla="*/ 32 h 128"/>
                <a:gd name="T44" fmla="*/ 98 w 154"/>
                <a:gd name="T45" fmla="*/ 36 h 128"/>
                <a:gd name="T46" fmla="*/ 87 w 154"/>
                <a:gd name="T47" fmla="*/ 31 h 128"/>
                <a:gd name="T48" fmla="*/ 86 w 154"/>
                <a:gd name="T49" fmla="*/ 40 h 128"/>
                <a:gd name="T50" fmla="*/ 80 w 154"/>
                <a:gd name="T51" fmla="*/ 48 h 128"/>
                <a:gd name="T52" fmla="*/ 75 w 154"/>
                <a:gd name="T53" fmla="*/ 54 h 128"/>
                <a:gd name="T54" fmla="*/ 67 w 154"/>
                <a:gd name="T55" fmla="*/ 57 h 128"/>
                <a:gd name="T56" fmla="*/ 60 w 154"/>
                <a:gd name="T57" fmla="*/ 56 h 128"/>
                <a:gd name="T58" fmla="*/ 52 w 154"/>
                <a:gd name="T59" fmla="*/ 54 h 128"/>
                <a:gd name="T60" fmla="*/ 54 w 154"/>
                <a:gd name="T61" fmla="*/ 49 h 128"/>
                <a:gd name="T62" fmla="*/ 48 w 154"/>
                <a:gd name="T63" fmla="*/ 53 h 128"/>
                <a:gd name="T64" fmla="*/ 40 w 154"/>
                <a:gd name="T65" fmla="*/ 46 h 128"/>
                <a:gd name="T66" fmla="*/ 43 w 154"/>
                <a:gd name="T67" fmla="*/ 45 h 128"/>
                <a:gd name="T68" fmla="*/ 35 w 154"/>
                <a:gd name="T69" fmla="*/ 49 h 128"/>
                <a:gd name="T70" fmla="*/ 36 w 154"/>
                <a:gd name="T71" fmla="*/ 55 h 128"/>
                <a:gd name="T72" fmla="*/ 16 w 154"/>
                <a:gd name="T73" fmla="*/ 39 h 128"/>
                <a:gd name="T74" fmla="*/ 10 w 154"/>
                <a:gd name="T75" fmla="*/ 40 h 128"/>
                <a:gd name="T76" fmla="*/ 0 w 154"/>
                <a:gd name="T77" fmla="*/ 28 h 128"/>
                <a:gd name="T78" fmla="*/ 32 w 154"/>
                <a:gd name="T79" fmla="*/ 24 h 128"/>
                <a:gd name="T80" fmla="*/ 54 w 154"/>
                <a:gd name="T81" fmla="*/ 21 h 128"/>
                <a:gd name="T82" fmla="*/ 81 w 154"/>
                <a:gd name="T83" fmla="*/ 17 h 128"/>
                <a:gd name="T84" fmla="*/ 98 w 154"/>
                <a:gd name="T85" fmla="*/ 0 h 128"/>
                <a:gd name="T86" fmla="*/ 101 w 154"/>
                <a:gd name="T87" fmla="*/ 3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" h="128">
                  <a:moveTo>
                    <a:pt x="101" y="3"/>
                  </a:moveTo>
                  <a:lnTo>
                    <a:pt x="105" y="2"/>
                  </a:lnTo>
                  <a:lnTo>
                    <a:pt x="116" y="15"/>
                  </a:lnTo>
                  <a:lnTo>
                    <a:pt x="125" y="19"/>
                  </a:lnTo>
                  <a:lnTo>
                    <a:pt x="130" y="25"/>
                  </a:lnTo>
                  <a:lnTo>
                    <a:pt x="135" y="13"/>
                  </a:lnTo>
                  <a:lnTo>
                    <a:pt x="140" y="10"/>
                  </a:lnTo>
                  <a:lnTo>
                    <a:pt x="152" y="11"/>
                  </a:lnTo>
                  <a:lnTo>
                    <a:pt x="153" y="14"/>
                  </a:lnTo>
                  <a:lnTo>
                    <a:pt x="153" y="19"/>
                  </a:lnTo>
                  <a:lnTo>
                    <a:pt x="152" y="19"/>
                  </a:lnTo>
                  <a:lnTo>
                    <a:pt x="154" y="22"/>
                  </a:lnTo>
                  <a:lnTo>
                    <a:pt x="149" y="25"/>
                  </a:lnTo>
                  <a:lnTo>
                    <a:pt x="147" y="20"/>
                  </a:lnTo>
                  <a:lnTo>
                    <a:pt x="145" y="22"/>
                  </a:lnTo>
                  <a:lnTo>
                    <a:pt x="142" y="41"/>
                  </a:lnTo>
                  <a:lnTo>
                    <a:pt x="136" y="46"/>
                  </a:lnTo>
                  <a:lnTo>
                    <a:pt x="139" y="50"/>
                  </a:lnTo>
                  <a:lnTo>
                    <a:pt x="143" y="49"/>
                  </a:lnTo>
                  <a:lnTo>
                    <a:pt x="145" y="68"/>
                  </a:lnTo>
                  <a:lnTo>
                    <a:pt x="139" y="85"/>
                  </a:lnTo>
                  <a:lnTo>
                    <a:pt x="141" y="98"/>
                  </a:lnTo>
                  <a:lnTo>
                    <a:pt x="132" y="106"/>
                  </a:lnTo>
                  <a:lnTo>
                    <a:pt x="135" y="115"/>
                  </a:lnTo>
                  <a:lnTo>
                    <a:pt x="130" y="117"/>
                  </a:lnTo>
                  <a:lnTo>
                    <a:pt x="133" y="121"/>
                  </a:lnTo>
                  <a:lnTo>
                    <a:pt x="129" y="128"/>
                  </a:lnTo>
                  <a:lnTo>
                    <a:pt x="109" y="126"/>
                  </a:lnTo>
                  <a:lnTo>
                    <a:pt x="98" y="114"/>
                  </a:lnTo>
                  <a:lnTo>
                    <a:pt x="98" y="108"/>
                  </a:lnTo>
                  <a:lnTo>
                    <a:pt x="94" y="110"/>
                  </a:lnTo>
                  <a:lnTo>
                    <a:pt x="92" y="106"/>
                  </a:lnTo>
                  <a:lnTo>
                    <a:pt x="84" y="102"/>
                  </a:lnTo>
                  <a:lnTo>
                    <a:pt x="75" y="64"/>
                  </a:lnTo>
                  <a:lnTo>
                    <a:pt x="76" y="62"/>
                  </a:lnTo>
                  <a:lnTo>
                    <a:pt x="82" y="57"/>
                  </a:lnTo>
                  <a:lnTo>
                    <a:pt x="81" y="54"/>
                  </a:lnTo>
                  <a:lnTo>
                    <a:pt x="97" y="60"/>
                  </a:lnTo>
                  <a:lnTo>
                    <a:pt x="100" y="54"/>
                  </a:lnTo>
                  <a:lnTo>
                    <a:pt x="108" y="53"/>
                  </a:lnTo>
                  <a:lnTo>
                    <a:pt x="110" y="56"/>
                  </a:lnTo>
                  <a:lnTo>
                    <a:pt x="115" y="54"/>
                  </a:lnTo>
                  <a:lnTo>
                    <a:pt x="121" y="42"/>
                  </a:lnTo>
                  <a:lnTo>
                    <a:pt x="116" y="32"/>
                  </a:lnTo>
                  <a:lnTo>
                    <a:pt x="104" y="36"/>
                  </a:lnTo>
                  <a:lnTo>
                    <a:pt x="98" y="36"/>
                  </a:lnTo>
                  <a:lnTo>
                    <a:pt x="94" y="31"/>
                  </a:lnTo>
                  <a:lnTo>
                    <a:pt x="87" y="31"/>
                  </a:lnTo>
                  <a:lnTo>
                    <a:pt x="86" y="37"/>
                  </a:lnTo>
                  <a:lnTo>
                    <a:pt x="86" y="40"/>
                  </a:lnTo>
                  <a:lnTo>
                    <a:pt x="81" y="43"/>
                  </a:lnTo>
                  <a:lnTo>
                    <a:pt x="80" y="48"/>
                  </a:lnTo>
                  <a:lnTo>
                    <a:pt x="76" y="47"/>
                  </a:lnTo>
                  <a:lnTo>
                    <a:pt x="75" y="54"/>
                  </a:lnTo>
                  <a:lnTo>
                    <a:pt x="72" y="51"/>
                  </a:lnTo>
                  <a:lnTo>
                    <a:pt x="67" y="57"/>
                  </a:lnTo>
                  <a:lnTo>
                    <a:pt x="60" y="51"/>
                  </a:lnTo>
                  <a:lnTo>
                    <a:pt x="60" y="56"/>
                  </a:lnTo>
                  <a:lnTo>
                    <a:pt x="54" y="60"/>
                  </a:lnTo>
                  <a:lnTo>
                    <a:pt x="52" y="54"/>
                  </a:lnTo>
                  <a:lnTo>
                    <a:pt x="56" y="52"/>
                  </a:lnTo>
                  <a:lnTo>
                    <a:pt x="54" y="49"/>
                  </a:lnTo>
                  <a:lnTo>
                    <a:pt x="49" y="52"/>
                  </a:lnTo>
                  <a:lnTo>
                    <a:pt x="48" y="53"/>
                  </a:lnTo>
                  <a:lnTo>
                    <a:pt x="45" y="56"/>
                  </a:lnTo>
                  <a:lnTo>
                    <a:pt x="40" y="46"/>
                  </a:lnTo>
                  <a:lnTo>
                    <a:pt x="43" y="48"/>
                  </a:lnTo>
                  <a:lnTo>
                    <a:pt x="43" y="45"/>
                  </a:lnTo>
                  <a:lnTo>
                    <a:pt x="43" y="43"/>
                  </a:lnTo>
                  <a:lnTo>
                    <a:pt x="35" y="49"/>
                  </a:lnTo>
                  <a:lnTo>
                    <a:pt x="38" y="51"/>
                  </a:lnTo>
                  <a:lnTo>
                    <a:pt x="36" y="55"/>
                  </a:lnTo>
                  <a:lnTo>
                    <a:pt x="23" y="47"/>
                  </a:lnTo>
                  <a:lnTo>
                    <a:pt x="16" y="39"/>
                  </a:lnTo>
                  <a:lnTo>
                    <a:pt x="11" y="37"/>
                  </a:lnTo>
                  <a:lnTo>
                    <a:pt x="10" y="40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0" y="19"/>
                  </a:lnTo>
                  <a:lnTo>
                    <a:pt x="32" y="24"/>
                  </a:lnTo>
                  <a:lnTo>
                    <a:pt x="40" y="20"/>
                  </a:lnTo>
                  <a:lnTo>
                    <a:pt x="54" y="21"/>
                  </a:lnTo>
                  <a:lnTo>
                    <a:pt x="61" y="29"/>
                  </a:lnTo>
                  <a:lnTo>
                    <a:pt x="81" y="17"/>
                  </a:lnTo>
                  <a:lnTo>
                    <a:pt x="91" y="17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101" y="3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07" name="Freeform 79">
              <a:extLst>
                <a:ext uri="{FF2B5EF4-FFF2-40B4-BE49-F238E27FC236}">
                  <a16:creationId xmlns:a16="http://schemas.microsoft.com/office/drawing/2014/main" id="{6A3F53E8-18AF-44E6-925B-ED96C9398B46}"/>
                </a:ext>
              </a:extLst>
            </p:cNvPr>
            <p:cNvSpPr>
              <a:spLocks/>
            </p:cNvSpPr>
            <p:nvPr/>
          </p:nvSpPr>
          <p:spPr bwMode="auto">
            <a:xfrm>
              <a:off x="9933365" y="5355551"/>
              <a:ext cx="339725" cy="246063"/>
            </a:xfrm>
            <a:custGeom>
              <a:avLst/>
              <a:gdLst>
                <a:gd name="T0" fmla="*/ 24 w 214"/>
                <a:gd name="T1" fmla="*/ 99 h 155"/>
                <a:gd name="T2" fmla="*/ 8 w 214"/>
                <a:gd name="T3" fmla="*/ 93 h 155"/>
                <a:gd name="T4" fmla="*/ 0 w 214"/>
                <a:gd name="T5" fmla="*/ 74 h 155"/>
                <a:gd name="T6" fmla="*/ 56 w 214"/>
                <a:gd name="T7" fmla="*/ 73 h 155"/>
                <a:gd name="T8" fmla="*/ 68 w 214"/>
                <a:gd name="T9" fmla="*/ 77 h 155"/>
                <a:gd name="T10" fmla="*/ 79 w 214"/>
                <a:gd name="T11" fmla="*/ 59 h 155"/>
                <a:gd name="T12" fmla="*/ 78 w 214"/>
                <a:gd name="T13" fmla="*/ 49 h 155"/>
                <a:gd name="T14" fmla="*/ 74 w 214"/>
                <a:gd name="T15" fmla="*/ 46 h 155"/>
                <a:gd name="T16" fmla="*/ 74 w 214"/>
                <a:gd name="T17" fmla="*/ 39 h 155"/>
                <a:gd name="T18" fmla="*/ 71 w 214"/>
                <a:gd name="T19" fmla="*/ 39 h 155"/>
                <a:gd name="T20" fmla="*/ 70 w 214"/>
                <a:gd name="T21" fmla="*/ 34 h 155"/>
                <a:gd name="T22" fmla="*/ 78 w 214"/>
                <a:gd name="T23" fmla="*/ 11 h 155"/>
                <a:gd name="T24" fmla="*/ 81 w 214"/>
                <a:gd name="T25" fmla="*/ 9 h 155"/>
                <a:gd name="T26" fmla="*/ 85 w 214"/>
                <a:gd name="T27" fmla="*/ 16 h 155"/>
                <a:gd name="T28" fmla="*/ 101 w 214"/>
                <a:gd name="T29" fmla="*/ 0 h 155"/>
                <a:gd name="T30" fmla="*/ 120 w 214"/>
                <a:gd name="T31" fmla="*/ 30 h 155"/>
                <a:gd name="T32" fmla="*/ 198 w 214"/>
                <a:gd name="T33" fmla="*/ 29 h 155"/>
                <a:gd name="T34" fmla="*/ 198 w 214"/>
                <a:gd name="T35" fmla="*/ 29 h 155"/>
                <a:gd name="T36" fmla="*/ 198 w 214"/>
                <a:gd name="T37" fmla="*/ 35 h 155"/>
                <a:gd name="T38" fmla="*/ 192 w 214"/>
                <a:gd name="T39" fmla="*/ 43 h 155"/>
                <a:gd name="T40" fmla="*/ 192 w 214"/>
                <a:gd name="T41" fmla="*/ 43 h 155"/>
                <a:gd name="T42" fmla="*/ 189 w 214"/>
                <a:gd name="T43" fmla="*/ 45 h 155"/>
                <a:gd name="T44" fmla="*/ 186 w 214"/>
                <a:gd name="T45" fmla="*/ 54 h 155"/>
                <a:gd name="T46" fmla="*/ 180 w 214"/>
                <a:gd name="T47" fmla="*/ 54 h 155"/>
                <a:gd name="T48" fmla="*/ 172 w 214"/>
                <a:gd name="T49" fmla="*/ 71 h 155"/>
                <a:gd name="T50" fmla="*/ 213 w 214"/>
                <a:gd name="T51" fmla="*/ 86 h 155"/>
                <a:gd name="T52" fmla="*/ 214 w 214"/>
                <a:gd name="T53" fmla="*/ 93 h 155"/>
                <a:gd name="T54" fmla="*/ 206 w 214"/>
                <a:gd name="T55" fmla="*/ 108 h 155"/>
                <a:gd name="T56" fmla="*/ 207 w 214"/>
                <a:gd name="T57" fmla="*/ 123 h 155"/>
                <a:gd name="T58" fmla="*/ 207 w 214"/>
                <a:gd name="T59" fmla="*/ 123 h 155"/>
                <a:gd name="T60" fmla="*/ 190 w 214"/>
                <a:gd name="T61" fmla="*/ 122 h 155"/>
                <a:gd name="T62" fmla="*/ 186 w 214"/>
                <a:gd name="T63" fmla="*/ 140 h 155"/>
                <a:gd name="T64" fmla="*/ 177 w 214"/>
                <a:gd name="T65" fmla="*/ 155 h 155"/>
                <a:gd name="T66" fmla="*/ 177 w 214"/>
                <a:gd name="T67" fmla="*/ 155 h 155"/>
                <a:gd name="T68" fmla="*/ 166 w 214"/>
                <a:gd name="T69" fmla="*/ 153 h 155"/>
                <a:gd name="T70" fmla="*/ 166 w 214"/>
                <a:gd name="T71" fmla="*/ 132 h 155"/>
                <a:gd name="T72" fmla="*/ 158 w 214"/>
                <a:gd name="T73" fmla="*/ 144 h 155"/>
                <a:gd name="T74" fmla="*/ 111 w 214"/>
                <a:gd name="T75" fmla="*/ 143 h 155"/>
                <a:gd name="T76" fmla="*/ 82 w 214"/>
                <a:gd name="T77" fmla="*/ 127 h 155"/>
                <a:gd name="T78" fmla="*/ 65 w 214"/>
                <a:gd name="T79" fmla="*/ 122 h 155"/>
                <a:gd name="T80" fmla="*/ 56 w 214"/>
                <a:gd name="T81" fmla="*/ 113 h 155"/>
                <a:gd name="T82" fmla="*/ 24 w 214"/>
                <a:gd name="T83" fmla="*/ 99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4" h="155">
                  <a:moveTo>
                    <a:pt x="24" y="99"/>
                  </a:moveTo>
                  <a:lnTo>
                    <a:pt x="8" y="93"/>
                  </a:lnTo>
                  <a:lnTo>
                    <a:pt x="0" y="74"/>
                  </a:lnTo>
                  <a:lnTo>
                    <a:pt x="56" y="73"/>
                  </a:lnTo>
                  <a:lnTo>
                    <a:pt x="68" y="77"/>
                  </a:lnTo>
                  <a:lnTo>
                    <a:pt x="79" y="59"/>
                  </a:lnTo>
                  <a:lnTo>
                    <a:pt x="78" y="49"/>
                  </a:lnTo>
                  <a:lnTo>
                    <a:pt x="74" y="46"/>
                  </a:lnTo>
                  <a:lnTo>
                    <a:pt x="74" y="39"/>
                  </a:lnTo>
                  <a:lnTo>
                    <a:pt x="71" y="39"/>
                  </a:lnTo>
                  <a:lnTo>
                    <a:pt x="70" y="34"/>
                  </a:lnTo>
                  <a:lnTo>
                    <a:pt x="78" y="11"/>
                  </a:lnTo>
                  <a:lnTo>
                    <a:pt x="81" y="9"/>
                  </a:lnTo>
                  <a:lnTo>
                    <a:pt x="85" y="16"/>
                  </a:lnTo>
                  <a:lnTo>
                    <a:pt x="101" y="0"/>
                  </a:lnTo>
                  <a:lnTo>
                    <a:pt x="120" y="30"/>
                  </a:lnTo>
                  <a:lnTo>
                    <a:pt x="198" y="29"/>
                  </a:lnTo>
                  <a:lnTo>
                    <a:pt x="198" y="29"/>
                  </a:lnTo>
                  <a:lnTo>
                    <a:pt x="198" y="35"/>
                  </a:lnTo>
                  <a:lnTo>
                    <a:pt x="192" y="43"/>
                  </a:lnTo>
                  <a:lnTo>
                    <a:pt x="192" y="43"/>
                  </a:lnTo>
                  <a:lnTo>
                    <a:pt x="189" y="45"/>
                  </a:lnTo>
                  <a:lnTo>
                    <a:pt x="186" y="54"/>
                  </a:lnTo>
                  <a:lnTo>
                    <a:pt x="180" y="54"/>
                  </a:lnTo>
                  <a:lnTo>
                    <a:pt x="172" y="71"/>
                  </a:lnTo>
                  <a:lnTo>
                    <a:pt x="213" y="86"/>
                  </a:lnTo>
                  <a:lnTo>
                    <a:pt x="214" y="93"/>
                  </a:lnTo>
                  <a:lnTo>
                    <a:pt x="206" y="108"/>
                  </a:lnTo>
                  <a:lnTo>
                    <a:pt x="207" y="123"/>
                  </a:lnTo>
                  <a:lnTo>
                    <a:pt x="207" y="123"/>
                  </a:lnTo>
                  <a:lnTo>
                    <a:pt x="190" y="122"/>
                  </a:lnTo>
                  <a:lnTo>
                    <a:pt x="186" y="140"/>
                  </a:lnTo>
                  <a:lnTo>
                    <a:pt x="177" y="155"/>
                  </a:lnTo>
                  <a:lnTo>
                    <a:pt x="177" y="155"/>
                  </a:lnTo>
                  <a:lnTo>
                    <a:pt x="166" y="153"/>
                  </a:lnTo>
                  <a:lnTo>
                    <a:pt x="166" y="132"/>
                  </a:lnTo>
                  <a:lnTo>
                    <a:pt x="158" y="144"/>
                  </a:lnTo>
                  <a:lnTo>
                    <a:pt x="111" y="143"/>
                  </a:lnTo>
                  <a:lnTo>
                    <a:pt x="82" y="127"/>
                  </a:lnTo>
                  <a:lnTo>
                    <a:pt x="65" y="122"/>
                  </a:lnTo>
                  <a:lnTo>
                    <a:pt x="56" y="113"/>
                  </a:lnTo>
                  <a:lnTo>
                    <a:pt x="24" y="99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08" name="Freeform 80">
              <a:extLst>
                <a:ext uri="{FF2B5EF4-FFF2-40B4-BE49-F238E27FC236}">
                  <a16:creationId xmlns:a16="http://schemas.microsoft.com/office/drawing/2014/main" id="{FBCBC9CD-F044-4562-BF8C-A43B351CA3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6877" y="3996651"/>
              <a:ext cx="184150" cy="244475"/>
            </a:xfrm>
            <a:custGeom>
              <a:avLst/>
              <a:gdLst>
                <a:gd name="T0" fmla="*/ 84 w 116"/>
                <a:gd name="T1" fmla="*/ 0 h 154"/>
                <a:gd name="T2" fmla="*/ 93 w 116"/>
                <a:gd name="T3" fmla="*/ 9 h 154"/>
                <a:gd name="T4" fmla="*/ 88 w 116"/>
                <a:gd name="T5" fmla="*/ 19 h 154"/>
                <a:gd name="T6" fmla="*/ 93 w 116"/>
                <a:gd name="T7" fmla="*/ 32 h 154"/>
                <a:gd name="T8" fmla="*/ 91 w 116"/>
                <a:gd name="T9" fmla="*/ 42 h 154"/>
                <a:gd name="T10" fmla="*/ 98 w 116"/>
                <a:gd name="T11" fmla="*/ 51 h 154"/>
                <a:gd name="T12" fmla="*/ 104 w 116"/>
                <a:gd name="T13" fmla="*/ 49 h 154"/>
                <a:gd name="T14" fmla="*/ 108 w 116"/>
                <a:gd name="T15" fmla="*/ 54 h 154"/>
                <a:gd name="T16" fmla="*/ 110 w 116"/>
                <a:gd name="T17" fmla="*/ 70 h 154"/>
                <a:gd name="T18" fmla="*/ 107 w 116"/>
                <a:gd name="T19" fmla="*/ 78 h 154"/>
                <a:gd name="T20" fmla="*/ 100 w 116"/>
                <a:gd name="T21" fmla="*/ 81 h 154"/>
                <a:gd name="T22" fmla="*/ 81 w 116"/>
                <a:gd name="T23" fmla="*/ 75 h 154"/>
                <a:gd name="T24" fmla="*/ 82 w 116"/>
                <a:gd name="T25" fmla="*/ 98 h 154"/>
                <a:gd name="T26" fmla="*/ 80 w 116"/>
                <a:gd name="T27" fmla="*/ 100 h 154"/>
                <a:gd name="T28" fmla="*/ 87 w 116"/>
                <a:gd name="T29" fmla="*/ 106 h 154"/>
                <a:gd name="T30" fmla="*/ 98 w 116"/>
                <a:gd name="T31" fmla="*/ 107 h 154"/>
                <a:gd name="T32" fmla="*/ 105 w 116"/>
                <a:gd name="T33" fmla="*/ 126 h 154"/>
                <a:gd name="T34" fmla="*/ 112 w 116"/>
                <a:gd name="T35" fmla="*/ 136 h 154"/>
                <a:gd name="T36" fmla="*/ 111 w 116"/>
                <a:gd name="T37" fmla="*/ 142 h 154"/>
                <a:gd name="T38" fmla="*/ 116 w 116"/>
                <a:gd name="T39" fmla="*/ 150 h 154"/>
                <a:gd name="T40" fmla="*/ 115 w 116"/>
                <a:gd name="T41" fmla="*/ 153 h 154"/>
                <a:gd name="T42" fmla="*/ 107 w 116"/>
                <a:gd name="T43" fmla="*/ 154 h 154"/>
                <a:gd name="T44" fmla="*/ 106 w 116"/>
                <a:gd name="T45" fmla="*/ 147 h 154"/>
                <a:gd name="T46" fmla="*/ 100 w 116"/>
                <a:gd name="T47" fmla="*/ 143 h 154"/>
                <a:gd name="T48" fmla="*/ 92 w 116"/>
                <a:gd name="T49" fmla="*/ 127 h 154"/>
                <a:gd name="T50" fmla="*/ 81 w 116"/>
                <a:gd name="T51" fmla="*/ 122 h 154"/>
                <a:gd name="T52" fmla="*/ 78 w 116"/>
                <a:gd name="T53" fmla="*/ 110 h 154"/>
                <a:gd name="T54" fmla="*/ 78 w 116"/>
                <a:gd name="T55" fmla="*/ 96 h 154"/>
                <a:gd name="T56" fmla="*/ 70 w 116"/>
                <a:gd name="T57" fmla="*/ 88 h 154"/>
                <a:gd name="T58" fmla="*/ 57 w 116"/>
                <a:gd name="T59" fmla="*/ 55 h 154"/>
                <a:gd name="T60" fmla="*/ 54 w 116"/>
                <a:gd name="T61" fmla="*/ 52 h 154"/>
                <a:gd name="T62" fmla="*/ 46 w 116"/>
                <a:gd name="T63" fmla="*/ 54 h 154"/>
                <a:gd name="T64" fmla="*/ 49 w 116"/>
                <a:gd name="T65" fmla="*/ 80 h 154"/>
                <a:gd name="T66" fmla="*/ 47 w 116"/>
                <a:gd name="T67" fmla="*/ 89 h 154"/>
                <a:gd name="T68" fmla="*/ 57 w 116"/>
                <a:gd name="T69" fmla="*/ 116 h 154"/>
                <a:gd name="T70" fmla="*/ 58 w 116"/>
                <a:gd name="T71" fmla="*/ 134 h 154"/>
                <a:gd name="T72" fmla="*/ 38 w 116"/>
                <a:gd name="T73" fmla="*/ 118 h 154"/>
                <a:gd name="T74" fmla="*/ 31 w 116"/>
                <a:gd name="T75" fmla="*/ 116 h 154"/>
                <a:gd name="T76" fmla="*/ 28 w 116"/>
                <a:gd name="T77" fmla="*/ 109 h 154"/>
                <a:gd name="T78" fmla="*/ 4 w 116"/>
                <a:gd name="T79" fmla="*/ 106 h 154"/>
                <a:gd name="T80" fmla="*/ 0 w 116"/>
                <a:gd name="T81" fmla="*/ 101 h 154"/>
                <a:gd name="T82" fmla="*/ 0 w 116"/>
                <a:gd name="T83" fmla="*/ 93 h 154"/>
                <a:gd name="T84" fmla="*/ 0 w 116"/>
                <a:gd name="T85" fmla="*/ 93 h 154"/>
                <a:gd name="T86" fmla="*/ 3 w 116"/>
                <a:gd name="T87" fmla="*/ 95 h 154"/>
                <a:gd name="T88" fmla="*/ 19 w 116"/>
                <a:gd name="T89" fmla="*/ 80 h 154"/>
                <a:gd name="T90" fmla="*/ 31 w 116"/>
                <a:gd name="T91" fmla="*/ 78 h 154"/>
                <a:gd name="T92" fmla="*/ 29 w 116"/>
                <a:gd name="T93" fmla="*/ 47 h 154"/>
                <a:gd name="T94" fmla="*/ 39 w 116"/>
                <a:gd name="T95" fmla="*/ 21 h 154"/>
                <a:gd name="T96" fmla="*/ 63 w 116"/>
                <a:gd name="T97" fmla="*/ 21 h 154"/>
                <a:gd name="T98" fmla="*/ 84 w 116"/>
                <a:gd name="T99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6" h="154">
                  <a:moveTo>
                    <a:pt x="84" y="0"/>
                  </a:moveTo>
                  <a:lnTo>
                    <a:pt x="93" y="9"/>
                  </a:lnTo>
                  <a:lnTo>
                    <a:pt x="88" y="19"/>
                  </a:lnTo>
                  <a:lnTo>
                    <a:pt x="93" y="32"/>
                  </a:lnTo>
                  <a:lnTo>
                    <a:pt x="91" y="42"/>
                  </a:lnTo>
                  <a:lnTo>
                    <a:pt x="98" y="51"/>
                  </a:lnTo>
                  <a:lnTo>
                    <a:pt x="104" y="49"/>
                  </a:lnTo>
                  <a:lnTo>
                    <a:pt x="108" y="54"/>
                  </a:lnTo>
                  <a:lnTo>
                    <a:pt x="110" y="70"/>
                  </a:lnTo>
                  <a:lnTo>
                    <a:pt x="107" y="78"/>
                  </a:lnTo>
                  <a:lnTo>
                    <a:pt x="100" y="81"/>
                  </a:lnTo>
                  <a:lnTo>
                    <a:pt x="81" y="75"/>
                  </a:lnTo>
                  <a:lnTo>
                    <a:pt x="82" y="98"/>
                  </a:lnTo>
                  <a:lnTo>
                    <a:pt x="80" y="100"/>
                  </a:lnTo>
                  <a:lnTo>
                    <a:pt x="87" y="106"/>
                  </a:lnTo>
                  <a:lnTo>
                    <a:pt x="98" y="107"/>
                  </a:lnTo>
                  <a:lnTo>
                    <a:pt x="105" y="126"/>
                  </a:lnTo>
                  <a:lnTo>
                    <a:pt x="112" y="136"/>
                  </a:lnTo>
                  <a:lnTo>
                    <a:pt x="111" y="142"/>
                  </a:lnTo>
                  <a:lnTo>
                    <a:pt x="116" y="150"/>
                  </a:lnTo>
                  <a:lnTo>
                    <a:pt x="115" y="153"/>
                  </a:lnTo>
                  <a:lnTo>
                    <a:pt x="107" y="154"/>
                  </a:lnTo>
                  <a:lnTo>
                    <a:pt x="106" y="147"/>
                  </a:lnTo>
                  <a:lnTo>
                    <a:pt x="100" y="143"/>
                  </a:lnTo>
                  <a:lnTo>
                    <a:pt x="92" y="127"/>
                  </a:lnTo>
                  <a:lnTo>
                    <a:pt x="81" y="122"/>
                  </a:lnTo>
                  <a:lnTo>
                    <a:pt x="78" y="110"/>
                  </a:lnTo>
                  <a:lnTo>
                    <a:pt x="78" y="96"/>
                  </a:lnTo>
                  <a:lnTo>
                    <a:pt x="70" y="88"/>
                  </a:lnTo>
                  <a:lnTo>
                    <a:pt x="57" y="55"/>
                  </a:lnTo>
                  <a:lnTo>
                    <a:pt x="54" y="52"/>
                  </a:lnTo>
                  <a:lnTo>
                    <a:pt x="46" y="54"/>
                  </a:lnTo>
                  <a:lnTo>
                    <a:pt x="49" y="80"/>
                  </a:lnTo>
                  <a:lnTo>
                    <a:pt x="47" y="89"/>
                  </a:lnTo>
                  <a:lnTo>
                    <a:pt x="57" y="116"/>
                  </a:lnTo>
                  <a:lnTo>
                    <a:pt x="58" y="134"/>
                  </a:lnTo>
                  <a:lnTo>
                    <a:pt x="38" y="118"/>
                  </a:lnTo>
                  <a:lnTo>
                    <a:pt x="31" y="116"/>
                  </a:lnTo>
                  <a:lnTo>
                    <a:pt x="28" y="109"/>
                  </a:lnTo>
                  <a:lnTo>
                    <a:pt x="4" y="106"/>
                  </a:lnTo>
                  <a:lnTo>
                    <a:pt x="0" y="101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3" y="95"/>
                  </a:lnTo>
                  <a:lnTo>
                    <a:pt x="19" y="80"/>
                  </a:lnTo>
                  <a:lnTo>
                    <a:pt x="31" y="78"/>
                  </a:lnTo>
                  <a:lnTo>
                    <a:pt x="29" y="47"/>
                  </a:lnTo>
                  <a:lnTo>
                    <a:pt x="39" y="21"/>
                  </a:lnTo>
                  <a:lnTo>
                    <a:pt x="63" y="21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09" name="Freeform 81">
              <a:extLst>
                <a:ext uri="{FF2B5EF4-FFF2-40B4-BE49-F238E27FC236}">
                  <a16:creationId xmlns:a16="http://schemas.microsoft.com/office/drawing/2014/main" id="{E17C1D0D-1AF6-4DDF-9FCA-5FD9DAD89F7E}"/>
                </a:ext>
              </a:extLst>
            </p:cNvPr>
            <p:cNvSpPr>
              <a:spLocks/>
            </p:cNvSpPr>
            <p:nvPr/>
          </p:nvSpPr>
          <p:spPr bwMode="auto">
            <a:xfrm>
              <a:off x="9842877" y="5282526"/>
              <a:ext cx="404813" cy="263525"/>
            </a:xfrm>
            <a:custGeom>
              <a:avLst/>
              <a:gdLst>
                <a:gd name="T0" fmla="*/ 53 w 255"/>
                <a:gd name="T1" fmla="*/ 28 h 166"/>
                <a:gd name="T2" fmla="*/ 107 w 255"/>
                <a:gd name="T3" fmla="*/ 35 h 166"/>
                <a:gd name="T4" fmla="*/ 116 w 255"/>
                <a:gd name="T5" fmla="*/ 5 h 166"/>
                <a:gd name="T6" fmla="*/ 138 w 255"/>
                <a:gd name="T7" fmla="*/ 3 h 166"/>
                <a:gd name="T8" fmla="*/ 140 w 255"/>
                <a:gd name="T9" fmla="*/ 22 h 166"/>
                <a:gd name="T10" fmla="*/ 164 w 255"/>
                <a:gd name="T11" fmla="*/ 45 h 166"/>
                <a:gd name="T12" fmla="*/ 187 w 255"/>
                <a:gd name="T13" fmla="*/ 49 h 166"/>
                <a:gd name="T14" fmla="*/ 213 w 255"/>
                <a:gd name="T15" fmla="*/ 36 h 166"/>
                <a:gd name="T16" fmla="*/ 238 w 255"/>
                <a:gd name="T17" fmla="*/ 28 h 166"/>
                <a:gd name="T18" fmla="*/ 241 w 255"/>
                <a:gd name="T19" fmla="*/ 35 h 166"/>
                <a:gd name="T20" fmla="*/ 251 w 255"/>
                <a:gd name="T21" fmla="*/ 56 h 166"/>
                <a:gd name="T22" fmla="*/ 255 w 255"/>
                <a:gd name="T23" fmla="*/ 75 h 166"/>
                <a:gd name="T24" fmla="*/ 158 w 255"/>
                <a:gd name="T25" fmla="*/ 46 h 166"/>
                <a:gd name="T26" fmla="*/ 138 w 255"/>
                <a:gd name="T27" fmla="*/ 55 h 166"/>
                <a:gd name="T28" fmla="*/ 127 w 255"/>
                <a:gd name="T29" fmla="*/ 80 h 166"/>
                <a:gd name="T30" fmla="*/ 131 w 255"/>
                <a:gd name="T31" fmla="*/ 85 h 166"/>
                <a:gd name="T32" fmla="*/ 135 w 255"/>
                <a:gd name="T33" fmla="*/ 95 h 166"/>
                <a:gd name="T34" fmla="*/ 125 w 255"/>
                <a:gd name="T35" fmla="*/ 123 h 166"/>
                <a:gd name="T36" fmla="*/ 57 w 255"/>
                <a:gd name="T37" fmla="*/ 120 h 166"/>
                <a:gd name="T38" fmla="*/ 81 w 255"/>
                <a:gd name="T39" fmla="*/ 145 h 166"/>
                <a:gd name="T40" fmla="*/ 81 w 255"/>
                <a:gd name="T41" fmla="*/ 145 h 166"/>
                <a:gd name="T42" fmla="*/ 73 w 255"/>
                <a:gd name="T43" fmla="*/ 165 h 166"/>
                <a:gd name="T44" fmla="*/ 67 w 255"/>
                <a:gd name="T45" fmla="*/ 166 h 166"/>
                <a:gd name="T46" fmla="*/ 32 w 255"/>
                <a:gd name="T47" fmla="*/ 132 h 166"/>
                <a:gd name="T48" fmla="*/ 14 w 255"/>
                <a:gd name="T49" fmla="*/ 108 h 166"/>
                <a:gd name="T50" fmla="*/ 9 w 255"/>
                <a:gd name="T51" fmla="*/ 109 h 166"/>
                <a:gd name="T52" fmla="*/ 6 w 255"/>
                <a:gd name="T53" fmla="*/ 95 h 166"/>
                <a:gd name="T54" fmla="*/ 1 w 255"/>
                <a:gd name="T55" fmla="*/ 81 h 166"/>
                <a:gd name="T56" fmla="*/ 0 w 255"/>
                <a:gd name="T57" fmla="*/ 78 h 166"/>
                <a:gd name="T58" fmla="*/ 6 w 255"/>
                <a:gd name="T59" fmla="*/ 77 h 166"/>
                <a:gd name="T60" fmla="*/ 4 w 255"/>
                <a:gd name="T61" fmla="*/ 71 h 166"/>
                <a:gd name="T62" fmla="*/ 0 w 255"/>
                <a:gd name="T63" fmla="*/ 36 h 166"/>
                <a:gd name="T64" fmla="*/ 5 w 255"/>
                <a:gd name="T65" fmla="*/ 29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5" h="166">
                  <a:moveTo>
                    <a:pt x="18" y="29"/>
                  </a:moveTo>
                  <a:lnTo>
                    <a:pt x="53" y="28"/>
                  </a:lnTo>
                  <a:lnTo>
                    <a:pt x="57" y="35"/>
                  </a:lnTo>
                  <a:lnTo>
                    <a:pt x="107" y="35"/>
                  </a:lnTo>
                  <a:lnTo>
                    <a:pt x="122" y="19"/>
                  </a:lnTo>
                  <a:lnTo>
                    <a:pt x="116" y="5"/>
                  </a:lnTo>
                  <a:lnTo>
                    <a:pt x="139" y="0"/>
                  </a:lnTo>
                  <a:lnTo>
                    <a:pt x="138" y="3"/>
                  </a:lnTo>
                  <a:lnTo>
                    <a:pt x="146" y="4"/>
                  </a:lnTo>
                  <a:lnTo>
                    <a:pt x="140" y="22"/>
                  </a:lnTo>
                  <a:lnTo>
                    <a:pt x="157" y="22"/>
                  </a:lnTo>
                  <a:lnTo>
                    <a:pt x="164" y="45"/>
                  </a:lnTo>
                  <a:lnTo>
                    <a:pt x="168" y="51"/>
                  </a:lnTo>
                  <a:lnTo>
                    <a:pt x="187" y="49"/>
                  </a:lnTo>
                  <a:lnTo>
                    <a:pt x="213" y="36"/>
                  </a:lnTo>
                  <a:lnTo>
                    <a:pt x="213" y="36"/>
                  </a:lnTo>
                  <a:lnTo>
                    <a:pt x="238" y="28"/>
                  </a:lnTo>
                  <a:lnTo>
                    <a:pt x="238" y="28"/>
                  </a:lnTo>
                  <a:lnTo>
                    <a:pt x="245" y="33"/>
                  </a:lnTo>
                  <a:lnTo>
                    <a:pt x="241" y="35"/>
                  </a:lnTo>
                  <a:lnTo>
                    <a:pt x="241" y="44"/>
                  </a:lnTo>
                  <a:lnTo>
                    <a:pt x="251" y="56"/>
                  </a:lnTo>
                  <a:lnTo>
                    <a:pt x="255" y="75"/>
                  </a:lnTo>
                  <a:lnTo>
                    <a:pt x="255" y="75"/>
                  </a:lnTo>
                  <a:lnTo>
                    <a:pt x="177" y="76"/>
                  </a:lnTo>
                  <a:lnTo>
                    <a:pt x="158" y="46"/>
                  </a:lnTo>
                  <a:lnTo>
                    <a:pt x="142" y="62"/>
                  </a:lnTo>
                  <a:lnTo>
                    <a:pt x="138" y="55"/>
                  </a:lnTo>
                  <a:lnTo>
                    <a:pt x="135" y="57"/>
                  </a:lnTo>
                  <a:lnTo>
                    <a:pt x="127" y="80"/>
                  </a:lnTo>
                  <a:lnTo>
                    <a:pt x="128" y="85"/>
                  </a:lnTo>
                  <a:lnTo>
                    <a:pt x="131" y="85"/>
                  </a:lnTo>
                  <a:lnTo>
                    <a:pt x="131" y="92"/>
                  </a:lnTo>
                  <a:lnTo>
                    <a:pt x="135" y="95"/>
                  </a:lnTo>
                  <a:lnTo>
                    <a:pt x="136" y="105"/>
                  </a:lnTo>
                  <a:lnTo>
                    <a:pt x="125" y="123"/>
                  </a:lnTo>
                  <a:lnTo>
                    <a:pt x="113" y="119"/>
                  </a:lnTo>
                  <a:lnTo>
                    <a:pt x="57" y="120"/>
                  </a:lnTo>
                  <a:lnTo>
                    <a:pt x="65" y="139"/>
                  </a:lnTo>
                  <a:lnTo>
                    <a:pt x="81" y="145"/>
                  </a:lnTo>
                  <a:lnTo>
                    <a:pt x="81" y="145"/>
                  </a:lnTo>
                  <a:lnTo>
                    <a:pt x="81" y="145"/>
                  </a:lnTo>
                  <a:lnTo>
                    <a:pt x="81" y="145"/>
                  </a:lnTo>
                  <a:lnTo>
                    <a:pt x="73" y="165"/>
                  </a:lnTo>
                  <a:lnTo>
                    <a:pt x="73" y="165"/>
                  </a:lnTo>
                  <a:lnTo>
                    <a:pt x="67" y="166"/>
                  </a:lnTo>
                  <a:lnTo>
                    <a:pt x="36" y="146"/>
                  </a:lnTo>
                  <a:lnTo>
                    <a:pt x="32" y="132"/>
                  </a:lnTo>
                  <a:lnTo>
                    <a:pt x="20" y="122"/>
                  </a:lnTo>
                  <a:lnTo>
                    <a:pt x="14" y="108"/>
                  </a:lnTo>
                  <a:lnTo>
                    <a:pt x="11" y="106"/>
                  </a:lnTo>
                  <a:lnTo>
                    <a:pt x="9" y="109"/>
                  </a:lnTo>
                  <a:lnTo>
                    <a:pt x="4" y="100"/>
                  </a:lnTo>
                  <a:lnTo>
                    <a:pt x="6" y="95"/>
                  </a:lnTo>
                  <a:lnTo>
                    <a:pt x="5" y="93"/>
                  </a:lnTo>
                  <a:lnTo>
                    <a:pt x="1" y="81"/>
                  </a:lnTo>
                  <a:lnTo>
                    <a:pt x="3" y="80"/>
                  </a:lnTo>
                  <a:lnTo>
                    <a:pt x="0" y="78"/>
                  </a:lnTo>
                  <a:lnTo>
                    <a:pt x="2" y="75"/>
                  </a:lnTo>
                  <a:lnTo>
                    <a:pt x="6" y="77"/>
                  </a:lnTo>
                  <a:lnTo>
                    <a:pt x="10" y="74"/>
                  </a:lnTo>
                  <a:lnTo>
                    <a:pt x="4" y="71"/>
                  </a:lnTo>
                  <a:lnTo>
                    <a:pt x="8" y="56"/>
                  </a:lnTo>
                  <a:lnTo>
                    <a:pt x="0" y="36"/>
                  </a:lnTo>
                  <a:lnTo>
                    <a:pt x="5" y="29"/>
                  </a:lnTo>
                  <a:lnTo>
                    <a:pt x="5" y="29"/>
                  </a:lnTo>
                  <a:lnTo>
                    <a:pt x="18" y="29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10" name="Freeform 82">
              <a:extLst>
                <a:ext uri="{FF2B5EF4-FFF2-40B4-BE49-F238E27FC236}">
                  <a16:creationId xmlns:a16="http://schemas.microsoft.com/office/drawing/2014/main" id="{7AB9EF53-508A-4828-AA84-50BC5EFE304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39527" y="5436513"/>
              <a:ext cx="695325" cy="334963"/>
            </a:xfrm>
            <a:custGeom>
              <a:avLst/>
              <a:gdLst>
                <a:gd name="T0" fmla="*/ 190 w 438"/>
                <a:gd name="T1" fmla="*/ 205 h 211"/>
                <a:gd name="T2" fmla="*/ 191 w 438"/>
                <a:gd name="T3" fmla="*/ 197 h 211"/>
                <a:gd name="T4" fmla="*/ 190 w 438"/>
                <a:gd name="T5" fmla="*/ 196 h 211"/>
                <a:gd name="T6" fmla="*/ 189 w 438"/>
                <a:gd name="T7" fmla="*/ 187 h 211"/>
                <a:gd name="T8" fmla="*/ 202 w 438"/>
                <a:gd name="T9" fmla="*/ 204 h 211"/>
                <a:gd name="T10" fmla="*/ 201 w 438"/>
                <a:gd name="T11" fmla="*/ 182 h 211"/>
                <a:gd name="T12" fmla="*/ 248 w 438"/>
                <a:gd name="T13" fmla="*/ 159 h 211"/>
                <a:gd name="T14" fmla="*/ 203 w 438"/>
                <a:gd name="T15" fmla="*/ 165 h 211"/>
                <a:gd name="T16" fmla="*/ 234 w 438"/>
                <a:gd name="T17" fmla="*/ 150 h 211"/>
                <a:gd name="T18" fmla="*/ 234 w 438"/>
                <a:gd name="T19" fmla="*/ 150 h 211"/>
                <a:gd name="T20" fmla="*/ 209 w 438"/>
                <a:gd name="T21" fmla="*/ 149 h 211"/>
                <a:gd name="T22" fmla="*/ 277 w 438"/>
                <a:gd name="T23" fmla="*/ 137 h 211"/>
                <a:gd name="T24" fmla="*/ 265 w 438"/>
                <a:gd name="T25" fmla="*/ 126 h 211"/>
                <a:gd name="T26" fmla="*/ 4 w 438"/>
                <a:gd name="T27" fmla="*/ 118 h 211"/>
                <a:gd name="T28" fmla="*/ 11 w 438"/>
                <a:gd name="T29" fmla="*/ 124 h 211"/>
                <a:gd name="T30" fmla="*/ 17 w 438"/>
                <a:gd name="T31" fmla="*/ 113 h 211"/>
                <a:gd name="T32" fmla="*/ 360 w 438"/>
                <a:gd name="T33" fmla="*/ 99 h 211"/>
                <a:gd name="T34" fmla="*/ 356 w 438"/>
                <a:gd name="T35" fmla="*/ 101 h 211"/>
                <a:gd name="T36" fmla="*/ 41 w 438"/>
                <a:gd name="T37" fmla="*/ 104 h 211"/>
                <a:gd name="T38" fmla="*/ 44 w 438"/>
                <a:gd name="T39" fmla="*/ 103 h 211"/>
                <a:gd name="T40" fmla="*/ 350 w 438"/>
                <a:gd name="T41" fmla="*/ 85 h 211"/>
                <a:gd name="T42" fmla="*/ 326 w 438"/>
                <a:gd name="T43" fmla="*/ 86 h 211"/>
                <a:gd name="T44" fmla="*/ 320 w 438"/>
                <a:gd name="T45" fmla="*/ 81 h 211"/>
                <a:gd name="T46" fmla="*/ 390 w 438"/>
                <a:gd name="T47" fmla="*/ 87 h 211"/>
                <a:gd name="T48" fmla="*/ 378 w 438"/>
                <a:gd name="T49" fmla="*/ 85 h 211"/>
                <a:gd name="T50" fmla="*/ 329 w 438"/>
                <a:gd name="T51" fmla="*/ 83 h 211"/>
                <a:gd name="T52" fmla="*/ 266 w 438"/>
                <a:gd name="T53" fmla="*/ 77 h 211"/>
                <a:gd name="T54" fmla="*/ 312 w 438"/>
                <a:gd name="T55" fmla="*/ 92 h 211"/>
                <a:gd name="T56" fmla="*/ 325 w 438"/>
                <a:gd name="T57" fmla="*/ 103 h 211"/>
                <a:gd name="T58" fmla="*/ 294 w 438"/>
                <a:gd name="T59" fmla="*/ 125 h 211"/>
                <a:gd name="T60" fmla="*/ 286 w 438"/>
                <a:gd name="T61" fmla="*/ 111 h 211"/>
                <a:gd name="T62" fmla="*/ 270 w 438"/>
                <a:gd name="T63" fmla="*/ 106 h 211"/>
                <a:gd name="T64" fmla="*/ 251 w 438"/>
                <a:gd name="T65" fmla="*/ 117 h 211"/>
                <a:gd name="T66" fmla="*/ 207 w 438"/>
                <a:gd name="T67" fmla="*/ 111 h 211"/>
                <a:gd name="T68" fmla="*/ 237 w 438"/>
                <a:gd name="T69" fmla="*/ 75 h 211"/>
                <a:gd name="T70" fmla="*/ 419 w 438"/>
                <a:gd name="T71" fmla="*/ 89 h 211"/>
                <a:gd name="T72" fmla="*/ 401 w 438"/>
                <a:gd name="T73" fmla="*/ 82 h 211"/>
                <a:gd name="T74" fmla="*/ 138 w 438"/>
                <a:gd name="T75" fmla="*/ 66 h 211"/>
                <a:gd name="T76" fmla="*/ 414 w 438"/>
                <a:gd name="T77" fmla="*/ 62 h 211"/>
                <a:gd name="T78" fmla="*/ 414 w 438"/>
                <a:gd name="T79" fmla="*/ 62 h 211"/>
                <a:gd name="T80" fmla="*/ 106 w 438"/>
                <a:gd name="T81" fmla="*/ 60 h 211"/>
                <a:gd name="T82" fmla="*/ 407 w 438"/>
                <a:gd name="T83" fmla="*/ 66 h 211"/>
                <a:gd name="T84" fmla="*/ 231 w 438"/>
                <a:gd name="T85" fmla="*/ 52 h 211"/>
                <a:gd name="T86" fmla="*/ 158 w 438"/>
                <a:gd name="T87" fmla="*/ 25 h 211"/>
                <a:gd name="T88" fmla="*/ 151 w 438"/>
                <a:gd name="T89" fmla="*/ 36 h 211"/>
                <a:gd name="T90" fmla="*/ 206 w 438"/>
                <a:gd name="T91" fmla="*/ 25 h 211"/>
                <a:gd name="T92" fmla="*/ 146 w 438"/>
                <a:gd name="T93" fmla="*/ 9 h 211"/>
                <a:gd name="T94" fmla="*/ 121 w 438"/>
                <a:gd name="T95" fmla="*/ 35 h 211"/>
                <a:gd name="T96" fmla="*/ 170 w 438"/>
                <a:gd name="T97" fmla="*/ 0 h 211"/>
                <a:gd name="T98" fmla="*/ 170 w 438"/>
                <a:gd name="T99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38" h="211">
                  <a:moveTo>
                    <a:pt x="194" y="198"/>
                  </a:moveTo>
                  <a:lnTo>
                    <a:pt x="198" y="205"/>
                  </a:lnTo>
                  <a:lnTo>
                    <a:pt x="192" y="211"/>
                  </a:lnTo>
                  <a:lnTo>
                    <a:pt x="190" y="205"/>
                  </a:lnTo>
                  <a:lnTo>
                    <a:pt x="194" y="198"/>
                  </a:lnTo>
                  <a:close/>
                  <a:moveTo>
                    <a:pt x="190" y="207"/>
                  </a:moveTo>
                  <a:lnTo>
                    <a:pt x="185" y="205"/>
                  </a:lnTo>
                  <a:lnTo>
                    <a:pt x="191" y="197"/>
                  </a:lnTo>
                  <a:lnTo>
                    <a:pt x="190" y="207"/>
                  </a:lnTo>
                  <a:close/>
                  <a:moveTo>
                    <a:pt x="189" y="187"/>
                  </a:moveTo>
                  <a:lnTo>
                    <a:pt x="193" y="190"/>
                  </a:lnTo>
                  <a:lnTo>
                    <a:pt x="190" y="196"/>
                  </a:lnTo>
                  <a:lnTo>
                    <a:pt x="182" y="202"/>
                  </a:lnTo>
                  <a:lnTo>
                    <a:pt x="179" y="195"/>
                  </a:lnTo>
                  <a:lnTo>
                    <a:pt x="183" y="188"/>
                  </a:lnTo>
                  <a:lnTo>
                    <a:pt x="189" y="187"/>
                  </a:lnTo>
                  <a:close/>
                  <a:moveTo>
                    <a:pt x="201" y="182"/>
                  </a:moveTo>
                  <a:lnTo>
                    <a:pt x="213" y="193"/>
                  </a:lnTo>
                  <a:lnTo>
                    <a:pt x="208" y="201"/>
                  </a:lnTo>
                  <a:lnTo>
                    <a:pt x="202" y="204"/>
                  </a:lnTo>
                  <a:lnTo>
                    <a:pt x="193" y="196"/>
                  </a:lnTo>
                  <a:lnTo>
                    <a:pt x="193" y="192"/>
                  </a:lnTo>
                  <a:lnTo>
                    <a:pt x="195" y="185"/>
                  </a:lnTo>
                  <a:lnTo>
                    <a:pt x="201" y="182"/>
                  </a:lnTo>
                  <a:close/>
                  <a:moveTo>
                    <a:pt x="249" y="162"/>
                  </a:moveTo>
                  <a:lnTo>
                    <a:pt x="242" y="167"/>
                  </a:lnTo>
                  <a:lnTo>
                    <a:pt x="236" y="162"/>
                  </a:lnTo>
                  <a:lnTo>
                    <a:pt x="248" y="159"/>
                  </a:lnTo>
                  <a:lnTo>
                    <a:pt x="249" y="162"/>
                  </a:lnTo>
                  <a:close/>
                  <a:moveTo>
                    <a:pt x="205" y="158"/>
                  </a:moveTo>
                  <a:lnTo>
                    <a:pt x="209" y="160"/>
                  </a:lnTo>
                  <a:lnTo>
                    <a:pt x="203" y="165"/>
                  </a:lnTo>
                  <a:lnTo>
                    <a:pt x="190" y="166"/>
                  </a:lnTo>
                  <a:lnTo>
                    <a:pt x="192" y="158"/>
                  </a:lnTo>
                  <a:lnTo>
                    <a:pt x="205" y="158"/>
                  </a:lnTo>
                  <a:close/>
                  <a:moveTo>
                    <a:pt x="234" y="150"/>
                  </a:moveTo>
                  <a:lnTo>
                    <a:pt x="237" y="152"/>
                  </a:lnTo>
                  <a:lnTo>
                    <a:pt x="235" y="155"/>
                  </a:lnTo>
                  <a:lnTo>
                    <a:pt x="232" y="153"/>
                  </a:lnTo>
                  <a:lnTo>
                    <a:pt x="234" y="150"/>
                  </a:lnTo>
                  <a:close/>
                  <a:moveTo>
                    <a:pt x="216" y="146"/>
                  </a:moveTo>
                  <a:lnTo>
                    <a:pt x="219" y="155"/>
                  </a:lnTo>
                  <a:lnTo>
                    <a:pt x="209" y="159"/>
                  </a:lnTo>
                  <a:lnTo>
                    <a:pt x="209" y="149"/>
                  </a:lnTo>
                  <a:lnTo>
                    <a:pt x="216" y="146"/>
                  </a:lnTo>
                  <a:close/>
                  <a:moveTo>
                    <a:pt x="265" y="126"/>
                  </a:moveTo>
                  <a:lnTo>
                    <a:pt x="274" y="130"/>
                  </a:lnTo>
                  <a:lnTo>
                    <a:pt x="277" y="137"/>
                  </a:lnTo>
                  <a:lnTo>
                    <a:pt x="268" y="141"/>
                  </a:lnTo>
                  <a:lnTo>
                    <a:pt x="263" y="139"/>
                  </a:lnTo>
                  <a:lnTo>
                    <a:pt x="261" y="134"/>
                  </a:lnTo>
                  <a:lnTo>
                    <a:pt x="265" y="126"/>
                  </a:lnTo>
                  <a:close/>
                  <a:moveTo>
                    <a:pt x="4" y="118"/>
                  </a:moveTo>
                  <a:lnTo>
                    <a:pt x="9" y="124"/>
                  </a:lnTo>
                  <a:lnTo>
                    <a:pt x="0" y="121"/>
                  </a:lnTo>
                  <a:lnTo>
                    <a:pt x="4" y="118"/>
                  </a:lnTo>
                  <a:close/>
                  <a:moveTo>
                    <a:pt x="11" y="122"/>
                  </a:moveTo>
                  <a:lnTo>
                    <a:pt x="22" y="118"/>
                  </a:lnTo>
                  <a:lnTo>
                    <a:pt x="20" y="122"/>
                  </a:lnTo>
                  <a:lnTo>
                    <a:pt x="11" y="124"/>
                  </a:lnTo>
                  <a:lnTo>
                    <a:pt x="11" y="122"/>
                  </a:lnTo>
                  <a:close/>
                  <a:moveTo>
                    <a:pt x="17" y="107"/>
                  </a:moveTo>
                  <a:lnTo>
                    <a:pt x="17" y="111"/>
                  </a:lnTo>
                  <a:lnTo>
                    <a:pt x="17" y="113"/>
                  </a:lnTo>
                  <a:lnTo>
                    <a:pt x="12" y="111"/>
                  </a:lnTo>
                  <a:lnTo>
                    <a:pt x="14" y="107"/>
                  </a:lnTo>
                  <a:lnTo>
                    <a:pt x="17" y="107"/>
                  </a:lnTo>
                  <a:close/>
                  <a:moveTo>
                    <a:pt x="360" y="99"/>
                  </a:moveTo>
                  <a:lnTo>
                    <a:pt x="362" y="104"/>
                  </a:lnTo>
                  <a:lnTo>
                    <a:pt x="356" y="108"/>
                  </a:lnTo>
                  <a:lnTo>
                    <a:pt x="353" y="103"/>
                  </a:lnTo>
                  <a:lnTo>
                    <a:pt x="356" y="101"/>
                  </a:lnTo>
                  <a:lnTo>
                    <a:pt x="357" y="99"/>
                  </a:lnTo>
                  <a:lnTo>
                    <a:pt x="360" y="99"/>
                  </a:lnTo>
                  <a:close/>
                  <a:moveTo>
                    <a:pt x="44" y="103"/>
                  </a:moveTo>
                  <a:lnTo>
                    <a:pt x="41" y="104"/>
                  </a:lnTo>
                  <a:lnTo>
                    <a:pt x="37" y="99"/>
                  </a:lnTo>
                  <a:lnTo>
                    <a:pt x="39" y="96"/>
                  </a:lnTo>
                  <a:lnTo>
                    <a:pt x="43" y="98"/>
                  </a:lnTo>
                  <a:lnTo>
                    <a:pt x="44" y="103"/>
                  </a:lnTo>
                  <a:close/>
                  <a:moveTo>
                    <a:pt x="353" y="88"/>
                  </a:moveTo>
                  <a:lnTo>
                    <a:pt x="353" y="91"/>
                  </a:lnTo>
                  <a:lnTo>
                    <a:pt x="346" y="95"/>
                  </a:lnTo>
                  <a:lnTo>
                    <a:pt x="350" y="85"/>
                  </a:lnTo>
                  <a:lnTo>
                    <a:pt x="353" y="85"/>
                  </a:lnTo>
                  <a:lnTo>
                    <a:pt x="353" y="88"/>
                  </a:lnTo>
                  <a:close/>
                  <a:moveTo>
                    <a:pt x="323" y="82"/>
                  </a:moveTo>
                  <a:lnTo>
                    <a:pt x="326" y="86"/>
                  </a:lnTo>
                  <a:lnTo>
                    <a:pt x="325" y="90"/>
                  </a:lnTo>
                  <a:lnTo>
                    <a:pt x="317" y="90"/>
                  </a:lnTo>
                  <a:lnTo>
                    <a:pt x="315" y="86"/>
                  </a:lnTo>
                  <a:lnTo>
                    <a:pt x="320" y="81"/>
                  </a:lnTo>
                  <a:lnTo>
                    <a:pt x="323" y="82"/>
                  </a:lnTo>
                  <a:close/>
                  <a:moveTo>
                    <a:pt x="378" y="82"/>
                  </a:moveTo>
                  <a:lnTo>
                    <a:pt x="382" y="86"/>
                  </a:lnTo>
                  <a:lnTo>
                    <a:pt x="390" y="87"/>
                  </a:lnTo>
                  <a:lnTo>
                    <a:pt x="377" y="96"/>
                  </a:lnTo>
                  <a:lnTo>
                    <a:pt x="374" y="95"/>
                  </a:lnTo>
                  <a:lnTo>
                    <a:pt x="381" y="87"/>
                  </a:lnTo>
                  <a:lnTo>
                    <a:pt x="378" y="85"/>
                  </a:lnTo>
                  <a:lnTo>
                    <a:pt x="378" y="82"/>
                  </a:lnTo>
                  <a:close/>
                  <a:moveTo>
                    <a:pt x="331" y="78"/>
                  </a:moveTo>
                  <a:lnTo>
                    <a:pt x="332" y="80"/>
                  </a:lnTo>
                  <a:lnTo>
                    <a:pt x="329" y="83"/>
                  </a:lnTo>
                  <a:lnTo>
                    <a:pt x="329" y="78"/>
                  </a:lnTo>
                  <a:lnTo>
                    <a:pt x="331" y="78"/>
                  </a:lnTo>
                  <a:close/>
                  <a:moveTo>
                    <a:pt x="257" y="74"/>
                  </a:moveTo>
                  <a:lnTo>
                    <a:pt x="266" y="77"/>
                  </a:lnTo>
                  <a:lnTo>
                    <a:pt x="277" y="95"/>
                  </a:lnTo>
                  <a:lnTo>
                    <a:pt x="294" y="89"/>
                  </a:lnTo>
                  <a:lnTo>
                    <a:pt x="301" y="93"/>
                  </a:lnTo>
                  <a:lnTo>
                    <a:pt x="312" y="92"/>
                  </a:lnTo>
                  <a:lnTo>
                    <a:pt x="313" y="92"/>
                  </a:lnTo>
                  <a:lnTo>
                    <a:pt x="318" y="92"/>
                  </a:lnTo>
                  <a:lnTo>
                    <a:pt x="323" y="95"/>
                  </a:lnTo>
                  <a:lnTo>
                    <a:pt x="325" y="103"/>
                  </a:lnTo>
                  <a:lnTo>
                    <a:pt x="317" y="107"/>
                  </a:lnTo>
                  <a:lnTo>
                    <a:pt x="316" y="115"/>
                  </a:lnTo>
                  <a:lnTo>
                    <a:pt x="309" y="112"/>
                  </a:lnTo>
                  <a:lnTo>
                    <a:pt x="294" y="125"/>
                  </a:lnTo>
                  <a:lnTo>
                    <a:pt x="292" y="122"/>
                  </a:lnTo>
                  <a:lnTo>
                    <a:pt x="294" y="121"/>
                  </a:lnTo>
                  <a:lnTo>
                    <a:pt x="284" y="117"/>
                  </a:lnTo>
                  <a:lnTo>
                    <a:pt x="286" y="111"/>
                  </a:lnTo>
                  <a:lnTo>
                    <a:pt x="284" y="107"/>
                  </a:lnTo>
                  <a:lnTo>
                    <a:pt x="275" y="104"/>
                  </a:lnTo>
                  <a:lnTo>
                    <a:pt x="272" y="108"/>
                  </a:lnTo>
                  <a:lnTo>
                    <a:pt x="270" y="106"/>
                  </a:lnTo>
                  <a:lnTo>
                    <a:pt x="268" y="110"/>
                  </a:lnTo>
                  <a:lnTo>
                    <a:pt x="263" y="110"/>
                  </a:lnTo>
                  <a:lnTo>
                    <a:pt x="263" y="113"/>
                  </a:lnTo>
                  <a:lnTo>
                    <a:pt x="251" y="117"/>
                  </a:lnTo>
                  <a:lnTo>
                    <a:pt x="249" y="120"/>
                  </a:lnTo>
                  <a:lnTo>
                    <a:pt x="239" y="109"/>
                  </a:lnTo>
                  <a:lnTo>
                    <a:pt x="220" y="118"/>
                  </a:lnTo>
                  <a:lnTo>
                    <a:pt x="207" y="111"/>
                  </a:lnTo>
                  <a:lnTo>
                    <a:pt x="206" y="104"/>
                  </a:lnTo>
                  <a:lnTo>
                    <a:pt x="216" y="88"/>
                  </a:lnTo>
                  <a:lnTo>
                    <a:pt x="233" y="82"/>
                  </a:lnTo>
                  <a:lnTo>
                    <a:pt x="237" y="75"/>
                  </a:lnTo>
                  <a:lnTo>
                    <a:pt x="257" y="74"/>
                  </a:lnTo>
                  <a:close/>
                  <a:moveTo>
                    <a:pt x="399" y="74"/>
                  </a:moveTo>
                  <a:lnTo>
                    <a:pt x="410" y="85"/>
                  </a:lnTo>
                  <a:lnTo>
                    <a:pt x="419" y="89"/>
                  </a:lnTo>
                  <a:lnTo>
                    <a:pt x="438" y="82"/>
                  </a:lnTo>
                  <a:lnTo>
                    <a:pt x="430" y="89"/>
                  </a:lnTo>
                  <a:lnTo>
                    <a:pt x="418" y="94"/>
                  </a:lnTo>
                  <a:lnTo>
                    <a:pt x="401" y="82"/>
                  </a:lnTo>
                  <a:lnTo>
                    <a:pt x="396" y="77"/>
                  </a:lnTo>
                  <a:lnTo>
                    <a:pt x="399" y="74"/>
                  </a:lnTo>
                  <a:close/>
                  <a:moveTo>
                    <a:pt x="133" y="62"/>
                  </a:moveTo>
                  <a:lnTo>
                    <a:pt x="138" y="66"/>
                  </a:lnTo>
                  <a:lnTo>
                    <a:pt x="135" y="69"/>
                  </a:lnTo>
                  <a:lnTo>
                    <a:pt x="132" y="66"/>
                  </a:lnTo>
                  <a:lnTo>
                    <a:pt x="133" y="62"/>
                  </a:lnTo>
                  <a:close/>
                  <a:moveTo>
                    <a:pt x="414" y="62"/>
                  </a:moveTo>
                  <a:lnTo>
                    <a:pt x="416" y="68"/>
                  </a:lnTo>
                  <a:lnTo>
                    <a:pt x="410" y="68"/>
                  </a:lnTo>
                  <a:lnTo>
                    <a:pt x="409" y="65"/>
                  </a:lnTo>
                  <a:lnTo>
                    <a:pt x="414" y="62"/>
                  </a:lnTo>
                  <a:close/>
                  <a:moveTo>
                    <a:pt x="116" y="56"/>
                  </a:moveTo>
                  <a:lnTo>
                    <a:pt x="118" y="58"/>
                  </a:lnTo>
                  <a:lnTo>
                    <a:pt x="115" y="65"/>
                  </a:lnTo>
                  <a:lnTo>
                    <a:pt x="106" y="60"/>
                  </a:lnTo>
                  <a:lnTo>
                    <a:pt x="116" y="56"/>
                  </a:lnTo>
                  <a:close/>
                  <a:moveTo>
                    <a:pt x="410" y="55"/>
                  </a:moveTo>
                  <a:lnTo>
                    <a:pt x="413" y="61"/>
                  </a:lnTo>
                  <a:lnTo>
                    <a:pt x="407" y="66"/>
                  </a:lnTo>
                  <a:lnTo>
                    <a:pt x="404" y="60"/>
                  </a:lnTo>
                  <a:lnTo>
                    <a:pt x="410" y="55"/>
                  </a:lnTo>
                  <a:close/>
                  <a:moveTo>
                    <a:pt x="225" y="49"/>
                  </a:moveTo>
                  <a:lnTo>
                    <a:pt x="231" y="52"/>
                  </a:lnTo>
                  <a:lnTo>
                    <a:pt x="230" y="55"/>
                  </a:lnTo>
                  <a:lnTo>
                    <a:pt x="225" y="57"/>
                  </a:lnTo>
                  <a:lnTo>
                    <a:pt x="225" y="49"/>
                  </a:lnTo>
                  <a:close/>
                  <a:moveTo>
                    <a:pt x="158" y="25"/>
                  </a:moveTo>
                  <a:lnTo>
                    <a:pt x="161" y="28"/>
                  </a:lnTo>
                  <a:lnTo>
                    <a:pt x="161" y="34"/>
                  </a:lnTo>
                  <a:lnTo>
                    <a:pt x="154" y="40"/>
                  </a:lnTo>
                  <a:lnTo>
                    <a:pt x="151" y="36"/>
                  </a:lnTo>
                  <a:lnTo>
                    <a:pt x="155" y="32"/>
                  </a:lnTo>
                  <a:lnTo>
                    <a:pt x="158" y="25"/>
                  </a:lnTo>
                  <a:close/>
                  <a:moveTo>
                    <a:pt x="203" y="20"/>
                  </a:moveTo>
                  <a:lnTo>
                    <a:pt x="206" y="25"/>
                  </a:lnTo>
                  <a:lnTo>
                    <a:pt x="199" y="27"/>
                  </a:lnTo>
                  <a:lnTo>
                    <a:pt x="200" y="21"/>
                  </a:lnTo>
                  <a:lnTo>
                    <a:pt x="203" y="20"/>
                  </a:lnTo>
                  <a:close/>
                  <a:moveTo>
                    <a:pt x="146" y="9"/>
                  </a:moveTo>
                  <a:lnTo>
                    <a:pt x="142" y="40"/>
                  </a:lnTo>
                  <a:lnTo>
                    <a:pt x="132" y="42"/>
                  </a:lnTo>
                  <a:lnTo>
                    <a:pt x="121" y="39"/>
                  </a:lnTo>
                  <a:lnTo>
                    <a:pt x="121" y="35"/>
                  </a:lnTo>
                  <a:lnTo>
                    <a:pt x="130" y="37"/>
                  </a:lnTo>
                  <a:lnTo>
                    <a:pt x="137" y="13"/>
                  </a:lnTo>
                  <a:lnTo>
                    <a:pt x="146" y="9"/>
                  </a:lnTo>
                  <a:close/>
                  <a:moveTo>
                    <a:pt x="170" y="0"/>
                  </a:moveTo>
                  <a:lnTo>
                    <a:pt x="170" y="9"/>
                  </a:lnTo>
                  <a:lnTo>
                    <a:pt x="161" y="6"/>
                  </a:lnTo>
                  <a:lnTo>
                    <a:pt x="161" y="4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11" name="Freeform 83">
              <a:extLst>
                <a:ext uri="{FF2B5EF4-FFF2-40B4-BE49-F238E27FC236}">
                  <a16:creationId xmlns:a16="http://schemas.microsoft.com/office/drawing/2014/main" id="{6639FE0F-0C6D-453B-A2F3-51DBE6BAE5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12777" y="4190326"/>
              <a:ext cx="266700" cy="254000"/>
            </a:xfrm>
            <a:custGeom>
              <a:avLst/>
              <a:gdLst>
                <a:gd name="T0" fmla="*/ 57 w 168"/>
                <a:gd name="T1" fmla="*/ 76 h 160"/>
                <a:gd name="T2" fmla="*/ 53 w 168"/>
                <a:gd name="T3" fmla="*/ 76 h 160"/>
                <a:gd name="T4" fmla="*/ 138 w 168"/>
                <a:gd name="T5" fmla="*/ 72 h 160"/>
                <a:gd name="T6" fmla="*/ 139 w 168"/>
                <a:gd name="T7" fmla="*/ 75 h 160"/>
                <a:gd name="T8" fmla="*/ 126 w 168"/>
                <a:gd name="T9" fmla="*/ 80 h 160"/>
                <a:gd name="T10" fmla="*/ 128 w 168"/>
                <a:gd name="T11" fmla="*/ 70 h 160"/>
                <a:gd name="T12" fmla="*/ 119 w 168"/>
                <a:gd name="T13" fmla="*/ 66 h 160"/>
                <a:gd name="T14" fmla="*/ 124 w 168"/>
                <a:gd name="T15" fmla="*/ 69 h 160"/>
                <a:gd name="T16" fmla="*/ 124 w 168"/>
                <a:gd name="T17" fmla="*/ 81 h 160"/>
                <a:gd name="T18" fmla="*/ 125 w 168"/>
                <a:gd name="T19" fmla="*/ 95 h 160"/>
                <a:gd name="T20" fmla="*/ 118 w 168"/>
                <a:gd name="T21" fmla="*/ 106 h 160"/>
                <a:gd name="T22" fmla="*/ 112 w 168"/>
                <a:gd name="T23" fmla="*/ 95 h 160"/>
                <a:gd name="T24" fmla="*/ 116 w 168"/>
                <a:gd name="T25" fmla="*/ 88 h 160"/>
                <a:gd name="T26" fmla="*/ 112 w 168"/>
                <a:gd name="T27" fmla="*/ 74 h 160"/>
                <a:gd name="T28" fmla="*/ 119 w 168"/>
                <a:gd name="T29" fmla="*/ 66 h 160"/>
                <a:gd name="T30" fmla="*/ 52 w 168"/>
                <a:gd name="T31" fmla="*/ 63 h 160"/>
                <a:gd name="T32" fmla="*/ 71 w 168"/>
                <a:gd name="T33" fmla="*/ 58 h 160"/>
                <a:gd name="T34" fmla="*/ 67 w 168"/>
                <a:gd name="T35" fmla="*/ 64 h 160"/>
                <a:gd name="T36" fmla="*/ 71 w 168"/>
                <a:gd name="T37" fmla="*/ 58 h 160"/>
                <a:gd name="T38" fmla="*/ 34 w 168"/>
                <a:gd name="T39" fmla="*/ 63 h 160"/>
                <a:gd name="T40" fmla="*/ 38 w 168"/>
                <a:gd name="T41" fmla="*/ 69 h 160"/>
                <a:gd name="T42" fmla="*/ 47 w 168"/>
                <a:gd name="T43" fmla="*/ 83 h 160"/>
                <a:gd name="T44" fmla="*/ 48 w 168"/>
                <a:gd name="T45" fmla="*/ 93 h 160"/>
                <a:gd name="T46" fmla="*/ 70 w 168"/>
                <a:gd name="T47" fmla="*/ 104 h 160"/>
                <a:gd name="T48" fmla="*/ 98 w 168"/>
                <a:gd name="T49" fmla="*/ 113 h 160"/>
                <a:gd name="T50" fmla="*/ 114 w 168"/>
                <a:gd name="T51" fmla="*/ 123 h 160"/>
                <a:gd name="T52" fmla="*/ 78 w 168"/>
                <a:gd name="T53" fmla="*/ 160 h 160"/>
                <a:gd name="T54" fmla="*/ 37 w 168"/>
                <a:gd name="T55" fmla="*/ 131 h 160"/>
                <a:gd name="T56" fmla="*/ 14 w 168"/>
                <a:gd name="T57" fmla="*/ 135 h 160"/>
                <a:gd name="T58" fmla="*/ 11 w 168"/>
                <a:gd name="T59" fmla="*/ 58 h 160"/>
                <a:gd name="T60" fmla="*/ 13 w 168"/>
                <a:gd name="T61" fmla="*/ 59 h 160"/>
                <a:gd name="T62" fmla="*/ 54 w 168"/>
                <a:gd name="T63" fmla="*/ 31 h 160"/>
                <a:gd name="T64" fmla="*/ 65 w 168"/>
                <a:gd name="T65" fmla="*/ 46 h 160"/>
                <a:gd name="T66" fmla="*/ 41 w 168"/>
                <a:gd name="T67" fmla="*/ 52 h 160"/>
                <a:gd name="T68" fmla="*/ 54 w 168"/>
                <a:gd name="T69" fmla="*/ 31 h 160"/>
                <a:gd name="T70" fmla="*/ 26 w 168"/>
                <a:gd name="T71" fmla="*/ 38 h 160"/>
                <a:gd name="T72" fmla="*/ 128 w 168"/>
                <a:gd name="T73" fmla="*/ 26 h 160"/>
                <a:gd name="T74" fmla="*/ 117 w 168"/>
                <a:gd name="T75" fmla="*/ 38 h 160"/>
                <a:gd name="T76" fmla="*/ 112 w 168"/>
                <a:gd name="T77" fmla="*/ 37 h 160"/>
                <a:gd name="T78" fmla="*/ 121 w 168"/>
                <a:gd name="T79" fmla="*/ 27 h 160"/>
                <a:gd name="T80" fmla="*/ 145 w 168"/>
                <a:gd name="T81" fmla="*/ 0 h 160"/>
                <a:gd name="T82" fmla="*/ 153 w 168"/>
                <a:gd name="T83" fmla="*/ 44 h 160"/>
                <a:gd name="T84" fmla="*/ 162 w 168"/>
                <a:gd name="T85" fmla="*/ 47 h 160"/>
                <a:gd name="T86" fmla="*/ 167 w 168"/>
                <a:gd name="T87" fmla="*/ 60 h 160"/>
                <a:gd name="T88" fmla="*/ 137 w 168"/>
                <a:gd name="T89" fmla="*/ 63 h 160"/>
                <a:gd name="T90" fmla="*/ 123 w 168"/>
                <a:gd name="T91" fmla="*/ 45 h 160"/>
                <a:gd name="T92" fmla="*/ 127 w 168"/>
                <a:gd name="T93" fmla="*/ 34 h 160"/>
                <a:gd name="T94" fmla="*/ 140 w 168"/>
                <a:gd name="T95" fmla="*/ 1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68" h="160">
                  <a:moveTo>
                    <a:pt x="52" y="72"/>
                  </a:moveTo>
                  <a:lnTo>
                    <a:pt x="59" y="74"/>
                  </a:lnTo>
                  <a:lnTo>
                    <a:pt x="57" y="76"/>
                  </a:lnTo>
                  <a:lnTo>
                    <a:pt x="58" y="86"/>
                  </a:lnTo>
                  <a:lnTo>
                    <a:pt x="55" y="85"/>
                  </a:lnTo>
                  <a:lnTo>
                    <a:pt x="53" y="76"/>
                  </a:lnTo>
                  <a:lnTo>
                    <a:pt x="49" y="78"/>
                  </a:lnTo>
                  <a:lnTo>
                    <a:pt x="52" y="72"/>
                  </a:lnTo>
                  <a:close/>
                  <a:moveTo>
                    <a:pt x="138" y="72"/>
                  </a:moveTo>
                  <a:lnTo>
                    <a:pt x="147" y="72"/>
                  </a:lnTo>
                  <a:lnTo>
                    <a:pt x="147" y="76"/>
                  </a:lnTo>
                  <a:lnTo>
                    <a:pt x="139" y="75"/>
                  </a:lnTo>
                  <a:lnTo>
                    <a:pt x="134" y="82"/>
                  </a:lnTo>
                  <a:lnTo>
                    <a:pt x="134" y="78"/>
                  </a:lnTo>
                  <a:lnTo>
                    <a:pt x="126" y="80"/>
                  </a:lnTo>
                  <a:lnTo>
                    <a:pt x="124" y="75"/>
                  </a:lnTo>
                  <a:lnTo>
                    <a:pt x="128" y="74"/>
                  </a:lnTo>
                  <a:lnTo>
                    <a:pt x="128" y="70"/>
                  </a:lnTo>
                  <a:lnTo>
                    <a:pt x="133" y="77"/>
                  </a:lnTo>
                  <a:lnTo>
                    <a:pt x="138" y="72"/>
                  </a:lnTo>
                  <a:close/>
                  <a:moveTo>
                    <a:pt x="119" y="66"/>
                  </a:moveTo>
                  <a:lnTo>
                    <a:pt x="118" y="71"/>
                  </a:lnTo>
                  <a:lnTo>
                    <a:pt x="124" y="71"/>
                  </a:lnTo>
                  <a:lnTo>
                    <a:pt x="124" y="69"/>
                  </a:lnTo>
                  <a:lnTo>
                    <a:pt x="126" y="72"/>
                  </a:lnTo>
                  <a:lnTo>
                    <a:pt x="123" y="74"/>
                  </a:lnTo>
                  <a:lnTo>
                    <a:pt x="124" y="81"/>
                  </a:lnTo>
                  <a:lnTo>
                    <a:pt x="129" y="82"/>
                  </a:lnTo>
                  <a:lnTo>
                    <a:pt x="130" y="86"/>
                  </a:lnTo>
                  <a:lnTo>
                    <a:pt x="125" y="95"/>
                  </a:lnTo>
                  <a:lnTo>
                    <a:pt x="124" y="107"/>
                  </a:lnTo>
                  <a:lnTo>
                    <a:pt x="118" y="109"/>
                  </a:lnTo>
                  <a:lnTo>
                    <a:pt x="118" y="106"/>
                  </a:lnTo>
                  <a:lnTo>
                    <a:pt x="111" y="101"/>
                  </a:lnTo>
                  <a:lnTo>
                    <a:pt x="107" y="98"/>
                  </a:lnTo>
                  <a:lnTo>
                    <a:pt x="112" y="95"/>
                  </a:lnTo>
                  <a:lnTo>
                    <a:pt x="112" y="95"/>
                  </a:lnTo>
                  <a:lnTo>
                    <a:pt x="112" y="89"/>
                  </a:lnTo>
                  <a:lnTo>
                    <a:pt x="116" y="88"/>
                  </a:lnTo>
                  <a:lnTo>
                    <a:pt x="114" y="80"/>
                  </a:lnTo>
                  <a:lnTo>
                    <a:pt x="115" y="78"/>
                  </a:lnTo>
                  <a:lnTo>
                    <a:pt x="112" y="74"/>
                  </a:lnTo>
                  <a:lnTo>
                    <a:pt x="115" y="72"/>
                  </a:lnTo>
                  <a:lnTo>
                    <a:pt x="113" y="66"/>
                  </a:lnTo>
                  <a:lnTo>
                    <a:pt x="119" y="66"/>
                  </a:lnTo>
                  <a:close/>
                  <a:moveTo>
                    <a:pt x="54" y="58"/>
                  </a:moveTo>
                  <a:lnTo>
                    <a:pt x="60" y="66"/>
                  </a:lnTo>
                  <a:lnTo>
                    <a:pt x="52" y="63"/>
                  </a:lnTo>
                  <a:lnTo>
                    <a:pt x="51" y="63"/>
                  </a:lnTo>
                  <a:lnTo>
                    <a:pt x="54" y="58"/>
                  </a:lnTo>
                  <a:close/>
                  <a:moveTo>
                    <a:pt x="71" y="58"/>
                  </a:moveTo>
                  <a:lnTo>
                    <a:pt x="76" y="60"/>
                  </a:lnTo>
                  <a:lnTo>
                    <a:pt x="73" y="67"/>
                  </a:lnTo>
                  <a:lnTo>
                    <a:pt x="67" y="64"/>
                  </a:lnTo>
                  <a:lnTo>
                    <a:pt x="66" y="58"/>
                  </a:lnTo>
                  <a:lnTo>
                    <a:pt x="70" y="57"/>
                  </a:lnTo>
                  <a:lnTo>
                    <a:pt x="71" y="58"/>
                  </a:lnTo>
                  <a:close/>
                  <a:moveTo>
                    <a:pt x="23" y="58"/>
                  </a:moveTo>
                  <a:lnTo>
                    <a:pt x="26" y="64"/>
                  </a:lnTo>
                  <a:lnTo>
                    <a:pt x="34" y="63"/>
                  </a:lnTo>
                  <a:lnTo>
                    <a:pt x="37" y="67"/>
                  </a:lnTo>
                  <a:lnTo>
                    <a:pt x="40" y="66"/>
                  </a:lnTo>
                  <a:lnTo>
                    <a:pt x="38" y="69"/>
                  </a:lnTo>
                  <a:lnTo>
                    <a:pt x="43" y="74"/>
                  </a:lnTo>
                  <a:lnTo>
                    <a:pt x="43" y="78"/>
                  </a:lnTo>
                  <a:lnTo>
                    <a:pt x="47" y="83"/>
                  </a:lnTo>
                  <a:lnTo>
                    <a:pt x="45" y="86"/>
                  </a:lnTo>
                  <a:lnTo>
                    <a:pt x="47" y="92"/>
                  </a:lnTo>
                  <a:lnTo>
                    <a:pt x="48" y="93"/>
                  </a:lnTo>
                  <a:lnTo>
                    <a:pt x="57" y="101"/>
                  </a:lnTo>
                  <a:lnTo>
                    <a:pt x="64" y="100"/>
                  </a:lnTo>
                  <a:lnTo>
                    <a:pt x="70" y="104"/>
                  </a:lnTo>
                  <a:lnTo>
                    <a:pt x="76" y="102"/>
                  </a:lnTo>
                  <a:lnTo>
                    <a:pt x="76" y="108"/>
                  </a:lnTo>
                  <a:lnTo>
                    <a:pt x="98" y="113"/>
                  </a:lnTo>
                  <a:lnTo>
                    <a:pt x="105" y="118"/>
                  </a:lnTo>
                  <a:lnTo>
                    <a:pt x="105" y="122"/>
                  </a:lnTo>
                  <a:lnTo>
                    <a:pt x="114" y="123"/>
                  </a:lnTo>
                  <a:lnTo>
                    <a:pt x="114" y="123"/>
                  </a:lnTo>
                  <a:lnTo>
                    <a:pt x="78" y="160"/>
                  </a:lnTo>
                  <a:lnTo>
                    <a:pt x="78" y="160"/>
                  </a:lnTo>
                  <a:lnTo>
                    <a:pt x="76" y="146"/>
                  </a:lnTo>
                  <a:lnTo>
                    <a:pt x="64" y="136"/>
                  </a:lnTo>
                  <a:lnTo>
                    <a:pt x="37" y="131"/>
                  </a:lnTo>
                  <a:lnTo>
                    <a:pt x="22" y="132"/>
                  </a:lnTo>
                  <a:lnTo>
                    <a:pt x="14" y="135"/>
                  </a:lnTo>
                  <a:lnTo>
                    <a:pt x="14" y="135"/>
                  </a:lnTo>
                  <a:lnTo>
                    <a:pt x="0" y="88"/>
                  </a:lnTo>
                  <a:lnTo>
                    <a:pt x="2" y="64"/>
                  </a:lnTo>
                  <a:lnTo>
                    <a:pt x="11" y="58"/>
                  </a:lnTo>
                  <a:lnTo>
                    <a:pt x="11" y="52"/>
                  </a:lnTo>
                  <a:lnTo>
                    <a:pt x="15" y="54"/>
                  </a:lnTo>
                  <a:lnTo>
                    <a:pt x="13" y="59"/>
                  </a:lnTo>
                  <a:lnTo>
                    <a:pt x="18" y="58"/>
                  </a:lnTo>
                  <a:lnTo>
                    <a:pt x="23" y="58"/>
                  </a:lnTo>
                  <a:close/>
                  <a:moveTo>
                    <a:pt x="54" y="31"/>
                  </a:moveTo>
                  <a:lnTo>
                    <a:pt x="55" y="43"/>
                  </a:lnTo>
                  <a:lnTo>
                    <a:pt x="58" y="46"/>
                  </a:lnTo>
                  <a:lnTo>
                    <a:pt x="65" y="46"/>
                  </a:lnTo>
                  <a:lnTo>
                    <a:pt x="43" y="56"/>
                  </a:lnTo>
                  <a:lnTo>
                    <a:pt x="45" y="50"/>
                  </a:lnTo>
                  <a:lnTo>
                    <a:pt x="41" y="52"/>
                  </a:lnTo>
                  <a:lnTo>
                    <a:pt x="41" y="48"/>
                  </a:lnTo>
                  <a:lnTo>
                    <a:pt x="50" y="33"/>
                  </a:lnTo>
                  <a:lnTo>
                    <a:pt x="54" y="31"/>
                  </a:lnTo>
                  <a:close/>
                  <a:moveTo>
                    <a:pt x="27" y="33"/>
                  </a:moveTo>
                  <a:lnTo>
                    <a:pt x="35" y="43"/>
                  </a:lnTo>
                  <a:lnTo>
                    <a:pt x="26" y="38"/>
                  </a:lnTo>
                  <a:lnTo>
                    <a:pt x="27" y="33"/>
                  </a:lnTo>
                  <a:close/>
                  <a:moveTo>
                    <a:pt x="125" y="22"/>
                  </a:moveTo>
                  <a:lnTo>
                    <a:pt x="128" y="26"/>
                  </a:lnTo>
                  <a:lnTo>
                    <a:pt x="126" y="31"/>
                  </a:lnTo>
                  <a:lnTo>
                    <a:pt x="121" y="37"/>
                  </a:lnTo>
                  <a:lnTo>
                    <a:pt x="117" y="38"/>
                  </a:lnTo>
                  <a:lnTo>
                    <a:pt x="115" y="41"/>
                  </a:lnTo>
                  <a:lnTo>
                    <a:pt x="112" y="40"/>
                  </a:lnTo>
                  <a:lnTo>
                    <a:pt x="112" y="37"/>
                  </a:lnTo>
                  <a:lnTo>
                    <a:pt x="113" y="38"/>
                  </a:lnTo>
                  <a:lnTo>
                    <a:pt x="123" y="28"/>
                  </a:lnTo>
                  <a:lnTo>
                    <a:pt x="121" y="27"/>
                  </a:lnTo>
                  <a:lnTo>
                    <a:pt x="126" y="26"/>
                  </a:lnTo>
                  <a:lnTo>
                    <a:pt x="125" y="22"/>
                  </a:lnTo>
                  <a:close/>
                  <a:moveTo>
                    <a:pt x="145" y="0"/>
                  </a:moveTo>
                  <a:lnTo>
                    <a:pt x="158" y="40"/>
                  </a:lnTo>
                  <a:lnTo>
                    <a:pt x="156" y="43"/>
                  </a:lnTo>
                  <a:lnTo>
                    <a:pt x="153" y="44"/>
                  </a:lnTo>
                  <a:lnTo>
                    <a:pt x="153" y="45"/>
                  </a:lnTo>
                  <a:lnTo>
                    <a:pt x="159" y="49"/>
                  </a:lnTo>
                  <a:lnTo>
                    <a:pt x="162" y="47"/>
                  </a:lnTo>
                  <a:lnTo>
                    <a:pt x="164" y="55"/>
                  </a:lnTo>
                  <a:lnTo>
                    <a:pt x="168" y="55"/>
                  </a:lnTo>
                  <a:lnTo>
                    <a:pt x="167" y="60"/>
                  </a:lnTo>
                  <a:lnTo>
                    <a:pt x="156" y="68"/>
                  </a:lnTo>
                  <a:lnTo>
                    <a:pt x="143" y="66"/>
                  </a:lnTo>
                  <a:lnTo>
                    <a:pt x="137" y="63"/>
                  </a:lnTo>
                  <a:lnTo>
                    <a:pt x="126" y="54"/>
                  </a:lnTo>
                  <a:lnTo>
                    <a:pt x="121" y="49"/>
                  </a:lnTo>
                  <a:lnTo>
                    <a:pt x="123" y="45"/>
                  </a:lnTo>
                  <a:lnTo>
                    <a:pt x="130" y="44"/>
                  </a:lnTo>
                  <a:lnTo>
                    <a:pt x="123" y="39"/>
                  </a:lnTo>
                  <a:lnTo>
                    <a:pt x="127" y="34"/>
                  </a:lnTo>
                  <a:lnTo>
                    <a:pt x="128" y="29"/>
                  </a:lnTo>
                  <a:lnTo>
                    <a:pt x="136" y="18"/>
                  </a:lnTo>
                  <a:lnTo>
                    <a:pt x="140" y="12"/>
                  </a:lnTo>
                  <a:lnTo>
                    <a:pt x="138" y="7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12" name="Freeform 84">
              <a:extLst>
                <a:ext uri="{FF2B5EF4-FFF2-40B4-BE49-F238E27FC236}">
                  <a16:creationId xmlns:a16="http://schemas.microsoft.com/office/drawing/2014/main" id="{7A52AAF5-EEBD-4A52-87CE-A6396D11F28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99915" y="5326976"/>
              <a:ext cx="265113" cy="160338"/>
            </a:xfrm>
            <a:custGeom>
              <a:avLst/>
              <a:gdLst>
                <a:gd name="T0" fmla="*/ 94 w 167"/>
                <a:gd name="T1" fmla="*/ 96 h 101"/>
                <a:gd name="T2" fmla="*/ 94 w 167"/>
                <a:gd name="T3" fmla="*/ 101 h 101"/>
                <a:gd name="T4" fmla="*/ 92 w 167"/>
                <a:gd name="T5" fmla="*/ 101 h 101"/>
                <a:gd name="T6" fmla="*/ 86 w 167"/>
                <a:gd name="T7" fmla="*/ 100 h 101"/>
                <a:gd name="T8" fmla="*/ 88 w 167"/>
                <a:gd name="T9" fmla="*/ 95 h 101"/>
                <a:gd name="T10" fmla="*/ 94 w 167"/>
                <a:gd name="T11" fmla="*/ 96 h 101"/>
                <a:gd name="T12" fmla="*/ 2 w 167"/>
                <a:gd name="T13" fmla="*/ 11 h 101"/>
                <a:gd name="T14" fmla="*/ 0 w 167"/>
                <a:gd name="T15" fmla="*/ 14 h 101"/>
                <a:gd name="T16" fmla="*/ 7 w 167"/>
                <a:gd name="T17" fmla="*/ 17 h 101"/>
                <a:gd name="T18" fmla="*/ 9 w 167"/>
                <a:gd name="T19" fmla="*/ 28 h 101"/>
                <a:gd name="T20" fmla="*/ 14 w 167"/>
                <a:gd name="T21" fmla="*/ 33 h 101"/>
                <a:gd name="T22" fmla="*/ 15 w 167"/>
                <a:gd name="T23" fmla="*/ 26 h 101"/>
                <a:gd name="T24" fmla="*/ 17 w 167"/>
                <a:gd name="T25" fmla="*/ 22 h 101"/>
                <a:gd name="T26" fmla="*/ 7 w 167"/>
                <a:gd name="T27" fmla="*/ 15 h 101"/>
                <a:gd name="T28" fmla="*/ 2 w 167"/>
                <a:gd name="T29" fmla="*/ 11 h 101"/>
                <a:gd name="T30" fmla="*/ 100 w 167"/>
                <a:gd name="T31" fmla="*/ 92 h 101"/>
                <a:gd name="T32" fmla="*/ 104 w 167"/>
                <a:gd name="T33" fmla="*/ 92 h 101"/>
                <a:gd name="T34" fmla="*/ 102 w 167"/>
                <a:gd name="T35" fmla="*/ 87 h 101"/>
                <a:gd name="T36" fmla="*/ 100 w 167"/>
                <a:gd name="T37" fmla="*/ 92 h 101"/>
                <a:gd name="T38" fmla="*/ 92 w 167"/>
                <a:gd name="T39" fmla="*/ 89 h 101"/>
                <a:gd name="T40" fmla="*/ 91 w 167"/>
                <a:gd name="T41" fmla="*/ 85 h 101"/>
                <a:gd name="T42" fmla="*/ 85 w 167"/>
                <a:gd name="T43" fmla="*/ 87 h 101"/>
                <a:gd name="T44" fmla="*/ 86 w 167"/>
                <a:gd name="T45" fmla="*/ 90 h 101"/>
                <a:gd name="T46" fmla="*/ 92 w 167"/>
                <a:gd name="T47" fmla="*/ 89 h 101"/>
                <a:gd name="T48" fmla="*/ 162 w 167"/>
                <a:gd name="T49" fmla="*/ 23 h 101"/>
                <a:gd name="T50" fmla="*/ 153 w 167"/>
                <a:gd name="T51" fmla="*/ 24 h 101"/>
                <a:gd name="T52" fmla="*/ 147 w 167"/>
                <a:gd name="T53" fmla="*/ 19 h 101"/>
                <a:gd name="T54" fmla="*/ 127 w 167"/>
                <a:gd name="T55" fmla="*/ 18 h 101"/>
                <a:gd name="T56" fmla="*/ 125 w 167"/>
                <a:gd name="T57" fmla="*/ 8 h 101"/>
                <a:gd name="T58" fmla="*/ 117 w 167"/>
                <a:gd name="T59" fmla="*/ 9 h 101"/>
                <a:gd name="T60" fmla="*/ 109 w 167"/>
                <a:gd name="T61" fmla="*/ 1 h 101"/>
                <a:gd name="T62" fmla="*/ 103 w 167"/>
                <a:gd name="T63" fmla="*/ 2 h 101"/>
                <a:gd name="T64" fmla="*/ 100 w 167"/>
                <a:gd name="T65" fmla="*/ 2 h 101"/>
                <a:gd name="T66" fmla="*/ 94 w 167"/>
                <a:gd name="T67" fmla="*/ 4 h 101"/>
                <a:gd name="T68" fmla="*/ 80 w 167"/>
                <a:gd name="T69" fmla="*/ 18 h 101"/>
                <a:gd name="T70" fmla="*/ 71 w 167"/>
                <a:gd name="T71" fmla="*/ 21 h 101"/>
                <a:gd name="T72" fmla="*/ 60 w 167"/>
                <a:gd name="T73" fmla="*/ 16 h 101"/>
                <a:gd name="T74" fmla="*/ 54 w 167"/>
                <a:gd name="T75" fmla="*/ 23 h 101"/>
                <a:gd name="T76" fmla="*/ 51 w 167"/>
                <a:gd name="T77" fmla="*/ 32 h 101"/>
                <a:gd name="T78" fmla="*/ 58 w 167"/>
                <a:gd name="T79" fmla="*/ 37 h 101"/>
                <a:gd name="T80" fmla="*/ 63 w 167"/>
                <a:gd name="T81" fmla="*/ 36 h 101"/>
                <a:gd name="T82" fmla="*/ 70 w 167"/>
                <a:gd name="T83" fmla="*/ 43 h 101"/>
                <a:gd name="T84" fmla="*/ 66 w 167"/>
                <a:gd name="T85" fmla="*/ 46 h 101"/>
                <a:gd name="T86" fmla="*/ 68 w 167"/>
                <a:gd name="T87" fmla="*/ 54 h 101"/>
                <a:gd name="T88" fmla="*/ 74 w 167"/>
                <a:gd name="T89" fmla="*/ 59 h 101"/>
                <a:gd name="T90" fmla="*/ 78 w 167"/>
                <a:gd name="T91" fmla="*/ 66 h 101"/>
                <a:gd name="T92" fmla="*/ 86 w 167"/>
                <a:gd name="T93" fmla="*/ 70 h 101"/>
                <a:gd name="T94" fmla="*/ 86 w 167"/>
                <a:gd name="T95" fmla="*/ 75 h 101"/>
                <a:gd name="T96" fmla="*/ 104 w 167"/>
                <a:gd name="T97" fmla="*/ 74 h 101"/>
                <a:gd name="T98" fmla="*/ 135 w 167"/>
                <a:gd name="T99" fmla="*/ 65 h 101"/>
                <a:gd name="T100" fmla="*/ 138 w 167"/>
                <a:gd name="T101" fmla="*/ 62 h 101"/>
                <a:gd name="T102" fmla="*/ 137 w 167"/>
                <a:gd name="T103" fmla="*/ 51 h 101"/>
                <a:gd name="T104" fmla="*/ 141 w 167"/>
                <a:gd name="T105" fmla="*/ 37 h 101"/>
                <a:gd name="T106" fmla="*/ 147 w 167"/>
                <a:gd name="T107" fmla="*/ 34 h 101"/>
                <a:gd name="T108" fmla="*/ 161 w 167"/>
                <a:gd name="T109" fmla="*/ 35 h 101"/>
                <a:gd name="T110" fmla="*/ 167 w 167"/>
                <a:gd name="T111" fmla="*/ 28 h 101"/>
                <a:gd name="T112" fmla="*/ 162 w 167"/>
                <a:gd name="T113" fmla="*/ 23 h 101"/>
                <a:gd name="T114" fmla="*/ 94 w 167"/>
                <a:gd name="T115" fmla="*/ 2 h 101"/>
                <a:gd name="T116" fmla="*/ 92 w 167"/>
                <a:gd name="T117" fmla="*/ 0 h 101"/>
                <a:gd name="T118" fmla="*/ 85 w 167"/>
                <a:gd name="T119" fmla="*/ 2 h 101"/>
                <a:gd name="T120" fmla="*/ 83 w 167"/>
                <a:gd name="T121" fmla="*/ 9 h 101"/>
                <a:gd name="T122" fmla="*/ 88 w 167"/>
                <a:gd name="T123" fmla="*/ 8 h 101"/>
                <a:gd name="T124" fmla="*/ 94 w 167"/>
                <a:gd name="T125" fmla="*/ 2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7" h="101">
                  <a:moveTo>
                    <a:pt x="94" y="96"/>
                  </a:moveTo>
                  <a:lnTo>
                    <a:pt x="94" y="101"/>
                  </a:lnTo>
                  <a:lnTo>
                    <a:pt x="92" y="101"/>
                  </a:lnTo>
                  <a:lnTo>
                    <a:pt x="86" y="100"/>
                  </a:lnTo>
                  <a:lnTo>
                    <a:pt x="88" y="95"/>
                  </a:lnTo>
                  <a:lnTo>
                    <a:pt x="94" y="96"/>
                  </a:lnTo>
                  <a:close/>
                  <a:moveTo>
                    <a:pt x="2" y="11"/>
                  </a:moveTo>
                  <a:lnTo>
                    <a:pt x="0" y="14"/>
                  </a:lnTo>
                  <a:lnTo>
                    <a:pt x="7" y="17"/>
                  </a:lnTo>
                  <a:lnTo>
                    <a:pt x="9" y="28"/>
                  </a:lnTo>
                  <a:lnTo>
                    <a:pt x="14" y="33"/>
                  </a:lnTo>
                  <a:lnTo>
                    <a:pt x="15" y="26"/>
                  </a:lnTo>
                  <a:lnTo>
                    <a:pt x="17" y="22"/>
                  </a:lnTo>
                  <a:lnTo>
                    <a:pt x="7" y="15"/>
                  </a:lnTo>
                  <a:lnTo>
                    <a:pt x="2" y="11"/>
                  </a:lnTo>
                  <a:close/>
                  <a:moveTo>
                    <a:pt x="100" y="92"/>
                  </a:moveTo>
                  <a:lnTo>
                    <a:pt x="104" y="92"/>
                  </a:lnTo>
                  <a:lnTo>
                    <a:pt x="102" y="87"/>
                  </a:lnTo>
                  <a:lnTo>
                    <a:pt x="100" y="92"/>
                  </a:lnTo>
                  <a:close/>
                  <a:moveTo>
                    <a:pt x="92" y="89"/>
                  </a:moveTo>
                  <a:lnTo>
                    <a:pt x="91" y="85"/>
                  </a:lnTo>
                  <a:lnTo>
                    <a:pt x="85" y="87"/>
                  </a:lnTo>
                  <a:lnTo>
                    <a:pt x="86" y="90"/>
                  </a:lnTo>
                  <a:lnTo>
                    <a:pt x="92" y="89"/>
                  </a:lnTo>
                  <a:close/>
                  <a:moveTo>
                    <a:pt x="162" y="23"/>
                  </a:moveTo>
                  <a:lnTo>
                    <a:pt x="153" y="24"/>
                  </a:lnTo>
                  <a:lnTo>
                    <a:pt x="147" y="19"/>
                  </a:lnTo>
                  <a:lnTo>
                    <a:pt x="127" y="18"/>
                  </a:lnTo>
                  <a:lnTo>
                    <a:pt x="125" y="8"/>
                  </a:lnTo>
                  <a:lnTo>
                    <a:pt x="117" y="9"/>
                  </a:lnTo>
                  <a:lnTo>
                    <a:pt x="109" y="1"/>
                  </a:lnTo>
                  <a:lnTo>
                    <a:pt x="103" y="2"/>
                  </a:lnTo>
                  <a:lnTo>
                    <a:pt x="100" y="2"/>
                  </a:lnTo>
                  <a:lnTo>
                    <a:pt x="94" y="4"/>
                  </a:lnTo>
                  <a:lnTo>
                    <a:pt x="80" y="18"/>
                  </a:lnTo>
                  <a:lnTo>
                    <a:pt x="71" y="21"/>
                  </a:lnTo>
                  <a:lnTo>
                    <a:pt x="60" y="16"/>
                  </a:lnTo>
                  <a:lnTo>
                    <a:pt x="54" y="23"/>
                  </a:lnTo>
                  <a:lnTo>
                    <a:pt x="51" y="32"/>
                  </a:lnTo>
                  <a:lnTo>
                    <a:pt x="58" y="37"/>
                  </a:lnTo>
                  <a:lnTo>
                    <a:pt x="63" y="36"/>
                  </a:lnTo>
                  <a:lnTo>
                    <a:pt x="70" y="43"/>
                  </a:lnTo>
                  <a:lnTo>
                    <a:pt x="66" y="46"/>
                  </a:lnTo>
                  <a:lnTo>
                    <a:pt x="68" y="54"/>
                  </a:lnTo>
                  <a:lnTo>
                    <a:pt x="74" y="59"/>
                  </a:lnTo>
                  <a:lnTo>
                    <a:pt x="78" y="66"/>
                  </a:lnTo>
                  <a:lnTo>
                    <a:pt x="86" y="70"/>
                  </a:lnTo>
                  <a:lnTo>
                    <a:pt x="86" y="75"/>
                  </a:lnTo>
                  <a:lnTo>
                    <a:pt x="104" y="74"/>
                  </a:lnTo>
                  <a:lnTo>
                    <a:pt x="135" y="65"/>
                  </a:lnTo>
                  <a:lnTo>
                    <a:pt x="138" y="62"/>
                  </a:lnTo>
                  <a:lnTo>
                    <a:pt x="137" y="51"/>
                  </a:lnTo>
                  <a:lnTo>
                    <a:pt x="141" y="37"/>
                  </a:lnTo>
                  <a:lnTo>
                    <a:pt x="147" y="34"/>
                  </a:lnTo>
                  <a:lnTo>
                    <a:pt x="161" y="35"/>
                  </a:lnTo>
                  <a:lnTo>
                    <a:pt x="167" y="28"/>
                  </a:lnTo>
                  <a:lnTo>
                    <a:pt x="162" y="23"/>
                  </a:lnTo>
                  <a:close/>
                  <a:moveTo>
                    <a:pt x="94" y="2"/>
                  </a:moveTo>
                  <a:lnTo>
                    <a:pt x="92" y="0"/>
                  </a:lnTo>
                  <a:lnTo>
                    <a:pt x="85" y="2"/>
                  </a:lnTo>
                  <a:lnTo>
                    <a:pt x="83" y="9"/>
                  </a:lnTo>
                  <a:lnTo>
                    <a:pt x="88" y="8"/>
                  </a:lnTo>
                  <a:lnTo>
                    <a:pt x="94" y="2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13" name="Freeform 85">
              <a:extLst>
                <a:ext uri="{FF2B5EF4-FFF2-40B4-BE49-F238E27FC236}">
                  <a16:creationId xmlns:a16="http://schemas.microsoft.com/office/drawing/2014/main" id="{4BAE0BB8-2962-4488-81A8-E1D28C3449C2}"/>
                </a:ext>
              </a:extLst>
            </p:cNvPr>
            <p:cNvSpPr>
              <a:spLocks/>
            </p:cNvSpPr>
            <p:nvPr/>
          </p:nvSpPr>
          <p:spPr bwMode="auto">
            <a:xfrm>
              <a:off x="9466640" y="4817388"/>
              <a:ext cx="257175" cy="303213"/>
            </a:xfrm>
            <a:custGeom>
              <a:avLst/>
              <a:gdLst>
                <a:gd name="T0" fmla="*/ 9 w 162"/>
                <a:gd name="T1" fmla="*/ 70 h 191"/>
                <a:gd name="T2" fmla="*/ 54 w 162"/>
                <a:gd name="T3" fmla="*/ 53 h 191"/>
                <a:gd name="T4" fmla="*/ 59 w 162"/>
                <a:gd name="T5" fmla="*/ 29 h 191"/>
                <a:gd name="T6" fmla="*/ 93 w 162"/>
                <a:gd name="T7" fmla="*/ 2 h 191"/>
                <a:gd name="T8" fmla="*/ 136 w 162"/>
                <a:gd name="T9" fmla="*/ 6 h 191"/>
                <a:gd name="T10" fmla="*/ 139 w 162"/>
                <a:gd name="T11" fmla="*/ 42 h 191"/>
                <a:gd name="T12" fmla="*/ 155 w 162"/>
                <a:gd name="T13" fmla="*/ 45 h 191"/>
                <a:gd name="T14" fmla="*/ 155 w 162"/>
                <a:gd name="T15" fmla="*/ 49 h 191"/>
                <a:gd name="T16" fmla="*/ 156 w 162"/>
                <a:gd name="T17" fmla="*/ 54 h 191"/>
                <a:gd name="T18" fmla="*/ 162 w 162"/>
                <a:gd name="T19" fmla="*/ 62 h 191"/>
                <a:gd name="T20" fmla="*/ 152 w 162"/>
                <a:gd name="T21" fmla="*/ 89 h 191"/>
                <a:gd name="T22" fmla="*/ 139 w 162"/>
                <a:gd name="T23" fmla="*/ 84 h 191"/>
                <a:gd name="T24" fmla="*/ 109 w 162"/>
                <a:gd name="T25" fmla="*/ 92 h 191"/>
                <a:gd name="T26" fmla="*/ 108 w 162"/>
                <a:gd name="T27" fmla="*/ 102 h 191"/>
                <a:gd name="T28" fmla="*/ 113 w 162"/>
                <a:gd name="T29" fmla="*/ 107 h 191"/>
                <a:gd name="T30" fmla="*/ 121 w 162"/>
                <a:gd name="T31" fmla="*/ 124 h 191"/>
                <a:gd name="T32" fmla="*/ 101 w 162"/>
                <a:gd name="T33" fmla="*/ 137 h 191"/>
                <a:gd name="T34" fmla="*/ 94 w 162"/>
                <a:gd name="T35" fmla="*/ 143 h 191"/>
                <a:gd name="T36" fmla="*/ 100 w 162"/>
                <a:gd name="T37" fmla="*/ 153 h 191"/>
                <a:gd name="T38" fmla="*/ 103 w 162"/>
                <a:gd name="T39" fmla="*/ 169 h 191"/>
                <a:gd name="T40" fmla="*/ 115 w 162"/>
                <a:gd name="T41" fmla="*/ 174 h 191"/>
                <a:gd name="T42" fmla="*/ 116 w 162"/>
                <a:gd name="T43" fmla="*/ 188 h 191"/>
                <a:gd name="T44" fmla="*/ 107 w 162"/>
                <a:gd name="T45" fmla="*/ 191 h 191"/>
                <a:gd name="T46" fmla="*/ 99 w 162"/>
                <a:gd name="T47" fmla="*/ 182 h 191"/>
                <a:gd name="T48" fmla="*/ 87 w 162"/>
                <a:gd name="T49" fmla="*/ 173 h 191"/>
                <a:gd name="T50" fmla="*/ 83 w 162"/>
                <a:gd name="T51" fmla="*/ 153 h 191"/>
                <a:gd name="T52" fmla="*/ 57 w 162"/>
                <a:gd name="T53" fmla="*/ 159 h 191"/>
                <a:gd name="T54" fmla="*/ 55 w 162"/>
                <a:gd name="T55" fmla="*/ 168 h 191"/>
                <a:gd name="T56" fmla="*/ 54 w 162"/>
                <a:gd name="T57" fmla="*/ 162 h 191"/>
                <a:gd name="T58" fmla="*/ 40 w 162"/>
                <a:gd name="T59" fmla="*/ 147 h 191"/>
                <a:gd name="T60" fmla="*/ 46 w 162"/>
                <a:gd name="T61" fmla="*/ 143 h 191"/>
                <a:gd name="T62" fmla="*/ 44 w 162"/>
                <a:gd name="T63" fmla="*/ 138 h 191"/>
                <a:gd name="T64" fmla="*/ 55 w 162"/>
                <a:gd name="T65" fmla="*/ 144 h 191"/>
                <a:gd name="T66" fmla="*/ 55 w 162"/>
                <a:gd name="T67" fmla="*/ 130 h 191"/>
                <a:gd name="T68" fmla="*/ 49 w 162"/>
                <a:gd name="T69" fmla="*/ 127 h 191"/>
                <a:gd name="T70" fmla="*/ 49 w 162"/>
                <a:gd name="T71" fmla="*/ 119 h 191"/>
                <a:gd name="T72" fmla="*/ 43 w 162"/>
                <a:gd name="T73" fmla="*/ 110 h 191"/>
                <a:gd name="T74" fmla="*/ 38 w 162"/>
                <a:gd name="T75" fmla="*/ 116 h 191"/>
                <a:gd name="T76" fmla="*/ 0 w 162"/>
                <a:gd name="T77" fmla="*/ 89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2" h="191">
                  <a:moveTo>
                    <a:pt x="0" y="69"/>
                  </a:moveTo>
                  <a:lnTo>
                    <a:pt x="9" y="70"/>
                  </a:lnTo>
                  <a:lnTo>
                    <a:pt x="35" y="52"/>
                  </a:lnTo>
                  <a:lnTo>
                    <a:pt x="54" y="53"/>
                  </a:lnTo>
                  <a:lnTo>
                    <a:pt x="54" y="41"/>
                  </a:lnTo>
                  <a:lnTo>
                    <a:pt x="59" y="29"/>
                  </a:lnTo>
                  <a:lnTo>
                    <a:pt x="61" y="0"/>
                  </a:lnTo>
                  <a:lnTo>
                    <a:pt x="93" y="2"/>
                  </a:lnTo>
                  <a:lnTo>
                    <a:pt x="100" y="6"/>
                  </a:lnTo>
                  <a:lnTo>
                    <a:pt x="136" y="6"/>
                  </a:lnTo>
                  <a:lnTo>
                    <a:pt x="136" y="6"/>
                  </a:lnTo>
                  <a:lnTo>
                    <a:pt x="139" y="42"/>
                  </a:lnTo>
                  <a:lnTo>
                    <a:pt x="148" y="46"/>
                  </a:lnTo>
                  <a:lnTo>
                    <a:pt x="155" y="45"/>
                  </a:lnTo>
                  <a:lnTo>
                    <a:pt x="155" y="49"/>
                  </a:lnTo>
                  <a:lnTo>
                    <a:pt x="155" y="49"/>
                  </a:lnTo>
                  <a:lnTo>
                    <a:pt x="156" y="51"/>
                  </a:lnTo>
                  <a:lnTo>
                    <a:pt x="156" y="54"/>
                  </a:lnTo>
                  <a:lnTo>
                    <a:pt x="156" y="57"/>
                  </a:lnTo>
                  <a:lnTo>
                    <a:pt x="162" y="62"/>
                  </a:lnTo>
                  <a:lnTo>
                    <a:pt x="162" y="62"/>
                  </a:lnTo>
                  <a:lnTo>
                    <a:pt x="152" y="89"/>
                  </a:lnTo>
                  <a:lnTo>
                    <a:pt x="152" y="89"/>
                  </a:lnTo>
                  <a:lnTo>
                    <a:pt x="139" y="84"/>
                  </a:lnTo>
                  <a:lnTo>
                    <a:pt x="117" y="93"/>
                  </a:lnTo>
                  <a:lnTo>
                    <a:pt x="109" y="92"/>
                  </a:lnTo>
                  <a:lnTo>
                    <a:pt x="110" y="99"/>
                  </a:lnTo>
                  <a:lnTo>
                    <a:pt x="108" y="102"/>
                  </a:lnTo>
                  <a:lnTo>
                    <a:pt x="114" y="103"/>
                  </a:lnTo>
                  <a:lnTo>
                    <a:pt x="113" y="107"/>
                  </a:lnTo>
                  <a:lnTo>
                    <a:pt x="122" y="111"/>
                  </a:lnTo>
                  <a:lnTo>
                    <a:pt x="121" y="124"/>
                  </a:lnTo>
                  <a:lnTo>
                    <a:pt x="118" y="132"/>
                  </a:lnTo>
                  <a:lnTo>
                    <a:pt x="101" y="137"/>
                  </a:lnTo>
                  <a:lnTo>
                    <a:pt x="102" y="148"/>
                  </a:lnTo>
                  <a:lnTo>
                    <a:pt x="94" y="143"/>
                  </a:lnTo>
                  <a:lnTo>
                    <a:pt x="90" y="148"/>
                  </a:lnTo>
                  <a:lnTo>
                    <a:pt x="100" y="153"/>
                  </a:lnTo>
                  <a:lnTo>
                    <a:pt x="100" y="162"/>
                  </a:lnTo>
                  <a:lnTo>
                    <a:pt x="103" y="169"/>
                  </a:lnTo>
                  <a:lnTo>
                    <a:pt x="107" y="167"/>
                  </a:lnTo>
                  <a:lnTo>
                    <a:pt x="115" y="174"/>
                  </a:lnTo>
                  <a:lnTo>
                    <a:pt x="112" y="179"/>
                  </a:lnTo>
                  <a:lnTo>
                    <a:pt x="116" y="188"/>
                  </a:lnTo>
                  <a:lnTo>
                    <a:pt x="109" y="188"/>
                  </a:lnTo>
                  <a:lnTo>
                    <a:pt x="107" y="191"/>
                  </a:lnTo>
                  <a:lnTo>
                    <a:pt x="100" y="187"/>
                  </a:lnTo>
                  <a:lnTo>
                    <a:pt x="99" y="182"/>
                  </a:lnTo>
                  <a:lnTo>
                    <a:pt x="89" y="178"/>
                  </a:lnTo>
                  <a:lnTo>
                    <a:pt x="87" y="173"/>
                  </a:lnTo>
                  <a:lnTo>
                    <a:pt x="79" y="167"/>
                  </a:lnTo>
                  <a:lnTo>
                    <a:pt x="83" y="153"/>
                  </a:lnTo>
                  <a:lnTo>
                    <a:pt x="66" y="152"/>
                  </a:lnTo>
                  <a:lnTo>
                    <a:pt x="57" y="159"/>
                  </a:lnTo>
                  <a:lnTo>
                    <a:pt x="61" y="163"/>
                  </a:lnTo>
                  <a:lnTo>
                    <a:pt x="55" y="168"/>
                  </a:lnTo>
                  <a:lnTo>
                    <a:pt x="52" y="164"/>
                  </a:lnTo>
                  <a:lnTo>
                    <a:pt x="54" y="162"/>
                  </a:lnTo>
                  <a:lnTo>
                    <a:pt x="43" y="157"/>
                  </a:lnTo>
                  <a:lnTo>
                    <a:pt x="40" y="147"/>
                  </a:lnTo>
                  <a:lnTo>
                    <a:pt x="45" y="146"/>
                  </a:lnTo>
                  <a:lnTo>
                    <a:pt x="46" y="143"/>
                  </a:lnTo>
                  <a:lnTo>
                    <a:pt x="38" y="138"/>
                  </a:lnTo>
                  <a:lnTo>
                    <a:pt x="44" y="138"/>
                  </a:lnTo>
                  <a:lnTo>
                    <a:pt x="47" y="144"/>
                  </a:lnTo>
                  <a:lnTo>
                    <a:pt x="55" y="144"/>
                  </a:lnTo>
                  <a:lnTo>
                    <a:pt x="60" y="141"/>
                  </a:lnTo>
                  <a:lnTo>
                    <a:pt x="55" y="130"/>
                  </a:lnTo>
                  <a:lnTo>
                    <a:pt x="48" y="129"/>
                  </a:lnTo>
                  <a:lnTo>
                    <a:pt x="49" y="127"/>
                  </a:lnTo>
                  <a:lnTo>
                    <a:pt x="45" y="125"/>
                  </a:lnTo>
                  <a:lnTo>
                    <a:pt x="49" y="119"/>
                  </a:lnTo>
                  <a:lnTo>
                    <a:pt x="47" y="114"/>
                  </a:lnTo>
                  <a:lnTo>
                    <a:pt x="43" y="110"/>
                  </a:lnTo>
                  <a:lnTo>
                    <a:pt x="38" y="116"/>
                  </a:lnTo>
                  <a:lnTo>
                    <a:pt x="38" y="116"/>
                  </a:lnTo>
                  <a:lnTo>
                    <a:pt x="36" y="93"/>
                  </a:lnTo>
                  <a:lnTo>
                    <a:pt x="0" y="8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sp>
        <p:nvSpPr>
          <p:cNvPr id="161" name="Freeform: Shape 1">
            <a:extLst>
              <a:ext uri="{FF2B5EF4-FFF2-40B4-BE49-F238E27FC236}">
                <a16:creationId xmlns:a16="http://schemas.microsoft.com/office/drawing/2014/main" id="{24F6BF92-AFF3-4807-A87B-D2E4DDEA53ED}"/>
              </a:ext>
            </a:extLst>
          </p:cNvPr>
          <p:cNvSpPr/>
          <p:nvPr/>
        </p:nvSpPr>
        <p:spPr>
          <a:xfrm>
            <a:off x="6768521" y="2755037"/>
            <a:ext cx="886699" cy="1496306"/>
          </a:xfrm>
          <a:custGeom>
            <a:avLst/>
            <a:gdLst>
              <a:gd name="connsiteX0" fmla="*/ 0 w 914400"/>
              <a:gd name="connsiteY0" fmla="*/ 0 h 1543050"/>
              <a:gd name="connsiteX1" fmla="*/ 257175 w 914400"/>
              <a:gd name="connsiteY1" fmla="*/ 942975 h 1543050"/>
              <a:gd name="connsiteX2" fmla="*/ 914400 w 914400"/>
              <a:gd name="connsiteY2" fmla="*/ 1543050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400" h="1543050">
                <a:moveTo>
                  <a:pt x="0" y="0"/>
                </a:moveTo>
                <a:cubicBezTo>
                  <a:pt x="52387" y="342900"/>
                  <a:pt x="104775" y="685800"/>
                  <a:pt x="257175" y="942975"/>
                </a:cubicBezTo>
                <a:cubicBezTo>
                  <a:pt x="409575" y="1200150"/>
                  <a:pt x="661987" y="1371600"/>
                  <a:pt x="914400" y="154305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819583497"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2" name="Freeform: Shape 2">
            <a:extLst>
              <a:ext uri="{FF2B5EF4-FFF2-40B4-BE49-F238E27FC236}">
                <a16:creationId xmlns:a16="http://schemas.microsoft.com/office/drawing/2014/main" id="{932046CD-5ACD-4EC9-A449-CFB8492B1140}"/>
              </a:ext>
            </a:extLst>
          </p:cNvPr>
          <p:cNvSpPr/>
          <p:nvPr/>
        </p:nvSpPr>
        <p:spPr>
          <a:xfrm>
            <a:off x="6672973" y="2745800"/>
            <a:ext cx="1508726" cy="2456897"/>
          </a:xfrm>
          <a:custGeom>
            <a:avLst/>
            <a:gdLst>
              <a:gd name="connsiteX0" fmla="*/ 79483 w 1555858"/>
              <a:gd name="connsiteY0" fmla="*/ 0 h 2533650"/>
              <a:gd name="connsiteX1" fmla="*/ 165208 w 1555858"/>
              <a:gd name="connsiteY1" fmla="*/ 1333500 h 2533650"/>
              <a:gd name="connsiteX2" fmla="*/ 1555858 w 1555858"/>
              <a:gd name="connsiteY2" fmla="*/ 2533650 h 2533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5858" h="2533650">
                <a:moveTo>
                  <a:pt x="79483" y="0"/>
                </a:moveTo>
                <a:cubicBezTo>
                  <a:pt x="-686" y="455612"/>
                  <a:pt x="-80855" y="911225"/>
                  <a:pt x="165208" y="1333500"/>
                </a:cubicBezTo>
                <a:cubicBezTo>
                  <a:pt x="411271" y="1755775"/>
                  <a:pt x="983564" y="2144712"/>
                  <a:pt x="1555858" y="253365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  <a:extLst>
              <a:ext uri="{C807C97D-BFC1-408E-A445-0C87EB9F89A2}">
                <ask:lineSketchStyleProps xmlns:ask="http://schemas.microsoft.com/office/drawing/2018/sketchyshapes" sd="2678185683"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3" name="Freeform: Shape 5">
            <a:extLst>
              <a:ext uri="{FF2B5EF4-FFF2-40B4-BE49-F238E27FC236}">
                <a16:creationId xmlns:a16="http://schemas.microsoft.com/office/drawing/2014/main" id="{33FF334E-F270-453C-84EA-8D43476C7663}"/>
              </a:ext>
            </a:extLst>
          </p:cNvPr>
          <p:cNvSpPr/>
          <p:nvPr/>
        </p:nvSpPr>
        <p:spPr>
          <a:xfrm>
            <a:off x="6311101" y="1535825"/>
            <a:ext cx="402003" cy="1191503"/>
          </a:xfrm>
          <a:custGeom>
            <a:avLst/>
            <a:gdLst>
              <a:gd name="connsiteX0" fmla="*/ 414561 w 414561"/>
              <a:gd name="connsiteY0" fmla="*/ 1228725 h 1228725"/>
              <a:gd name="connsiteX1" fmla="*/ 4986 w 414561"/>
              <a:gd name="connsiteY1" fmla="*/ 885825 h 1228725"/>
              <a:gd name="connsiteX2" fmla="*/ 224061 w 414561"/>
              <a:gd name="connsiteY2" fmla="*/ 0 h 1228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4561" h="1228725">
                <a:moveTo>
                  <a:pt x="414561" y="1228725"/>
                </a:moveTo>
                <a:cubicBezTo>
                  <a:pt x="225648" y="1159668"/>
                  <a:pt x="36736" y="1090612"/>
                  <a:pt x="4986" y="885825"/>
                </a:cubicBezTo>
                <a:cubicBezTo>
                  <a:pt x="-26764" y="681038"/>
                  <a:pt x="98648" y="340519"/>
                  <a:pt x="224061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  <a:extLst>
              <a:ext uri="{C807C97D-BFC1-408E-A445-0C87EB9F89A2}">
                <ask:lineSketchStyleProps xmlns:ask="http://schemas.microsoft.com/office/drawing/2018/sketchyshapes" sd="2774094101"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3AE26116-0AF5-483E-85A1-EE6C198DEEE9}"/>
              </a:ext>
            </a:extLst>
          </p:cNvPr>
          <p:cNvGrpSpPr/>
          <p:nvPr/>
        </p:nvGrpSpPr>
        <p:grpSpPr>
          <a:xfrm>
            <a:off x="6449395" y="2012389"/>
            <a:ext cx="543541" cy="777323"/>
            <a:chOff x="7477976" y="2509295"/>
            <a:chExt cx="560521" cy="8016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6FA41670-C9C9-451D-8D00-70AC66BA587C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209" name="Group 208">
              <a:extLst>
                <a:ext uri="{FF2B5EF4-FFF2-40B4-BE49-F238E27FC236}">
                  <a16:creationId xmlns:a16="http://schemas.microsoft.com/office/drawing/2014/main" id="{6BD11473-F339-4C43-86B4-DB6ABE2903BF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210" name="Group 209">
                <a:extLst>
                  <a:ext uri="{FF2B5EF4-FFF2-40B4-BE49-F238E27FC236}">
                    <a16:creationId xmlns:a16="http://schemas.microsoft.com/office/drawing/2014/main" id="{01596160-0051-4680-BD50-A4D7CBA94657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212" name="Teardrop 211">
                  <a:extLst>
                    <a:ext uri="{FF2B5EF4-FFF2-40B4-BE49-F238E27FC236}">
                      <a16:creationId xmlns:a16="http://schemas.microsoft.com/office/drawing/2014/main" id="{69A27B08-8303-40B2-BDF0-6FA8A135BED1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13" name="Oval 212">
                  <a:extLst>
                    <a:ext uri="{FF2B5EF4-FFF2-40B4-BE49-F238E27FC236}">
                      <a16:creationId xmlns:a16="http://schemas.microsoft.com/office/drawing/2014/main" id="{756FA9C4-25DD-4B55-9C88-44874477C611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14" name="Oval 213">
                  <a:extLst>
                    <a:ext uri="{FF2B5EF4-FFF2-40B4-BE49-F238E27FC236}">
                      <a16:creationId xmlns:a16="http://schemas.microsoft.com/office/drawing/2014/main" id="{60226C90-9B3C-4AEF-B38F-1938F5D31717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sp>
            <p:nvSpPr>
              <p:cNvPr id="211" name="Freeform 282">
                <a:extLst>
                  <a:ext uri="{FF2B5EF4-FFF2-40B4-BE49-F238E27FC236}">
                    <a16:creationId xmlns:a16="http://schemas.microsoft.com/office/drawing/2014/main" id="{3A3BE6A6-2C11-485C-840D-98A190E5DFF1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en-US" sz="76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1E5D0D6F-45E6-4987-8C30-C32ED72FC425}"/>
              </a:ext>
            </a:extLst>
          </p:cNvPr>
          <p:cNvGrpSpPr/>
          <p:nvPr/>
        </p:nvGrpSpPr>
        <p:grpSpPr>
          <a:xfrm>
            <a:off x="7918826" y="4475651"/>
            <a:ext cx="543541" cy="801379"/>
            <a:chOff x="10224542" y="1889713"/>
            <a:chExt cx="560521" cy="8264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8DA6C82-617B-4C19-AF0A-1D2AC7E08546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82" name="Group 181">
              <a:extLst>
                <a:ext uri="{FF2B5EF4-FFF2-40B4-BE49-F238E27FC236}">
                  <a16:creationId xmlns:a16="http://schemas.microsoft.com/office/drawing/2014/main" id="{BFB1182D-0D97-445A-8F5E-89493142C313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183" name="Teardrop 182">
                <a:extLst>
                  <a:ext uri="{FF2B5EF4-FFF2-40B4-BE49-F238E27FC236}">
                    <a16:creationId xmlns:a16="http://schemas.microsoft.com/office/drawing/2014/main" id="{2F150D26-5786-4A7E-A3D2-C5A6B1B29F1F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84" name="Oval 183">
                <a:extLst>
                  <a:ext uri="{FF2B5EF4-FFF2-40B4-BE49-F238E27FC236}">
                    <a16:creationId xmlns:a16="http://schemas.microsoft.com/office/drawing/2014/main" id="{15129F72-A7A1-4A5F-9091-3A8512702990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07" name="Oval 206">
                <a:extLst>
                  <a:ext uri="{FF2B5EF4-FFF2-40B4-BE49-F238E27FC236}">
                    <a16:creationId xmlns:a16="http://schemas.microsoft.com/office/drawing/2014/main" id="{08FA1526-DF5C-4E7D-A4BB-DC1D40F24036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1B424104-8094-456E-B365-9FB60E7F64FD}"/>
              </a:ext>
            </a:extLst>
          </p:cNvPr>
          <p:cNvGrpSpPr/>
          <p:nvPr/>
        </p:nvGrpSpPr>
        <p:grpSpPr>
          <a:xfrm>
            <a:off x="6289295" y="791832"/>
            <a:ext cx="543541" cy="795720"/>
            <a:chOff x="6317174" y="4342713"/>
            <a:chExt cx="560521" cy="82057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DCC7DD70-ABC2-4B72-98DB-B5475BC31F7D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76" name="Group 175">
              <a:extLst>
                <a:ext uri="{FF2B5EF4-FFF2-40B4-BE49-F238E27FC236}">
                  <a16:creationId xmlns:a16="http://schemas.microsoft.com/office/drawing/2014/main" id="{696FB57C-FC7D-458B-92B5-C6D8AE5CDDF1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177" name="Teardrop 176">
                <a:extLst>
                  <a:ext uri="{FF2B5EF4-FFF2-40B4-BE49-F238E27FC236}">
                    <a16:creationId xmlns:a16="http://schemas.microsoft.com/office/drawing/2014/main" id="{99140DD9-4ADB-4C57-BC2E-AD3372A1291B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78" name="Oval 177">
                <a:extLst>
                  <a:ext uri="{FF2B5EF4-FFF2-40B4-BE49-F238E27FC236}">
                    <a16:creationId xmlns:a16="http://schemas.microsoft.com/office/drawing/2014/main" id="{5D6B3BC0-CA87-429B-8AC5-E720A4F2BDF0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80" name="Oval 179">
                <a:extLst>
                  <a:ext uri="{FF2B5EF4-FFF2-40B4-BE49-F238E27FC236}">
                    <a16:creationId xmlns:a16="http://schemas.microsoft.com/office/drawing/2014/main" id="{0CF5F6A0-64C9-4D51-9778-BDB9BEF207EB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120CCAF8-7BF6-4B85-9189-8EE821C63428}"/>
              </a:ext>
            </a:extLst>
          </p:cNvPr>
          <p:cNvGrpSpPr/>
          <p:nvPr/>
        </p:nvGrpSpPr>
        <p:grpSpPr>
          <a:xfrm>
            <a:off x="7369364" y="3515828"/>
            <a:ext cx="543541" cy="794197"/>
            <a:chOff x="6943667" y="1707053"/>
            <a:chExt cx="560521" cy="81900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F8CE3DAA-B7EA-4656-A1BE-21E11DE4A41A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71" name="Group 170">
              <a:extLst>
                <a:ext uri="{FF2B5EF4-FFF2-40B4-BE49-F238E27FC236}">
                  <a16:creationId xmlns:a16="http://schemas.microsoft.com/office/drawing/2014/main" id="{08FF2439-A0C2-4364-8850-A02D025D6659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172" name="Teardrop 171">
                <a:extLst>
                  <a:ext uri="{FF2B5EF4-FFF2-40B4-BE49-F238E27FC236}">
                    <a16:creationId xmlns:a16="http://schemas.microsoft.com/office/drawing/2014/main" id="{9440D331-95FF-4416-BD8E-91882ADC6102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73" name="Oval 172">
                <a:extLst>
                  <a:ext uri="{FF2B5EF4-FFF2-40B4-BE49-F238E27FC236}">
                    <a16:creationId xmlns:a16="http://schemas.microsoft.com/office/drawing/2014/main" id="{5B609CCC-85DA-4F31-98FC-4EB39809198B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74" name="Oval 173">
                <a:extLst>
                  <a:ext uri="{FF2B5EF4-FFF2-40B4-BE49-F238E27FC236}">
                    <a16:creationId xmlns:a16="http://schemas.microsoft.com/office/drawing/2014/main" id="{00A4D559-C777-41AD-A5D6-7B15939D425B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168" name="Freeform 454">
            <a:extLst>
              <a:ext uri="{FF2B5EF4-FFF2-40B4-BE49-F238E27FC236}">
                <a16:creationId xmlns:a16="http://schemas.microsoft.com/office/drawing/2014/main" id="{85BF7F41-94DF-454D-8691-078881C1131C}"/>
              </a:ext>
            </a:extLst>
          </p:cNvPr>
          <p:cNvSpPr/>
          <p:nvPr/>
        </p:nvSpPr>
        <p:spPr>
          <a:xfrm rot="6267396">
            <a:off x="6793063" y="3355811"/>
            <a:ext cx="378126" cy="377910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9" name="Freeform 454">
            <a:extLst>
              <a:ext uri="{FF2B5EF4-FFF2-40B4-BE49-F238E27FC236}">
                <a16:creationId xmlns:a16="http://schemas.microsoft.com/office/drawing/2014/main" id="{536AFD0B-BA04-456D-9001-DB93DE370D49}"/>
              </a:ext>
            </a:extLst>
          </p:cNvPr>
          <p:cNvSpPr/>
          <p:nvPr/>
        </p:nvSpPr>
        <p:spPr>
          <a:xfrm rot="5400000">
            <a:off x="6863898" y="4129901"/>
            <a:ext cx="378126" cy="377910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64831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10375</TotalTime>
  <Words>315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Map of the Philippines – Slide Template </vt:lpstr>
      <vt:lpstr>Map of the Philippines – Slide Template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of the Philippines</dc:title>
  <dc:creator>PresentationGO.com</dc:creator>
  <dc:description>© Copyright PresentationGO.com</dc:description>
  <dcterms:created xsi:type="dcterms:W3CDTF">2014-11-26T05:14:11Z</dcterms:created>
  <dcterms:modified xsi:type="dcterms:W3CDTF">2021-02-03T03:55:51Z</dcterms:modified>
  <cp:category>Maps</cp:category>
</cp:coreProperties>
</file>