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94" autoAdjust="0"/>
  </p:normalViewPr>
  <p:slideViewPr>
    <p:cSldViewPr snapToGrid="0" showGuides="1">
      <p:cViewPr varScale="1">
        <p:scale>
          <a:sx n="148" d="100"/>
          <a:sy n="148" d="100"/>
        </p:scale>
        <p:origin x="58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9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South Africa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063300"/>
              </p:ext>
            </p:extLst>
          </p:nvPr>
        </p:nvGraphicFramePr>
        <p:xfrm>
          <a:off x="643732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505256"/>
              </p:ext>
            </p:extLst>
          </p:nvPr>
        </p:nvGraphicFramePr>
        <p:xfrm>
          <a:off x="891158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6988794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63054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75729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3155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6765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1025" y="521385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F6E648F0-1233-F84D-9E74-C3BDE7FEDE68}"/>
              </a:ext>
            </a:extLst>
          </p:cNvPr>
          <p:cNvGrpSpPr/>
          <p:nvPr/>
        </p:nvGrpSpPr>
        <p:grpSpPr>
          <a:xfrm>
            <a:off x="6263132" y="752023"/>
            <a:ext cx="4498976" cy="3946525"/>
            <a:chOff x="6040882" y="971614"/>
            <a:chExt cx="4498976" cy="3946525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A180734D-B3F9-4541-96AC-9A710CC8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795" y="2373377"/>
              <a:ext cx="1135063" cy="1330325"/>
            </a:xfrm>
            <a:custGeom>
              <a:avLst/>
              <a:gdLst>
                <a:gd name="T0" fmla="*/ 578 w 715"/>
                <a:gd name="T1" fmla="*/ 5 h 838"/>
                <a:gd name="T2" fmla="*/ 551 w 715"/>
                <a:gd name="T3" fmla="*/ 85 h 838"/>
                <a:gd name="T4" fmla="*/ 468 w 715"/>
                <a:gd name="T5" fmla="*/ 95 h 838"/>
                <a:gd name="T6" fmla="*/ 380 w 715"/>
                <a:gd name="T7" fmla="*/ 104 h 838"/>
                <a:gd name="T8" fmla="*/ 346 w 715"/>
                <a:gd name="T9" fmla="*/ 95 h 838"/>
                <a:gd name="T10" fmla="*/ 319 w 715"/>
                <a:gd name="T11" fmla="*/ 97 h 838"/>
                <a:gd name="T12" fmla="*/ 287 w 715"/>
                <a:gd name="T13" fmla="*/ 89 h 838"/>
                <a:gd name="T14" fmla="*/ 268 w 715"/>
                <a:gd name="T15" fmla="*/ 93 h 838"/>
                <a:gd name="T16" fmla="*/ 241 w 715"/>
                <a:gd name="T17" fmla="*/ 110 h 838"/>
                <a:gd name="T18" fmla="*/ 203 w 715"/>
                <a:gd name="T19" fmla="*/ 108 h 838"/>
                <a:gd name="T20" fmla="*/ 184 w 715"/>
                <a:gd name="T21" fmla="*/ 121 h 838"/>
                <a:gd name="T22" fmla="*/ 167 w 715"/>
                <a:gd name="T23" fmla="*/ 137 h 838"/>
                <a:gd name="T24" fmla="*/ 175 w 715"/>
                <a:gd name="T25" fmla="*/ 154 h 838"/>
                <a:gd name="T26" fmla="*/ 162 w 715"/>
                <a:gd name="T27" fmla="*/ 169 h 838"/>
                <a:gd name="T28" fmla="*/ 167 w 715"/>
                <a:gd name="T29" fmla="*/ 192 h 838"/>
                <a:gd name="T30" fmla="*/ 158 w 715"/>
                <a:gd name="T31" fmla="*/ 215 h 838"/>
                <a:gd name="T32" fmla="*/ 150 w 715"/>
                <a:gd name="T33" fmla="*/ 239 h 838"/>
                <a:gd name="T34" fmla="*/ 160 w 715"/>
                <a:gd name="T35" fmla="*/ 254 h 838"/>
                <a:gd name="T36" fmla="*/ 144 w 715"/>
                <a:gd name="T37" fmla="*/ 279 h 838"/>
                <a:gd name="T38" fmla="*/ 105 w 715"/>
                <a:gd name="T39" fmla="*/ 304 h 838"/>
                <a:gd name="T40" fmla="*/ 76 w 715"/>
                <a:gd name="T41" fmla="*/ 327 h 838"/>
                <a:gd name="T42" fmla="*/ 68 w 715"/>
                <a:gd name="T43" fmla="*/ 336 h 838"/>
                <a:gd name="T44" fmla="*/ 32 w 715"/>
                <a:gd name="T45" fmla="*/ 350 h 838"/>
                <a:gd name="T46" fmla="*/ 21 w 715"/>
                <a:gd name="T47" fmla="*/ 378 h 838"/>
                <a:gd name="T48" fmla="*/ 51 w 715"/>
                <a:gd name="T49" fmla="*/ 416 h 838"/>
                <a:gd name="T50" fmla="*/ 99 w 715"/>
                <a:gd name="T51" fmla="*/ 456 h 838"/>
                <a:gd name="T52" fmla="*/ 116 w 715"/>
                <a:gd name="T53" fmla="*/ 490 h 838"/>
                <a:gd name="T54" fmla="*/ 105 w 715"/>
                <a:gd name="T55" fmla="*/ 513 h 838"/>
                <a:gd name="T56" fmla="*/ 91 w 715"/>
                <a:gd name="T57" fmla="*/ 544 h 838"/>
                <a:gd name="T58" fmla="*/ 61 w 715"/>
                <a:gd name="T59" fmla="*/ 584 h 838"/>
                <a:gd name="T60" fmla="*/ 66 w 715"/>
                <a:gd name="T61" fmla="*/ 608 h 838"/>
                <a:gd name="T62" fmla="*/ 65 w 715"/>
                <a:gd name="T63" fmla="*/ 644 h 838"/>
                <a:gd name="T64" fmla="*/ 49 w 715"/>
                <a:gd name="T65" fmla="*/ 656 h 838"/>
                <a:gd name="T66" fmla="*/ 44 w 715"/>
                <a:gd name="T67" fmla="*/ 665 h 838"/>
                <a:gd name="T68" fmla="*/ 30 w 715"/>
                <a:gd name="T69" fmla="*/ 675 h 838"/>
                <a:gd name="T70" fmla="*/ 2 w 715"/>
                <a:gd name="T71" fmla="*/ 692 h 838"/>
                <a:gd name="T72" fmla="*/ 4 w 715"/>
                <a:gd name="T73" fmla="*/ 721 h 838"/>
                <a:gd name="T74" fmla="*/ 19 w 715"/>
                <a:gd name="T75" fmla="*/ 732 h 838"/>
                <a:gd name="T76" fmla="*/ 40 w 715"/>
                <a:gd name="T77" fmla="*/ 726 h 838"/>
                <a:gd name="T78" fmla="*/ 57 w 715"/>
                <a:gd name="T79" fmla="*/ 730 h 838"/>
                <a:gd name="T80" fmla="*/ 99 w 715"/>
                <a:gd name="T81" fmla="*/ 753 h 838"/>
                <a:gd name="T82" fmla="*/ 116 w 715"/>
                <a:gd name="T83" fmla="*/ 749 h 838"/>
                <a:gd name="T84" fmla="*/ 146 w 715"/>
                <a:gd name="T85" fmla="*/ 760 h 838"/>
                <a:gd name="T86" fmla="*/ 171 w 715"/>
                <a:gd name="T87" fmla="*/ 764 h 838"/>
                <a:gd name="T88" fmla="*/ 184 w 715"/>
                <a:gd name="T89" fmla="*/ 768 h 838"/>
                <a:gd name="T90" fmla="*/ 205 w 715"/>
                <a:gd name="T91" fmla="*/ 779 h 838"/>
                <a:gd name="T92" fmla="*/ 213 w 715"/>
                <a:gd name="T93" fmla="*/ 789 h 838"/>
                <a:gd name="T94" fmla="*/ 226 w 715"/>
                <a:gd name="T95" fmla="*/ 793 h 838"/>
                <a:gd name="T96" fmla="*/ 238 w 715"/>
                <a:gd name="T97" fmla="*/ 808 h 838"/>
                <a:gd name="T98" fmla="*/ 240 w 715"/>
                <a:gd name="T99" fmla="*/ 825 h 838"/>
                <a:gd name="T100" fmla="*/ 247 w 715"/>
                <a:gd name="T101" fmla="*/ 835 h 838"/>
                <a:gd name="T102" fmla="*/ 321 w 715"/>
                <a:gd name="T103" fmla="*/ 728 h 838"/>
                <a:gd name="T104" fmla="*/ 397 w 715"/>
                <a:gd name="T105" fmla="*/ 603 h 838"/>
                <a:gd name="T106" fmla="*/ 396 w 715"/>
                <a:gd name="T107" fmla="*/ 589 h 838"/>
                <a:gd name="T108" fmla="*/ 453 w 715"/>
                <a:gd name="T109" fmla="*/ 488 h 838"/>
                <a:gd name="T110" fmla="*/ 485 w 715"/>
                <a:gd name="T111" fmla="*/ 458 h 838"/>
                <a:gd name="T112" fmla="*/ 542 w 715"/>
                <a:gd name="T113" fmla="*/ 410 h 838"/>
                <a:gd name="T114" fmla="*/ 570 w 715"/>
                <a:gd name="T115" fmla="*/ 382 h 838"/>
                <a:gd name="T116" fmla="*/ 628 w 715"/>
                <a:gd name="T117" fmla="*/ 334 h 838"/>
                <a:gd name="T118" fmla="*/ 637 w 715"/>
                <a:gd name="T119" fmla="*/ 302 h 838"/>
                <a:gd name="T120" fmla="*/ 664 w 715"/>
                <a:gd name="T121" fmla="*/ 205 h 838"/>
                <a:gd name="T122" fmla="*/ 700 w 715"/>
                <a:gd name="T123" fmla="*/ 7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5" h="838">
                  <a:moveTo>
                    <a:pt x="688" y="7"/>
                  </a:moveTo>
                  <a:lnTo>
                    <a:pt x="664" y="9"/>
                  </a:lnTo>
                  <a:lnTo>
                    <a:pt x="641" y="9"/>
                  </a:lnTo>
                  <a:lnTo>
                    <a:pt x="622" y="9"/>
                  </a:lnTo>
                  <a:lnTo>
                    <a:pt x="612" y="9"/>
                  </a:lnTo>
                  <a:lnTo>
                    <a:pt x="599" y="7"/>
                  </a:lnTo>
                  <a:lnTo>
                    <a:pt x="593" y="5"/>
                  </a:lnTo>
                  <a:lnTo>
                    <a:pt x="586" y="7"/>
                  </a:lnTo>
                  <a:lnTo>
                    <a:pt x="580" y="5"/>
                  </a:lnTo>
                  <a:lnTo>
                    <a:pt x="578" y="5"/>
                  </a:lnTo>
                  <a:lnTo>
                    <a:pt x="572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59" y="5"/>
                  </a:lnTo>
                  <a:lnTo>
                    <a:pt x="557" y="22"/>
                  </a:lnTo>
                  <a:lnTo>
                    <a:pt x="553" y="38"/>
                  </a:lnTo>
                  <a:lnTo>
                    <a:pt x="551" y="57"/>
                  </a:lnTo>
                  <a:lnTo>
                    <a:pt x="551" y="68"/>
                  </a:lnTo>
                  <a:lnTo>
                    <a:pt x="551" y="72"/>
                  </a:lnTo>
                  <a:lnTo>
                    <a:pt x="551" y="85"/>
                  </a:lnTo>
                  <a:lnTo>
                    <a:pt x="551" y="89"/>
                  </a:lnTo>
                  <a:lnTo>
                    <a:pt x="553" y="91"/>
                  </a:lnTo>
                  <a:lnTo>
                    <a:pt x="555" y="93"/>
                  </a:lnTo>
                  <a:lnTo>
                    <a:pt x="555" y="95"/>
                  </a:lnTo>
                  <a:lnTo>
                    <a:pt x="555" y="99"/>
                  </a:lnTo>
                  <a:lnTo>
                    <a:pt x="540" y="99"/>
                  </a:lnTo>
                  <a:lnTo>
                    <a:pt x="523" y="97"/>
                  </a:lnTo>
                  <a:lnTo>
                    <a:pt x="498" y="97"/>
                  </a:lnTo>
                  <a:lnTo>
                    <a:pt x="479" y="97"/>
                  </a:lnTo>
                  <a:lnTo>
                    <a:pt x="468" y="95"/>
                  </a:lnTo>
                  <a:lnTo>
                    <a:pt x="449" y="89"/>
                  </a:lnTo>
                  <a:lnTo>
                    <a:pt x="435" y="83"/>
                  </a:lnTo>
                  <a:lnTo>
                    <a:pt x="430" y="81"/>
                  </a:lnTo>
                  <a:lnTo>
                    <a:pt x="420" y="95"/>
                  </a:lnTo>
                  <a:lnTo>
                    <a:pt x="415" y="99"/>
                  </a:lnTo>
                  <a:lnTo>
                    <a:pt x="407" y="99"/>
                  </a:lnTo>
                  <a:lnTo>
                    <a:pt x="401" y="100"/>
                  </a:lnTo>
                  <a:lnTo>
                    <a:pt x="399" y="102"/>
                  </a:lnTo>
                  <a:lnTo>
                    <a:pt x="384" y="106"/>
                  </a:lnTo>
                  <a:lnTo>
                    <a:pt x="380" y="104"/>
                  </a:lnTo>
                  <a:lnTo>
                    <a:pt x="376" y="100"/>
                  </a:lnTo>
                  <a:lnTo>
                    <a:pt x="375" y="99"/>
                  </a:lnTo>
                  <a:lnTo>
                    <a:pt x="371" y="97"/>
                  </a:lnTo>
                  <a:lnTo>
                    <a:pt x="365" y="99"/>
                  </a:lnTo>
                  <a:lnTo>
                    <a:pt x="363" y="100"/>
                  </a:lnTo>
                  <a:lnTo>
                    <a:pt x="361" y="100"/>
                  </a:lnTo>
                  <a:lnTo>
                    <a:pt x="359" y="100"/>
                  </a:lnTo>
                  <a:lnTo>
                    <a:pt x="357" y="100"/>
                  </a:lnTo>
                  <a:lnTo>
                    <a:pt x="352" y="97"/>
                  </a:lnTo>
                  <a:lnTo>
                    <a:pt x="346" y="95"/>
                  </a:lnTo>
                  <a:lnTo>
                    <a:pt x="346" y="95"/>
                  </a:lnTo>
                  <a:lnTo>
                    <a:pt x="342" y="93"/>
                  </a:lnTo>
                  <a:lnTo>
                    <a:pt x="340" y="91"/>
                  </a:lnTo>
                  <a:lnTo>
                    <a:pt x="335" y="89"/>
                  </a:lnTo>
                  <a:lnTo>
                    <a:pt x="333" y="89"/>
                  </a:lnTo>
                  <a:lnTo>
                    <a:pt x="329" y="91"/>
                  </a:lnTo>
                  <a:lnTo>
                    <a:pt x="325" y="91"/>
                  </a:lnTo>
                  <a:lnTo>
                    <a:pt x="323" y="93"/>
                  </a:lnTo>
                  <a:lnTo>
                    <a:pt x="321" y="93"/>
                  </a:lnTo>
                  <a:lnTo>
                    <a:pt x="319" y="97"/>
                  </a:lnTo>
                  <a:lnTo>
                    <a:pt x="316" y="97"/>
                  </a:lnTo>
                  <a:lnTo>
                    <a:pt x="302" y="95"/>
                  </a:lnTo>
                  <a:lnTo>
                    <a:pt x="293" y="97"/>
                  </a:lnTo>
                  <a:lnTo>
                    <a:pt x="289" y="95"/>
                  </a:lnTo>
                  <a:lnTo>
                    <a:pt x="289" y="95"/>
                  </a:lnTo>
                  <a:lnTo>
                    <a:pt x="289" y="93"/>
                  </a:lnTo>
                  <a:lnTo>
                    <a:pt x="289" y="91"/>
                  </a:lnTo>
                  <a:lnTo>
                    <a:pt x="289" y="89"/>
                  </a:lnTo>
                  <a:lnTo>
                    <a:pt x="287" y="89"/>
                  </a:lnTo>
                  <a:lnTo>
                    <a:pt x="287" y="89"/>
                  </a:lnTo>
                  <a:lnTo>
                    <a:pt x="283" y="87"/>
                  </a:lnTo>
                  <a:lnTo>
                    <a:pt x="283" y="87"/>
                  </a:lnTo>
                  <a:lnTo>
                    <a:pt x="281" y="89"/>
                  </a:lnTo>
                  <a:lnTo>
                    <a:pt x="279" y="89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2" y="93"/>
                  </a:lnTo>
                  <a:lnTo>
                    <a:pt x="272" y="93"/>
                  </a:lnTo>
                  <a:lnTo>
                    <a:pt x="270" y="93"/>
                  </a:lnTo>
                  <a:lnTo>
                    <a:pt x="268" y="93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0" y="97"/>
                  </a:lnTo>
                  <a:lnTo>
                    <a:pt x="255" y="100"/>
                  </a:lnTo>
                  <a:lnTo>
                    <a:pt x="255" y="102"/>
                  </a:lnTo>
                  <a:lnTo>
                    <a:pt x="245" y="106"/>
                  </a:lnTo>
                  <a:lnTo>
                    <a:pt x="243" y="106"/>
                  </a:lnTo>
                  <a:lnTo>
                    <a:pt x="243" y="106"/>
                  </a:lnTo>
                  <a:lnTo>
                    <a:pt x="243" y="108"/>
                  </a:lnTo>
                  <a:lnTo>
                    <a:pt x="241" y="110"/>
                  </a:lnTo>
                  <a:lnTo>
                    <a:pt x="238" y="110"/>
                  </a:lnTo>
                  <a:lnTo>
                    <a:pt x="224" y="106"/>
                  </a:lnTo>
                  <a:lnTo>
                    <a:pt x="222" y="108"/>
                  </a:lnTo>
                  <a:lnTo>
                    <a:pt x="219" y="110"/>
                  </a:lnTo>
                  <a:lnTo>
                    <a:pt x="219" y="110"/>
                  </a:lnTo>
                  <a:lnTo>
                    <a:pt x="217" y="110"/>
                  </a:lnTo>
                  <a:lnTo>
                    <a:pt x="209" y="108"/>
                  </a:lnTo>
                  <a:lnTo>
                    <a:pt x="207" y="108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196" y="110"/>
                  </a:lnTo>
                  <a:lnTo>
                    <a:pt x="194" y="110"/>
                  </a:lnTo>
                  <a:lnTo>
                    <a:pt x="192" y="110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6" y="118"/>
                  </a:lnTo>
                  <a:lnTo>
                    <a:pt x="184" y="121"/>
                  </a:lnTo>
                  <a:lnTo>
                    <a:pt x="184" y="123"/>
                  </a:lnTo>
                  <a:lnTo>
                    <a:pt x="182" y="125"/>
                  </a:lnTo>
                  <a:lnTo>
                    <a:pt x="181" y="125"/>
                  </a:lnTo>
                  <a:lnTo>
                    <a:pt x="177" y="123"/>
                  </a:lnTo>
                  <a:lnTo>
                    <a:pt x="167" y="129"/>
                  </a:lnTo>
                  <a:lnTo>
                    <a:pt x="167" y="131"/>
                  </a:lnTo>
                  <a:lnTo>
                    <a:pt x="167" y="131"/>
                  </a:lnTo>
                  <a:lnTo>
                    <a:pt x="167" y="133"/>
                  </a:lnTo>
                  <a:lnTo>
                    <a:pt x="167" y="135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7" y="138"/>
                  </a:lnTo>
                  <a:lnTo>
                    <a:pt x="173" y="140"/>
                  </a:lnTo>
                  <a:lnTo>
                    <a:pt x="175" y="140"/>
                  </a:lnTo>
                  <a:lnTo>
                    <a:pt x="175" y="142"/>
                  </a:lnTo>
                  <a:lnTo>
                    <a:pt x="177" y="144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65" y="159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5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69"/>
                  </a:lnTo>
                  <a:lnTo>
                    <a:pt x="163" y="173"/>
                  </a:lnTo>
                  <a:lnTo>
                    <a:pt x="165" y="173"/>
                  </a:lnTo>
                  <a:lnTo>
                    <a:pt x="165" y="175"/>
                  </a:lnTo>
                  <a:lnTo>
                    <a:pt x="165" y="175"/>
                  </a:lnTo>
                  <a:lnTo>
                    <a:pt x="165" y="176"/>
                  </a:lnTo>
                  <a:lnTo>
                    <a:pt x="163" y="184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7" y="192"/>
                  </a:lnTo>
                  <a:lnTo>
                    <a:pt x="167" y="192"/>
                  </a:lnTo>
                  <a:lnTo>
                    <a:pt x="167" y="194"/>
                  </a:lnTo>
                  <a:lnTo>
                    <a:pt x="167" y="196"/>
                  </a:lnTo>
                  <a:lnTo>
                    <a:pt x="167" y="196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0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8" y="216"/>
                  </a:lnTo>
                  <a:lnTo>
                    <a:pt x="158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54" y="230"/>
                  </a:lnTo>
                  <a:lnTo>
                    <a:pt x="152" y="235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52" y="241"/>
                  </a:lnTo>
                  <a:lnTo>
                    <a:pt x="152" y="243"/>
                  </a:lnTo>
                  <a:lnTo>
                    <a:pt x="152" y="243"/>
                  </a:lnTo>
                  <a:lnTo>
                    <a:pt x="152" y="245"/>
                  </a:lnTo>
                  <a:lnTo>
                    <a:pt x="156" y="247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60" y="251"/>
                  </a:lnTo>
                  <a:lnTo>
                    <a:pt x="160" y="254"/>
                  </a:lnTo>
                  <a:lnTo>
                    <a:pt x="158" y="260"/>
                  </a:lnTo>
                  <a:lnTo>
                    <a:pt x="158" y="262"/>
                  </a:lnTo>
                  <a:lnTo>
                    <a:pt x="152" y="266"/>
                  </a:lnTo>
                  <a:lnTo>
                    <a:pt x="150" y="268"/>
                  </a:lnTo>
                  <a:lnTo>
                    <a:pt x="148" y="272"/>
                  </a:lnTo>
                  <a:lnTo>
                    <a:pt x="146" y="275"/>
                  </a:lnTo>
                  <a:lnTo>
                    <a:pt x="146" y="277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3" y="279"/>
                  </a:lnTo>
                  <a:lnTo>
                    <a:pt x="133" y="279"/>
                  </a:lnTo>
                  <a:lnTo>
                    <a:pt x="131" y="281"/>
                  </a:lnTo>
                  <a:lnTo>
                    <a:pt x="129" y="281"/>
                  </a:lnTo>
                  <a:lnTo>
                    <a:pt x="127" y="283"/>
                  </a:lnTo>
                  <a:lnTo>
                    <a:pt x="116" y="296"/>
                  </a:lnTo>
                  <a:lnTo>
                    <a:pt x="114" y="300"/>
                  </a:lnTo>
                  <a:lnTo>
                    <a:pt x="110" y="302"/>
                  </a:lnTo>
                  <a:lnTo>
                    <a:pt x="106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1" y="306"/>
                  </a:lnTo>
                  <a:lnTo>
                    <a:pt x="95" y="313"/>
                  </a:lnTo>
                  <a:lnTo>
                    <a:pt x="87" y="315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0" y="321"/>
                  </a:lnTo>
                  <a:lnTo>
                    <a:pt x="78" y="323"/>
                  </a:lnTo>
                  <a:lnTo>
                    <a:pt x="76" y="325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8" y="331"/>
                  </a:lnTo>
                  <a:lnTo>
                    <a:pt x="76" y="334"/>
                  </a:lnTo>
                  <a:lnTo>
                    <a:pt x="76" y="334"/>
                  </a:lnTo>
                  <a:lnTo>
                    <a:pt x="74" y="336"/>
                  </a:lnTo>
                  <a:lnTo>
                    <a:pt x="72" y="336"/>
                  </a:lnTo>
                  <a:lnTo>
                    <a:pt x="68" y="336"/>
                  </a:lnTo>
                  <a:lnTo>
                    <a:pt x="66" y="338"/>
                  </a:lnTo>
                  <a:lnTo>
                    <a:pt x="66" y="338"/>
                  </a:lnTo>
                  <a:lnTo>
                    <a:pt x="65" y="338"/>
                  </a:lnTo>
                  <a:lnTo>
                    <a:pt x="61" y="336"/>
                  </a:lnTo>
                  <a:lnTo>
                    <a:pt x="59" y="336"/>
                  </a:lnTo>
                  <a:lnTo>
                    <a:pt x="51" y="338"/>
                  </a:lnTo>
                  <a:lnTo>
                    <a:pt x="38" y="342"/>
                  </a:lnTo>
                  <a:lnTo>
                    <a:pt x="36" y="346"/>
                  </a:lnTo>
                  <a:lnTo>
                    <a:pt x="32" y="350"/>
                  </a:lnTo>
                  <a:lnTo>
                    <a:pt x="32" y="350"/>
                  </a:lnTo>
                  <a:lnTo>
                    <a:pt x="30" y="351"/>
                  </a:lnTo>
                  <a:lnTo>
                    <a:pt x="32" y="355"/>
                  </a:lnTo>
                  <a:lnTo>
                    <a:pt x="30" y="357"/>
                  </a:lnTo>
                  <a:lnTo>
                    <a:pt x="30" y="359"/>
                  </a:lnTo>
                  <a:lnTo>
                    <a:pt x="30" y="359"/>
                  </a:lnTo>
                  <a:lnTo>
                    <a:pt x="27" y="363"/>
                  </a:lnTo>
                  <a:lnTo>
                    <a:pt x="25" y="365"/>
                  </a:lnTo>
                  <a:lnTo>
                    <a:pt x="25" y="367"/>
                  </a:lnTo>
                  <a:lnTo>
                    <a:pt x="23" y="369"/>
                  </a:lnTo>
                  <a:lnTo>
                    <a:pt x="21" y="378"/>
                  </a:lnTo>
                  <a:lnTo>
                    <a:pt x="19" y="382"/>
                  </a:lnTo>
                  <a:lnTo>
                    <a:pt x="21" y="384"/>
                  </a:lnTo>
                  <a:lnTo>
                    <a:pt x="23" y="386"/>
                  </a:lnTo>
                  <a:lnTo>
                    <a:pt x="30" y="397"/>
                  </a:lnTo>
                  <a:lnTo>
                    <a:pt x="40" y="409"/>
                  </a:lnTo>
                  <a:lnTo>
                    <a:pt x="42" y="407"/>
                  </a:lnTo>
                  <a:lnTo>
                    <a:pt x="46" y="409"/>
                  </a:lnTo>
                  <a:lnTo>
                    <a:pt x="49" y="410"/>
                  </a:lnTo>
                  <a:lnTo>
                    <a:pt x="51" y="412"/>
                  </a:lnTo>
                  <a:lnTo>
                    <a:pt x="51" y="416"/>
                  </a:lnTo>
                  <a:lnTo>
                    <a:pt x="53" y="418"/>
                  </a:lnTo>
                  <a:lnTo>
                    <a:pt x="55" y="420"/>
                  </a:lnTo>
                  <a:lnTo>
                    <a:pt x="59" y="422"/>
                  </a:lnTo>
                  <a:lnTo>
                    <a:pt x="65" y="424"/>
                  </a:lnTo>
                  <a:lnTo>
                    <a:pt x="80" y="439"/>
                  </a:lnTo>
                  <a:lnTo>
                    <a:pt x="85" y="441"/>
                  </a:lnTo>
                  <a:lnTo>
                    <a:pt x="91" y="441"/>
                  </a:lnTo>
                  <a:lnTo>
                    <a:pt x="97" y="443"/>
                  </a:lnTo>
                  <a:lnTo>
                    <a:pt x="97" y="454"/>
                  </a:lnTo>
                  <a:lnTo>
                    <a:pt x="99" y="456"/>
                  </a:lnTo>
                  <a:lnTo>
                    <a:pt x="103" y="458"/>
                  </a:lnTo>
                  <a:lnTo>
                    <a:pt x="105" y="462"/>
                  </a:lnTo>
                  <a:lnTo>
                    <a:pt x="106" y="466"/>
                  </a:lnTo>
                  <a:lnTo>
                    <a:pt x="108" y="471"/>
                  </a:lnTo>
                  <a:lnTo>
                    <a:pt x="112" y="479"/>
                  </a:lnTo>
                  <a:lnTo>
                    <a:pt x="114" y="483"/>
                  </a:lnTo>
                  <a:lnTo>
                    <a:pt x="114" y="485"/>
                  </a:lnTo>
                  <a:lnTo>
                    <a:pt x="114" y="487"/>
                  </a:lnTo>
                  <a:lnTo>
                    <a:pt x="114" y="488"/>
                  </a:lnTo>
                  <a:lnTo>
                    <a:pt x="116" y="490"/>
                  </a:lnTo>
                  <a:lnTo>
                    <a:pt x="118" y="492"/>
                  </a:lnTo>
                  <a:lnTo>
                    <a:pt x="118" y="492"/>
                  </a:lnTo>
                  <a:lnTo>
                    <a:pt x="118" y="496"/>
                  </a:lnTo>
                  <a:lnTo>
                    <a:pt x="114" y="500"/>
                  </a:lnTo>
                  <a:lnTo>
                    <a:pt x="114" y="504"/>
                  </a:lnTo>
                  <a:lnTo>
                    <a:pt x="114" y="506"/>
                  </a:lnTo>
                  <a:lnTo>
                    <a:pt x="114" y="509"/>
                  </a:lnTo>
                  <a:lnTo>
                    <a:pt x="112" y="509"/>
                  </a:lnTo>
                  <a:lnTo>
                    <a:pt x="110" y="511"/>
                  </a:lnTo>
                  <a:lnTo>
                    <a:pt x="105" y="513"/>
                  </a:lnTo>
                  <a:lnTo>
                    <a:pt x="101" y="515"/>
                  </a:lnTo>
                  <a:lnTo>
                    <a:pt x="95" y="517"/>
                  </a:lnTo>
                  <a:lnTo>
                    <a:pt x="91" y="521"/>
                  </a:lnTo>
                  <a:lnTo>
                    <a:pt x="91" y="525"/>
                  </a:lnTo>
                  <a:lnTo>
                    <a:pt x="91" y="530"/>
                  </a:lnTo>
                  <a:lnTo>
                    <a:pt x="91" y="530"/>
                  </a:lnTo>
                  <a:lnTo>
                    <a:pt x="91" y="534"/>
                  </a:lnTo>
                  <a:lnTo>
                    <a:pt x="95" y="538"/>
                  </a:lnTo>
                  <a:lnTo>
                    <a:pt x="91" y="540"/>
                  </a:lnTo>
                  <a:lnTo>
                    <a:pt x="91" y="544"/>
                  </a:lnTo>
                  <a:lnTo>
                    <a:pt x="91" y="546"/>
                  </a:lnTo>
                  <a:lnTo>
                    <a:pt x="89" y="549"/>
                  </a:lnTo>
                  <a:lnTo>
                    <a:pt x="76" y="553"/>
                  </a:lnTo>
                  <a:lnTo>
                    <a:pt x="70" y="557"/>
                  </a:lnTo>
                  <a:lnTo>
                    <a:pt x="68" y="563"/>
                  </a:lnTo>
                  <a:lnTo>
                    <a:pt x="66" y="568"/>
                  </a:lnTo>
                  <a:lnTo>
                    <a:pt x="63" y="574"/>
                  </a:lnTo>
                  <a:lnTo>
                    <a:pt x="63" y="574"/>
                  </a:lnTo>
                  <a:lnTo>
                    <a:pt x="63" y="578"/>
                  </a:lnTo>
                  <a:lnTo>
                    <a:pt x="61" y="584"/>
                  </a:lnTo>
                  <a:lnTo>
                    <a:pt x="61" y="587"/>
                  </a:lnTo>
                  <a:lnTo>
                    <a:pt x="65" y="591"/>
                  </a:lnTo>
                  <a:lnTo>
                    <a:pt x="66" y="593"/>
                  </a:lnTo>
                  <a:lnTo>
                    <a:pt x="66" y="595"/>
                  </a:lnTo>
                  <a:lnTo>
                    <a:pt x="66" y="597"/>
                  </a:lnTo>
                  <a:lnTo>
                    <a:pt x="66" y="599"/>
                  </a:lnTo>
                  <a:lnTo>
                    <a:pt x="68" y="603"/>
                  </a:lnTo>
                  <a:lnTo>
                    <a:pt x="68" y="604"/>
                  </a:lnTo>
                  <a:lnTo>
                    <a:pt x="68" y="606"/>
                  </a:lnTo>
                  <a:lnTo>
                    <a:pt x="66" y="608"/>
                  </a:lnTo>
                  <a:lnTo>
                    <a:pt x="61" y="608"/>
                  </a:lnTo>
                  <a:lnTo>
                    <a:pt x="59" y="610"/>
                  </a:lnTo>
                  <a:lnTo>
                    <a:pt x="46" y="618"/>
                  </a:lnTo>
                  <a:lnTo>
                    <a:pt x="47" y="622"/>
                  </a:lnTo>
                  <a:lnTo>
                    <a:pt x="55" y="631"/>
                  </a:lnTo>
                  <a:lnTo>
                    <a:pt x="63" y="639"/>
                  </a:lnTo>
                  <a:lnTo>
                    <a:pt x="65" y="641"/>
                  </a:lnTo>
                  <a:lnTo>
                    <a:pt x="65" y="641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3" y="646"/>
                  </a:lnTo>
                  <a:lnTo>
                    <a:pt x="63" y="646"/>
                  </a:lnTo>
                  <a:lnTo>
                    <a:pt x="59" y="650"/>
                  </a:lnTo>
                  <a:lnTo>
                    <a:pt x="59" y="650"/>
                  </a:lnTo>
                  <a:lnTo>
                    <a:pt x="57" y="656"/>
                  </a:lnTo>
                  <a:lnTo>
                    <a:pt x="55" y="656"/>
                  </a:lnTo>
                  <a:lnTo>
                    <a:pt x="55" y="656"/>
                  </a:lnTo>
                  <a:lnTo>
                    <a:pt x="51" y="656"/>
                  </a:lnTo>
                  <a:lnTo>
                    <a:pt x="49" y="656"/>
                  </a:lnTo>
                  <a:lnTo>
                    <a:pt x="49" y="656"/>
                  </a:lnTo>
                  <a:lnTo>
                    <a:pt x="47" y="658"/>
                  </a:lnTo>
                  <a:lnTo>
                    <a:pt x="46" y="658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2"/>
                  </a:lnTo>
                  <a:lnTo>
                    <a:pt x="42" y="662"/>
                  </a:lnTo>
                  <a:lnTo>
                    <a:pt x="42" y="663"/>
                  </a:lnTo>
                  <a:lnTo>
                    <a:pt x="44" y="665"/>
                  </a:lnTo>
                  <a:lnTo>
                    <a:pt x="44" y="665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38" y="669"/>
                  </a:lnTo>
                  <a:lnTo>
                    <a:pt x="38" y="671"/>
                  </a:lnTo>
                  <a:lnTo>
                    <a:pt x="36" y="671"/>
                  </a:lnTo>
                  <a:lnTo>
                    <a:pt x="34" y="675"/>
                  </a:lnTo>
                  <a:lnTo>
                    <a:pt x="32" y="677"/>
                  </a:lnTo>
                  <a:lnTo>
                    <a:pt x="32" y="677"/>
                  </a:lnTo>
                  <a:lnTo>
                    <a:pt x="30" y="675"/>
                  </a:lnTo>
                  <a:lnTo>
                    <a:pt x="28" y="677"/>
                  </a:lnTo>
                  <a:lnTo>
                    <a:pt x="27" y="679"/>
                  </a:lnTo>
                  <a:lnTo>
                    <a:pt x="23" y="684"/>
                  </a:lnTo>
                  <a:lnTo>
                    <a:pt x="21" y="686"/>
                  </a:lnTo>
                  <a:lnTo>
                    <a:pt x="19" y="686"/>
                  </a:lnTo>
                  <a:lnTo>
                    <a:pt x="19" y="686"/>
                  </a:lnTo>
                  <a:lnTo>
                    <a:pt x="8" y="682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2" y="692"/>
                  </a:lnTo>
                  <a:lnTo>
                    <a:pt x="0" y="696"/>
                  </a:lnTo>
                  <a:lnTo>
                    <a:pt x="0" y="698"/>
                  </a:lnTo>
                  <a:lnTo>
                    <a:pt x="0" y="698"/>
                  </a:lnTo>
                  <a:lnTo>
                    <a:pt x="4" y="703"/>
                  </a:lnTo>
                  <a:lnTo>
                    <a:pt x="4" y="705"/>
                  </a:lnTo>
                  <a:lnTo>
                    <a:pt x="4" y="707"/>
                  </a:lnTo>
                  <a:lnTo>
                    <a:pt x="2" y="715"/>
                  </a:lnTo>
                  <a:lnTo>
                    <a:pt x="2" y="717"/>
                  </a:lnTo>
                  <a:lnTo>
                    <a:pt x="2" y="717"/>
                  </a:lnTo>
                  <a:lnTo>
                    <a:pt x="4" y="721"/>
                  </a:lnTo>
                  <a:lnTo>
                    <a:pt x="4" y="721"/>
                  </a:lnTo>
                  <a:lnTo>
                    <a:pt x="6" y="722"/>
                  </a:lnTo>
                  <a:lnTo>
                    <a:pt x="6" y="722"/>
                  </a:lnTo>
                  <a:lnTo>
                    <a:pt x="8" y="722"/>
                  </a:lnTo>
                  <a:lnTo>
                    <a:pt x="8" y="722"/>
                  </a:lnTo>
                  <a:lnTo>
                    <a:pt x="11" y="722"/>
                  </a:lnTo>
                  <a:lnTo>
                    <a:pt x="11" y="722"/>
                  </a:lnTo>
                  <a:lnTo>
                    <a:pt x="13" y="724"/>
                  </a:lnTo>
                  <a:lnTo>
                    <a:pt x="17" y="730"/>
                  </a:lnTo>
                  <a:lnTo>
                    <a:pt x="19" y="732"/>
                  </a:lnTo>
                  <a:lnTo>
                    <a:pt x="19" y="734"/>
                  </a:lnTo>
                  <a:lnTo>
                    <a:pt x="19" y="734"/>
                  </a:lnTo>
                  <a:lnTo>
                    <a:pt x="36" y="738"/>
                  </a:lnTo>
                  <a:lnTo>
                    <a:pt x="38" y="738"/>
                  </a:lnTo>
                  <a:lnTo>
                    <a:pt x="38" y="736"/>
                  </a:lnTo>
                  <a:lnTo>
                    <a:pt x="38" y="736"/>
                  </a:lnTo>
                  <a:lnTo>
                    <a:pt x="40" y="734"/>
                  </a:lnTo>
                  <a:lnTo>
                    <a:pt x="40" y="734"/>
                  </a:lnTo>
                  <a:lnTo>
                    <a:pt x="40" y="732"/>
                  </a:lnTo>
                  <a:lnTo>
                    <a:pt x="40" y="726"/>
                  </a:lnTo>
                  <a:lnTo>
                    <a:pt x="40" y="724"/>
                  </a:lnTo>
                  <a:lnTo>
                    <a:pt x="40" y="724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4" y="722"/>
                  </a:lnTo>
                  <a:lnTo>
                    <a:pt x="44" y="722"/>
                  </a:lnTo>
                  <a:lnTo>
                    <a:pt x="55" y="728"/>
                  </a:lnTo>
                  <a:lnTo>
                    <a:pt x="57" y="728"/>
                  </a:lnTo>
                  <a:lnTo>
                    <a:pt x="57" y="730"/>
                  </a:lnTo>
                  <a:lnTo>
                    <a:pt x="57" y="732"/>
                  </a:lnTo>
                  <a:lnTo>
                    <a:pt x="57" y="734"/>
                  </a:lnTo>
                  <a:lnTo>
                    <a:pt x="57" y="736"/>
                  </a:lnTo>
                  <a:lnTo>
                    <a:pt x="57" y="740"/>
                  </a:lnTo>
                  <a:lnTo>
                    <a:pt x="59" y="740"/>
                  </a:lnTo>
                  <a:lnTo>
                    <a:pt x="61" y="740"/>
                  </a:lnTo>
                  <a:lnTo>
                    <a:pt x="87" y="747"/>
                  </a:lnTo>
                  <a:lnTo>
                    <a:pt x="95" y="751"/>
                  </a:lnTo>
                  <a:lnTo>
                    <a:pt x="99" y="753"/>
                  </a:lnTo>
                  <a:lnTo>
                    <a:pt x="99" y="753"/>
                  </a:lnTo>
                  <a:lnTo>
                    <a:pt x="101" y="753"/>
                  </a:lnTo>
                  <a:lnTo>
                    <a:pt x="101" y="753"/>
                  </a:lnTo>
                  <a:lnTo>
                    <a:pt x="103" y="753"/>
                  </a:lnTo>
                  <a:lnTo>
                    <a:pt x="103" y="753"/>
                  </a:lnTo>
                  <a:lnTo>
                    <a:pt x="105" y="751"/>
                  </a:lnTo>
                  <a:lnTo>
                    <a:pt x="105" y="749"/>
                  </a:lnTo>
                  <a:lnTo>
                    <a:pt x="106" y="749"/>
                  </a:lnTo>
                  <a:lnTo>
                    <a:pt x="114" y="749"/>
                  </a:lnTo>
                  <a:lnTo>
                    <a:pt x="116" y="749"/>
                  </a:lnTo>
                  <a:lnTo>
                    <a:pt x="116" y="749"/>
                  </a:lnTo>
                  <a:lnTo>
                    <a:pt x="118" y="749"/>
                  </a:lnTo>
                  <a:lnTo>
                    <a:pt x="120" y="747"/>
                  </a:lnTo>
                  <a:lnTo>
                    <a:pt x="122" y="745"/>
                  </a:lnTo>
                  <a:lnTo>
                    <a:pt x="122" y="745"/>
                  </a:lnTo>
                  <a:lnTo>
                    <a:pt x="124" y="745"/>
                  </a:lnTo>
                  <a:lnTo>
                    <a:pt x="124" y="745"/>
                  </a:lnTo>
                  <a:lnTo>
                    <a:pt x="125" y="745"/>
                  </a:lnTo>
                  <a:lnTo>
                    <a:pt x="137" y="755"/>
                  </a:lnTo>
                  <a:lnTo>
                    <a:pt x="143" y="757"/>
                  </a:lnTo>
                  <a:lnTo>
                    <a:pt x="146" y="760"/>
                  </a:lnTo>
                  <a:lnTo>
                    <a:pt x="148" y="760"/>
                  </a:lnTo>
                  <a:lnTo>
                    <a:pt x="150" y="760"/>
                  </a:lnTo>
                  <a:lnTo>
                    <a:pt x="152" y="760"/>
                  </a:lnTo>
                  <a:lnTo>
                    <a:pt x="158" y="759"/>
                  </a:lnTo>
                  <a:lnTo>
                    <a:pt x="158" y="759"/>
                  </a:lnTo>
                  <a:lnTo>
                    <a:pt x="160" y="760"/>
                  </a:lnTo>
                  <a:lnTo>
                    <a:pt x="162" y="760"/>
                  </a:lnTo>
                  <a:lnTo>
                    <a:pt x="163" y="762"/>
                  </a:lnTo>
                  <a:lnTo>
                    <a:pt x="167" y="764"/>
                  </a:lnTo>
                  <a:lnTo>
                    <a:pt x="171" y="764"/>
                  </a:lnTo>
                  <a:lnTo>
                    <a:pt x="173" y="766"/>
                  </a:lnTo>
                  <a:lnTo>
                    <a:pt x="173" y="766"/>
                  </a:lnTo>
                  <a:lnTo>
                    <a:pt x="175" y="764"/>
                  </a:lnTo>
                  <a:lnTo>
                    <a:pt x="175" y="764"/>
                  </a:lnTo>
                  <a:lnTo>
                    <a:pt x="177" y="764"/>
                  </a:lnTo>
                  <a:lnTo>
                    <a:pt x="181" y="764"/>
                  </a:lnTo>
                  <a:lnTo>
                    <a:pt x="181" y="764"/>
                  </a:lnTo>
                  <a:lnTo>
                    <a:pt x="182" y="766"/>
                  </a:lnTo>
                  <a:lnTo>
                    <a:pt x="182" y="766"/>
                  </a:lnTo>
                  <a:lnTo>
                    <a:pt x="184" y="768"/>
                  </a:lnTo>
                  <a:lnTo>
                    <a:pt x="190" y="772"/>
                  </a:lnTo>
                  <a:lnTo>
                    <a:pt x="196" y="776"/>
                  </a:lnTo>
                  <a:lnTo>
                    <a:pt x="198" y="778"/>
                  </a:lnTo>
                  <a:lnTo>
                    <a:pt x="200" y="779"/>
                  </a:lnTo>
                  <a:lnTo>
                    <a:pt x="202" y="779"/>
                  </a:lnTo>
                  <a:lnTo>
                    <a:pt x="203" y="778"/>
                  </a:lnTo>
                  <a:lnTo>
                    <a:pt x="203" y="778"/>
                  </a:lnTo>
                  <a:lnTo>
                    <a:pt x="205" y="778"/>
                  </a:lnTo>
                  <a:lnTo>
                    <a:pt x="205" y="778"/>
                  </a:lnTo>
                  <a:lnTo>
                    <a:pt x="205" y="779"/>
                  </a:lnTo>
                  <a:lnTo>
                    <a:pt x="205" y="779"/>
                  </a:lnTo>
                  <a:lnTo>
                    <a:pt x="205" y="781"/>
                  </a:lnTo>
                  <a:lnTo>
                    <a:pt x="207" y="783"/>
                  </a:lnTo>
                  <a:lnTo>
                    <a:pt x="209" y="783"/>
                  </a:lnTo>
                  <a:lnTo>
                    <a:pt x="209" y="785"/>
                  </a:lnTo>
                  <a:lnTo>
                    <a:pt x="209" y="785"/>
                  </a:lnTo>
                  <a:lnTo>
                    <a:pt x="211" y="787"/>
                  </a:lnTo>
                  <a:lnTo>
                    <a:pt x="211" y="789"/>
                  </a:lnTo>
                  <a:lnTo>
                    <a:pt x="213" y="789"/>
                  </a:lnTo>
                  <a:lnTo>
                    <a:pt x="213" y="789"/>
                  </a:lnTo>
                  <a:lnTo>
                    <a:pt x="215" y="789"/>
                  </a:lnTo>
                  <a:lnTo>
                    <a:pt x="215" y="789"/>
                  </a:lnTo>
                  <a:lnTo>
                    <a:pt x="217" y="789"/>
                  </a:lnTo>
                  <a:lnTo>
                    <a:pt x="217" y="789"/>
                  </a:lnTo>
                  <a:lnTo>
                    <a:pt x="219" y="791"/>
                  </a:lnTo>
                  <a:lnTo>
                    <a:pt x="219" y="791"/>
                  </a:lnTo>
                  <a:lnTo>
                    <a:pt x="221" y="791"/>
                  </a:lnTo>
                  <a:lnTo>
                    <a:pt x="224" y="791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26" y="795"/>
                  </a:lnTo>
                  <a:lnTo>
                    <a:pt x="226" y="795"/>
                  </a:lnTo>
                  <a:lnTo>
                    <a:pt x="226" y="797"/>
                  </a:lnTo>
                  <a:lnTo>
                    <a:pt x="226" y="797"/>
                  </a:lnTo>
                  <a:lnTo>
                    <a:pt x="228" y="798"/>
                  </a:lnTo>
                  <a:lnTo>
                    <a:pt x="228" y="800"/>
                  </a:lnTo>
                  <a:lnTo>
                    <a:pt x="230" y="800"/>
                  </a:lnTo>
                  <a:lnTo>
                    <a:pt x="234" y="802"/>
                  </a:lnTo>
                  <a:lnTo>
                    <a:pt x="236" y="806"/>
                  </a:lnTo>
                  <a:lnTo>
                    <a:pt x="238" y="808"/>
                  </a:lnTo>
                  <a:lnTo>
                    <a:pt x="238" y="808"/>
                  </a:lnTo>
                  <a:lnTo>
                    <a:pt x="238" y="810"/>
                  </a:lnTo>
                  <a:lnTo>
                    <a:pt x="238" y="812"/>
                  </a:lnTo>
                  <a:lnTo>
                    <a:pt x="238" y="814"/>
                  </a:lnTo>
                  <a:lnTo>
                    <a:pt x="238" y="816"/>
                  </a:lnTo>
                  <a:lnTo>
                    <a:pt x="238" y="818"/>
                  </a:lnTo>
                  <a:lnTo>
                    <a:pt x="240" y="819"/>
                  </a:lnTo>
                  <a:lnTo>
                    <a:pt x="240" y="823"/>
                  </a:lnTo>
                  <a:lnTo>
                    <a:pt x="240" y="823"/>
                  </a:lnTo>
                  <a:lnTo>
                    <a:pt x="240" y="825"/>
                  </a:lnTo>
                  <a:lnTo>
                    <a:pt x="241" y="825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5" y="829"/>
                  </a:lnTo>
                  <a:lnTo>
                    <a:pt x="245" y="829"/>
                  </a:lnTo>
                  <a:lnTo>
                    <a:pt x="245" y="833"/>
                  </a:lnTo>
                  <a:lnTo>
                    <a:pt x="245" y="835"/>
                  </a:lnTo>
                  <a:lnTo>
                    <a:pt x="245" y="835"/>
                  </a:lnTo>
                  <a:lnTo>
                    <a:pt x="247" y="835"/>
                  </a:lnTo>
                  <a:lnTo>
                    <a:pt x="249" y="837"/>
                  </a:lnTo>
                  <a:lnTo>
                    <a:pt x="249" y="838"/>
                  </a:lnTo>
                  <a:lnTo>
                    <a:pt x="266" y="816"/>
                  </a:lnTo>
                  <a:lnTo>
                    <a:pt x="270" y="804"/>
                  </a:lnTo>
                  <a:lnTo>
                    <a:pt x="274" y="802"/>
                  </a:lnTo>
                  <a:lnTo>
                    <a:pt x="276" y="800"/>
                  </a:lnTo>
                  <a:lnTo>
                    <a:pt x="278" y="798"/>
                  </a:lnTo>
                  <a:lnTo>
                    <a:pt x="283" y="791"/>
                  </a:lnTo>
                  <a:lnTo>
                    <a:pt x="312" y="738"/>
                  </a:lnTo>
                  <a:lnTo>
                    <a:pt x="321" y="728"/>
                  </a:lnTo>
                  <a:lnTo>
                    <a:pt x="321" y="724"/>
                  </a:lnTo>
                  <a:lnTo>
                    <a:pt x="323" y="722"/>
                  </a:lnTo>
                  <a:lnTo>
                    <a:pt x="327" y="715"/>
                  </a:lnTo>
                  <a:lnTo>
                    <a:pt x="352" y="669"/>
                  </a:lnTo>
                  <a:lnTo>
                    <a:pt x="361" y="646"/>
                  </a:lnTo>
                  <a:lnTo>
                    <a:pt x="369" y="633"/>
                  </a:lnTo>
                  <a:lnTo>
                    <a:pt x="375" y="627"/>
                  </a:lnTo>
                  <a:lnTo>
                    <a:pt x="392" y="610"/>
                  </a:lnTo>
                  <a:lnTo>
                    <a:pt x="397" y="604"/>
                  </a:lnTo>
                  <a:lnTo>
                    <a:pt x="397" y="603"/>
                  </a:lnTo>
                  <a:lnTo>
                    <a:pt x="399" y="601"/>
                  </a:lnTo>
                  <a:lnTo>
                    <a:pt x="399" y="599"/>
                  </a:lnTo>
                  <a:lnTo>
                    <a:pt x="399" y="599"/>
                  </a:lnTo>
                  <a:lnTo>
                    <a:pt x="397" y="601"/>
                  </a:lnTo>
                  <a:lnTo>
                    <a:pt x="392" y="603"/>
                  </a:lnTo>
                  <a:lnTo>
                    <a:pt x="388" y="603"/>
                  </a:lnTo>
                  <a:lnTo>
                    <a:pt x="390" y="599"/>
                  </a:lnTo>
                  <a:lnTo>
                    <a:pt x="390" y="597"/>
                  </a:lnTo>
                  <a:lnTo>
                    <a:pt x="397" y="597"/>
                  </a:lnTo>
                  <a:lnTo>
                    <a:pt x="396" y="589"/>
                  </a:lnTo>
                  <a:lnTo>
                    <a:pt x="397" y="582"/>
                  </a:lnTo>
                  <a:lnTo>
                    <a:pt x="420" y="536"/>
                  </a:lnTo>
                  <a:lnTo>
                    <a:pt x="443" y="504"/>
                  </a:lnTo>
                  <a:lnTo>
                    <a:pt x="445" y="502"/>
                  </a:lnTo>
                  <a:lnTo>
                    <a:pt x="445" y="500"/>
                  </a:lnTo>
                  <a:lnTo>
                    <a:pt x="447" y="498"/>
                  </a:lnTo>
                  <a:lnTo>
                    <a:pt x="449" y="496"/>
                  </a:lnTo>
                  <a:lnTo>
                    <a:pt x="451" y="492"/>
                  </a:lnTo>
                  <a:lnTo>
                    <a:pt x="451" y="490"/>
                  </a:lnTo>
                  <a:lnTo>
                    <a:pt x="453" y="488"/>
                  </a:lnTo>
                  <a:lnTo>
                    <a:pt x="458" y="485"/>
                  </a:lnTo>
                  <a:lnTo>
                    <a:pt x="462" y="483"/>
                  </a:lnTo>
                  <a:lnTo>
                    <a:pt x="468" y="473"/>
                  </a:lnTo>
                  <a:lnTo>
                    <a:pt x="470" y="471"/>
                  </a:lnTo>
                  <a:lnTo>
                    <a:pt x="472" y="471"/>
                  </a:lnTo>
                  <a:lnTo>
                    <a:pt x="472" y="468"/>
                  </a:lnTo>
                  <a:lnTo>
                    <a:pt x="472" y="468"/>
                  </a:lnTo>
                  <a:lnTo>
                    <a:pt x="473" y="466"/>
                  </a:lnTo>
                  <a:lnTo>
                    <a:pt x="475" y="464"/>
                  </a:lnTo>
                  <a:lnTo>
                    <a:pt x="485" y="458"/>
                  </a:lnTo>
                  <a:lnTo>
                    <a:pt x="517" y="418"/>
                  </a:lnTo>
                  <a:lnTo>
                    <a:pt x="523" y="416"/>
                  </a:lnTo>
                  <a:lnTo>
                    <a:pt x="523" y="414"/>
                  </a:lnTo>
                  <a:lnTo>
                    <a:pt x="521" y="414"/>
                  </a:lnTo>
                  <a:lnTo>
                    <a:pt x="521" y="412"/>
                  </a:lnTo>
                  <a:lnTo>
                    <a:pt x="521" y="412"/>
                  </a:lnTo>
                  <a:lnTo>
                    <a:pt x="521" y="410"/>
                  </a:lnTo>
                  <a:lnTo>
                    <a:pt x="529" y="412"/>
                  </a:lnTo>
                  <a:lnTo>
                    <a:pt x="534" y="412"/>
                  </a:lnTo>
                  <a:lnTo>
                    <a:pt x="542" y="410"/>
                  </a:lnTo>
                  <a:lnTo>
                    <a:pt x="563" y="399"/>
                  </a:lnTo>
                  <a:lnTo>
                    <a:pt x="569" y="393"/>
                  </a:lnTo>
                  <a:lnTo>
                    <a:pt x="572" y="388"/>
                  </a:lnTo>
                  <a:lnTo>
                    <a:pt x="570" y="388"/>
                  </a:lnTo>
                  <a:lnTo>
                    <a:pt x="567" y="390"/>
                  </a:lnTo>
                  <a:lnTo>
                    <a:pt x="565" y="391"/>
                  </a:lnTo>
                  <a:lnTo>
                    <a:pt x="563" y="393"/>
                  </a:lnTo>
                  <a:lnTo>
                    <a:pt x="559" y="388"/>
                  </a:lnTo>
                  <a:lnTo>
                    <a:pt x="563" y="384"/>
                  </a:lnTo>
                  <a:lnTo>
                    <a:pt x="570" y="382"/>
                  </a:lnTo>
                  <a:lnTo>
                    <a:pt x="574" y="386"/>
                  </a:lnTo>
                  <a:lnTo>
                    <a:pt x="593" y="371"/>
                  </a:lnTo>
                  <a:lnTo>
                    <a:pt x="597" y="367"/>
                  </a:lnTo>
                  <a:lnTo>
                    <a:pt x="599" y="361"/>
                  </a:lnTo>
                  <a:lnTo>
                    <a:pt x="601" y="359"/>
                  </a:lnTo>
                  <a:lnTo>
                    <a:pt x="603" y="357"/>
                  </a:lnTo>
                  <a:lnTo>
                    <a:pt x="609" y="355"/>
                  </a:lnTo>
                  <a:lnTo>
                    <a:pt x="610" y="353"/>
                  </a:lnTo>
                  <a:lnTo>
                    <a:pt x="626" y="338"/>
                  </a:lnTo>
                  <a:lnTo>
                    <a:pt x="628" y="334"/>
                  </a:lnTo>
                  <a:lnTo>
                    <a:pt x="629" y="329"/>
                  </a:lnTo>
                  <a:lnTo>
                    <a:pt x="633" y="321"/>
                  </a:lnTo>
                  <a:lnTo>
                    <a:pt x="635" y="313"/>
                  </a:lnTo>
                  <a:lnTo>
                    <a:pt x="633" y="308"/>
                  </a:lnTo>
                  <a:lnTo>
                    <a:pt x="631" y="308"/>
                  </a:lnTo>
                  <a:lnTo>
                    <a:pt x="631" y="308"/>
                  </a:lnTo>
                  <a:lnTo>
                    <a:pt x="629" y="308"/>
                  </a:lnTo>
                  <a:lnTo>
                    <a:pt x="629" y="306"/>
                  </a:lnTo>
                  <a:lnTo>
                    <a:pt x="633" y="304"/>
                  </a:lnTo>
                  <a:lnTo>
                    <a:pt x="637" y="302"/>
                  </a:lnTo>
                  <a:lnTo>
                    <a:pt x="639" y="298"/>
                  </a:lnTo>
                  <a:lnTo>
                    <a:pt x="639" y="293"/>
                  </a:lnTo>
                  <a:lnTo>
                    <a:pt x="639" y="291"/>
                  </a:lnTo>
                  <a:lnTo>
                    <a:pt x="654" y="268"/>
                  </a:lnTo>
                  <a:lnTo>
                    <a:pt x="656" y="264"/>
                  </a:lnTo>
                  <a:lnTo>
                    <a:pt x="664" y="215"/>
                  </a:lnTo>
                  <a:lnTo>
                    <a:pt x="664" y="213"/>
                  </a:lnTo>
                  <a:lnTo>
                    <a:pt x="662" y="209"/>
                  </a:lnTo>
                  <a:lnTo>
                    <a:pt x="662" y="207"/>
                  </a:lnTo>
                  <a:lnTo>
                    <a:pt x="664" y="205"/>
                  </a:lnTo>
                  <a:lnTo>
                    <a:pt x="666" y="201"/>
                  </a:lnTo>
                  <a:lnTo>
                    <a:pt x="666" y="199"/>
                  </a:lnTo>
                  <a:lnTo>
                    <a:pt x="666" y="194"/>
                  </a:lnTo>
                  <a:lnTo>
                    <a:pt x="677" y="137"/>
                  </a:lnTo>
                  <a:lnTo>
                    <a:pt x="696" y="87"/>
                  </a:lnTo>
                  <a:lnTo>
                    <a:pt x="696" y="81"/>
                  </a:lnTo>
                  <a:lnTo>
                    <a:pt x="698" y="78"/>
                  </a:lnTo>
                  <a:lnTo>
                    <a:pt x="698" y="76"/>
                  </a:lnTo>
                  <a:lnTo>
                    <a:pt x="698" y="70"/>
                  </a:lnTo>
                  <a:lnTo>
                    <a:pt x="700" y="70"/>
                  </a:lnTo>
                  <a:lnTo>
                    <a:pt x="706" y="60"/>
                  </a:lnTo>
                  <a:lnTo>
                    <a:pt x="706" y="57"/>
                  </a:lnTo>
                  <a:lnTo>
                    <a:pt x="707" y="53"/>
                  </a:lnTo>
                  <a:lnTo>
                    <a:pt x="709" y="40"/>
                  </a:lnTo>
                  <a:lnTo>
                    <a:pt x="713" y="15"/>
                  </a:lnTo>
                  <a:lnTo>
                    <a:pt x="715" y="7"/>
                  </a:lnTo>
                  <a:lnTo>
                    <a:pt x="68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4BDC41B-A392-3E48-B5C1-E26746A8B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8070" y="3511614"/>
              <a:ext cx="1755775" cy="1406525"/>
            </a:xfrm>
            <a:custGeom>
              <a:avLst/>
              <a:gdLst>
                <a:gd name="T0" fmla="*/ 1063 w 1106"/>
                <a:gd name="T1" fmla="*/ 258 h 886"/>
                <a:gd name="T2" fmla="*/ 964 w 1106"/>
                <a:gd name="T3" fmla="*/ 251 h 886"/>
                <a:gd name="T4" fmla="*/ 859 w 1106"/>
                <a:gd name="T5" fmla="*/ 274 h 886"/>
                <a:gd name="T6" fmla="*/ 743 w 1106"/>
                <a:gd name="T7" fmla="*/ 291 h 886"/>
                <a:gd name="T8" fmla="*/ 694 w 1106"/>
                <a:gd name="T9" fmla="*/ 354 h 886"/>
                <a:gd name="T10" fmla="*/ 601 w 1106"/>
                <a:gd name="T11" fmla="*/ 393 h 886"/>
                <a:gd name="T12" fmla="*/ 505 w 1106"/>
                <a:gd name="T13" fmla="*/ 492 h 886"/>
                <a:gd name="T14" fmla="*/ 420 w 1106"/>
                <a:gd name="T15" fmla="*/ 462 h 886"/>
                <a:gd name="T16" fmla="*/ 414 w 1106"/>
                <a:gd name="T17" fmla="*/ 344 h 886"/>
                <a:gd name="T18" fmla="*/ 321 w 1106"/>
                <a:gd name="T19" fmla="*/ 395 h 886"/>
                <a:gd name="T20" fmla="*/ 296 w 1106"/>
                <a:gd name="T21" fmla="*/ 401 h 886"/>
                <a:gd name="T22" fmla="*/ 294 w 1106"/>
                <a:gd name="T23" fmla="*/ 331 h 886"/>
                <a:gd name="T24" fmla="*/ 283 w 1106"/>
                <a:gd name="T25" fmla="*/ 315 h 886"/>
                <a:gd name="T26" fmla="*/ 270 w 1106"/>
                <a:gd name="T27" fmla="*/ 314 h 886"/>
                <a:gd name="T28" fmla="*/ 245 w 1106"/>
                <a:gd name="T29" fmla="*/ 291 h 886"/>
                <a:gd name="T30" fmla="*/ 232 w 1106"/>
                <a:gd name="T31" fmla="*/ 287 h 886"/>
                <a:gd name="T32" fmla="*/ 220 w 1106"/>
                <a:gd name="T33" fmla="*/ 209 h 886"/>
                <a:gd name="T34" fmla="*/ 201 w 1106"/>
                <a:gd name="T35" fmla="*/ 74 h 886"/>
                <a:gd name="T36" fmla="*/ 108 w 1106"/>
                <a:gd name="T37" fmla="*/ 11 h 886"/>
                <a:gd name="T38" fmla="*/ 39 w 1106"/>
                <a:gd name="T39" fmla="*/ 62 h 886"/>
                <a:gd name="T40" fmla="*/ 17 w 1106"/>
                <a:gd name="T41" fmla="*/ 159 h 886"/>
                <a:gd name="T42" fmla="*/ 70 w 1106"/>
                <a:gd name="T43" fmla="*/ 237 h 886"/>
                <a:gd name="T44" fmla="*/ 89 w 1106"/>
                <a:gd name="T45" fmla="*/ 302 h 886"/>
                <a:gd name="T46" fmla="*/ 87 w 1106"/>
                <a:gd name="T47" fmla="*/ 437 h 886"/>
                <a:gd name="T48" fmla="*/ 22 w 1106"/>
                <a:gd name="T49" fmla="*/ 462 h 886"/>
                <a:gd name="T50" fmla="*/ 13 w 1106"/>
                <a:gd name="T51" fmla="*/ 473 h 886"/>
                <a:gd name="T52" fmla="*/ 19 w 1106"/>
                <a:gd name="T53" fmla="*/ 508 h 886"/>
                <a:gd name="T54" fmla="*/ 39 w 1106"/>
                <a:gd name="T55" fmla="*/ 511 h 886"/>
                <a:gd name="T56" fmla="*/ 57 w 1106"/>
                <a:gd name="T57" fmla="*/ 544 h 886"/>
                <a:gd name="T58" fmla="*/ 41 w 1106"/>
                <a:gd name="T59" fmla="*/ 529 h 886"/>
                <a:gd name="T60" fmla="*/ 60 w 1106"/>
                <a:gd name="T61" fmla="*/ 567 h 886"/>
                <a:gd name="T62" fmla="*/ 106 w 1106"/>
                <a:gd name="T63" fmla="*/ 639 h 886"/>
                <a:gd name="T64" fmla="*/ 102 w 1106"/>
                <a:gd name="T65" fmla="*/ 705 h 886"/>
                <a:gd name="T66" fmla="*/ 98 w 1106"/>
                <a:gd name="T67" fmla="*/ 736 h 886"/>
                <a:gd name="T68" fmla="*/ 106 w 1106"/>
                <a:gd name="T69" fmla="*/ 761 h 886"/>
                <a:gd name="T70" fmla="*/ 121 w 1106"/>
                <a:gd name="T71" fmla="*/ 766 h 886"/>
                <a:gd name="T72" fmla="*/ 125 w 1106"/>
                <a:gd name="T73" fmla="*/ 736 h 886"/>
                <a:gd name="T74" fmla="*/ 184 w 1106"/>
                <a:gd name="T75" fmla="*/ 766 h 886"/>
                <a:gd name="T76" fmla="*/ 184 w 1106"/>
                <a:gd name="T77" fmla="*/ 795 h 886"/>
                <a:gd name="T78" fmla="*/ 232 w 1106"/>
                <a:gd name="T79" fmla="*/ 789 h 886"/>
                <a:gd name="T80" fmla="*/ 273 w 1106"/>
                <a:gd name="T81" fmla="*/ 820 h 886"/>
                <a:gd name="T82" fmla="*/ 287 w 1106"/>
                <a:gd name="T83" fmla="*/ 846 h 886"/>
                <a:gd name="T84" fmla="*/ 363 w 1106"/>
                <a:gd name="T85" fmla="*/ 873 h 886"/>
                <a:gd name="T86" fmla="*/ 416 w 1106"/>
                <a:gd name="T87" fmla="*/ 858 h 886"/>
                <a:gd name="T88" fmla="*/ 448 w 1106"/>
                <a:gd name="T89" fmla="*/ 835 h 886"/>
                <a:gd name="T90" fmla="*/ 536 w 1106"/>
                <a:gd name="T91" fmla="*/ 795 h 886"/>
                <a:gd name="T92" fmla="*/ 633 w 1106"/>
                <a:gd name="T93" fmla="*/ 793 h 886"/>
                <a:gd name="T94" fmla="*/ 717 w 1106"/>
                <a:gd name="T95" fmla="*/ 778 h 886"/>
                <a:gd name="T96" fmla="*/ 758 w 1106"/>
                <a:gd name="T97" fmla="*/ 734 h 886"/>
                <a:gd name="T98" fmla="*/ 861 w 1106"/>
                <a:gd name="T99" fmla="*/ 723 h 886"/>
                <a:gd name="T100" fmla="*/ 867 w 1106"/>
                <a:gd name="T101" fmla="*/ 723 h 886"/>
                <a:gd name="T102" fmla="*/ 909 w 1106"/>
                <a:gd name="T103" fmla="*/ 730 h 886"/>
                <a:gd name="T104" fmla="*/ 973 w 1106"/>
                <a:gd name="T105" fmla="*/ 738 h 886"/>
                <a:gd name="T106" fmla="*/ 1013 w 1106"/>
                <a:gd name="T107" fmla="*/ 702 h 886"/>
                <a:gd name="T108" fmla="*/ 1002 w 1106"/>
                <a:gd name="T109" fmla="*/ 626 h 886"/>
                <a:gd name="T110" fmla="*/ 893 w 1106"/>
                <a:gd name="T111" fmla="*/ 504 h 886"/>
                <a:gd name="T112" fmla="*/ 916 w 1106"/>
                <a:gd name="T113" fmla="*/ 468 h 886"/>
                <a:gd name="T114" fmla="*/ 951 w 1106"/>
                <a:gd name="T115" fmla="*/ 431 h 886"/>
                <a:gd name="T116" fmla="*/ 1027 w 1106"/>
                <a:gd name="T117" fmla="*/ 348 h 886"/>
                <a:gd name="T118" fmla="*/ 1095 w 1106"/>
                <a:gd name="T119" fmla="*/ 30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6" h="886">
                  <a:moveTo>
                    <a:pt x="1105" y="291"/>
                  </a:moveTo>
                  <a:lnTo>
                    <a:pt x="1101" y="287"/>
                  </a:lnTo>
                  <a:lnTo>
                    <a:pt x="1097" y="283"/>
                  </a:lnTo>
                  <a:lnTo>
                    <a:pt x="1097" y="277"/>
                  </a:lnTo>
                  <a:lnTo>
                    <a:pt x="1099" y="276"/>
                  </a:lnTo>
                  <a:lnTo>
                    <a:pt x="1101" y="270"/>
                  </a:lnTo>
                  <a:lnTo>
                    <a:pt x="1103" y="270"/>
                  </a:lnTo>
                  <a:lnTo>
                    <a:pt x="1101" y="264"/>
                  </a:lnTo>
                  <a:lnTo>
                    <a:pt x="1086" y="260"/>
                  </a:lnTo>
                  <a:lnTo>
                    <a:pt x="1078" y="249"/>
                  </a:lnTo>
                  <a:lnTo>
                    <a:pt x="1074" y="249"/>
                  </a:lnTo>
                  <a:lnTo>
                    <a:pt x="1068" y="251"/>
                  </a:lnTo>
                  <a:lnTo>
                    <a:pt x="1063" y="258"/>
                  </a:lnTo>
                  <a:lnTo>
                    <a:pt x="1057" y="262"/>
                  </a:lnTo>
                  <a:lnTo>
                    <a:pt x="1051" y="266"/>
                  </a:lnTo>
                  <a:lnTo>
                    <a:pt x="1044" y="260"/>
                  </a:lnTo>
                  <a:lnTo>
                    <a:pt x="1044" y="255"/>
                  </a:lnTo>
                  <a:lnTo>
                    <a:pt x="1042" y="251"/>
                  </a:lnTo>
                  <a:lnTo>
                    <a:pt x="1038" y="247"/>
                  </a:lnTo>
                  <a:lnTo>
                    <a:pt x="1023" y="239"/>
                  </a:lnTo>
                  <a:lnTo>
                    <a:pt x="1009" y="237"/>
                  </a:lnTo>
                  <a:lnTo>
                    <a:pt x="1004" y="237"/>
                  </a:lnTo>
                  <a:lnTo>
                    <a:pt x="996" y="241"/>
                  </a:lnTo>
                  <a:lnTo>
                    <a:pt x="992" y="241"/>
                  </a:lnTo>
                  <a:lnTo>
                    <a:pt x="971" y="241"/>
                  </a:lnTo>
                  <a:lnTo>
                    <a:pt x="964" y="251"/>
                  </a:lnTo>
                  <a:lnTo>
                    <a:pt x="952" y="256"/>
                  </a:lnTo>
                  <a:lnTo>
                    <a:pt x="941" y="274"/>
                  </a:lnTo>
                  <a:lnTo>
                    <a:pt x="937" y="279"/>
                  </a:lnTo>
                  <a:lnTo>
                    <a:pt x="933" y="285"/>
                  </a:lnTo>
                  <a:lnTo>
                    <a:pt x="914" y="302"/>
                  </a:lnTo>
                  <a:lnTo>
                    <a:pt x="909" y="293"/>
                  </a:lnTo>
                  <a:lnTo>
                    <a:pt x="909" y="291"/>
                  </a:lnTo>
                  <a:lnTo>
                    <a:pt x="907" y="283"/>
                  </a:lnTo>
                  <a:lnTo>
                    <a:pt x="901" y="279"/>
                  </a:lnTo>
                  <a:lnTo>
                    <a:pt x="892" y="277"/>
                  </a:lnTo>
                  <a:lnTo>
                    <a:pt x="880" y="277"/>
                  </a:lnTo>
                  <a:lnTo>
                    <a:pt x="873" y="274"/>
                  </a:lnTo>
                  <a:lnTo>
                    <a:pt x="859" y="274"/>
                  </a:lnTo>
                  <a:lnTo>
                    <a:pt x="850" y="266"/>
                  </a:lnTo>
                  <a:lnTo>
                    <a:pt x="834" y="260"/>
                  </a:lnTo>
                  <a:lnTo>
                    <a:pt x="827" y="249"/>
                  </a:lnTo>
                  <a:lnTo>
                    <a:pt x="819" y="241"/>
                  </a:lnTo>
                  <a:lnTo>
                    <a:pt x="812" y="236"/>
                  </a:lnTo>
                  <a:lnTo>
                    <a:pt x="779" y="220"/>
                  </a:lnTo>
                  <a:lnTo>
                    <a:pt x="776" y="226"/>
                  </a:lnTo>
                  <a:lnTo>
                    <a:pt x="755" y="277"/>
                  </a:lnTo>
                  <a:lnTo>
                    <a:pt x="747" y="277"/>
                  </a:lnTo>
                  <a:lnTo>
                    <a:pt x="747" y="283"/>
                  </a:lnTo>
                  <a:lnTo>
                    <a:pt x="745" y="285"/>
                  </a:lnTo>
                  <a:lnTo>
                    <a:pt x="745" y="289"/>
                  </a:lnTo>
                  <a:lnTo>
                    <a:pt x="743" y="291"/>
                  </a:lnTo>
                  <a:lnTo>
                    <a:pt x="745" y="298"/>
                  </a:lnTo>
                  <a:lnTo>
                    <a:pt x="743" y="306"/>
                  </a:lnTo>
                  <a:lnTo>
                    <a:pt x="743" y="306"/>
                  </a:lnTo>
                  <a:lnTo>
                    <a:pt x="743" y="308"/>
                  </a:lnTo>
                  <a:lnTo>
                    <a:pt x="743" y="310"/>
                  </a:lnTo>
                  <a:lnTo>
                    <a:pt x="747" y="317"/>
                  </a:lnTo>
                  <a:lnTo>
                    <a:pt x="743" y="325"/>
                  </a:lnTo>
                  <a:lnTo>
                    <a:pt x="739" y="327"/>
                  </a:lnTo>
                  <a:lnTo>
                    <a:pt x="730" y="338"/>
                  </a:lnTo>
                  <a:lnTo>
                    <a:pt x="724" y="346"/>
                  </a:lnTo>
                  <a:lnTo>
                    <a:pt x="715" y="354"/>
                  </a:lnTo>
                  <a:lnTo>
                    <a:pt x="703" y="355"/>
                  </a:lnTo>
                  <a:lnTo>
                    <a:pt x="694" y="354"/>
                  </a:lnTo>
                  <a:lnTo>
                    <a:pt x="688" y="352"/>
                  </a:lnTo>
                  <a:lnTo>
                    <a:pt x="680" y="350"/>
                  </a:lnTo>
                  <a:lnTo>
                    <a:pt x="673" y="352"/>
                  </a:lnTo>
                  <a:lnTo>
                    <a:pt x="667" y="350"/>
                  </a:lnTo>
                  <a:lnTo>
                    <a:pt x="661" y="352"/>
                  </a:lnTo>
                  <a:lnTo>
                    <a:pt x="652" y="355"/>
                  </a:lnTo>
                  <a:lnTo>
                    <a:pt x="648" y="365"/>
                  </a:lnTo>
                  <a:lnTo>
                    <a:pt x="639" y="371"/>
                  </a:lnTo>
                  <a:lnTo>
                    <a:pt x="629" y="376"/>
                  </a:lnTo>
                  <a:lnTo>
                    <a:pt x="623" y="378"/>
                  </a:lnTo>
                  <a:lnTo>
                    <a:pt x="610" y="382"/>
                  </a:lnTo>
                  <a:lnTo>
                    <a:pt x="604" y="390"/>
                  </a:lnTo>
                  <a:lnTo>
                    <a:pt x="601" y="393"/>
                  </a:lnTo>
                  <a:lnTo>
                    <a:pt x="599" y="395"/>
                  </a:lnTo>
                  <a:lnTo>
                    <a:pt x="591" y="399"/>
                  </a:lnTo>
                  <a:lnTo>
                    <a:pt x="587" y="411"/>
                  </a:lnTo>
                  <a:lnTo>
                    <a:pt x="578" y="430"/>
                  </a:lnTo>
                  <a:lnTo>
                    <a:pt x="564" y="435"/>
                  </a:lnTo>
                  <a:lnTo>
                    <a:pt x="557" y="437"/>
                  </a:lnTo>
                  <a:lnTo>
                    <a:pt x="547" y="439"/>
                  </a:lnTo>
                  <a:lnTo>
                    <a:pt x="534" y="445"/>
                  </a:lnTo>
                  <a:lnTo>
                    <a:pt x="526" y="452"/>
                  </a:lnTo>
                  <a:lnTo>
                    <a:pt x="524" y="460"/>
                  </a:lnTo>
                  <a:lnTo>
                    <a:pt x="523" y="471"/>
                  </a:lnTo>
                  <a:lnTo>
                    <a:pt x="521" y="481"/>
                  </a:lnTo>
                  <a:lnTo>
                    <a:pt x="505" y="492"/>
                  </a:lnTo>
                  <a:lnTo>
                    <a:pt x="490" y="494"/>
                  </a:lnTo>
                  <a:lnTo>
                    <a:pt x="483" y="490"/>
                  </a:lnTo>
                  <a:lnTo>
                    <a:pt x="479" y="490"/>
                  </a:lnTo>
                  <a:lnTo>
                    <a:pt x="469" y="494"/>
                  </a:lnTo>
                  <a:lnTo>
                    <a:pt x="458" y="496"/>
                  </a:lnTo>
                  <a:lnTo>
                    <a:pt x="450" y="490"/>
                  </a:lnTo>
                  <a:lnTo>
                    <a:pt x="446" y="489"/>
                  </a:lnTo>
                  <a:lnTo>
                    <a:pt x="443" y="481"/>
                  </a:lnTo>
                  <a:lnTo>
                    <a:pt x="437" y="477"/>
                  </a:lnTo>
                  <a:lnTo>
                    <a:pt x="433" y="470"/>
                  </a:lnTo>
                  <a:lnTo>
                    <a:pt x="429" y="468"/>
                  </a:lnTo>
                  <a:lnTo>
                    <a:pt x="426" y="466"/>
                  </a:lnTo>
                  <a:lnTo>
                    <a:pt x="420" y="462"/>
                  </a:lnTo>
                  <a:lnTo>
                    <a:pt x="416" y="456"/>
                  </a:lnTo>
                  <a:lnTo>
                    <a:pt x="414" y="445"/>
                  </a:lnTo>
                  <a:lnTo>
                    <a:pt x="407" y="428"/>
                  </a:lnTo>
                  <a:lnTo>
                    <a:pt x="401" y="412"/>
                  </a:lnTo>
                  <a:lnTo>
                    <a:pt x="399" y="399"/>
                  </a:lnTo>
                  <a:lnTo>
                    <a:pt x="399" y="390"/>
                  </a:lnTo>
                  <a:lnTo>
                    <a:pt x="403" y="386"/>
                  </a:lnTo>
                  <a:lnTo>
                    <a:pt x="408" y="380"/>
                  </a:lnTo>
                  <a:lnTo>
                    <a:pt x="422" y="363"/>
                  </a:lnTo>
                  <a:lnTo>
                    <a:pt x="422" y="355"/>
                  </a:lnTo>
                  <a:lnTo>
                    <a:pt x="418" y="352"/>
                  </a:lnTo>
                  <a:lnTo>
                    <a:pt x="416" y="346"/>
                  </a:lnTo>
                  <a:lnTo>
                    <a:pt x="414" y="344"/>
                  </a:lnTo>
                  <a:lnTo>
                    <a:pt x="408" y="344"/>
                  </a:lnTo>
                  <a:lnTo>
                    <a:pt x="397" y="355"/>
                  </a:lnTo>
                  <a:lnTo>
                    <a:pt x="393" y="359"/>
                  </a:lnTo>
                  <a:lnTo>
                    <a:pt x="388" y="367"/>
                  </a:lnTo>
                  <a:lnTo>
                    <a:pt x="372" y="378"/>
                  </a:lnTo>
                  <a:lnTo>
                    <a:pt x="363" y="382"/>
                  </a:lnTo>
                  <a:lnTo>
                    <a:pt x="349" y="382"/>
                  </a:lnTo>
                  <a:lnTo>
                    <a:pt x="346" y="386"/>
                  </a:lnTo>
                  <a:lnTo>
                    <a:pt x="338" y="390"/>
                  </a:lnTo>
                  <a:lnTo>
                    <a:pt x="334" y="395"/>
                  </a:lnTo>
                  <a:lnTo>
                    <a:pt x="329" y="397"/>
                  </a:lnTo>
                  <a:lnTo>
                    <a:pt x="325" y="399"/>
                  </a:lnTo>
                  <a:lnTo>
                    <a:pt x="321" y="395"/>
                  </a:lnTo>
                  <a:lnTo>
                    <a:pt x="317" y="399"/>
                  </a:lnTo>
                  <a:lnTo>
                    <a:pt x="315" y="407"/>
                  </a:lnTo>
                  <a:lnTo>
                    <a:pt x="311" y="414"/>
                  </a:lnTo>
                  <a:lnTo>
                    <a:pt x="311" y="420"/>
                  </a:lnTo>
                  <a:lnTo>
                    <a:pt x="313" y="426"/>
                  </a:lnTo>
                  <a:lnTo>
                    <a:pt x="313" y="428"/>
                  </a:lnTo>
                  <a:lnTo>
                    <a:pt x="315" y="428"/>
                  </a:lnTo>
                  <a:lnTo>
                    <a:pt x="315" y="430"/>
                  </a:lnTo>
                  <a:lnTo>
                    <a:pt x="313" y="431"/>
                  </a:lnTo>
                  <a:lnTo>
                    <a:pt x="304" y="435"/>
                  </a:lnTo>
                  <a:lnTo>
                    <a:pt x="294" y="426"/>
                  </a:lnTo>
                  <a:lnTo>
                    <a:pt x="296" y="407"/>
                  </a:lnTo>
                  <a:lnTo>
                    <a:pt x="296" y="401"/>
                  </a:lnTo>
                  <a:lnTo>
                    <a:pt x="289" y="388"/>
                  </a:lnTo>
                  <a:lnTo>
                    <a:pt x="289" y="384"/>
                  </a:lnTo>
                  <a:lnTo>
                    <a:pt x="287" y="380"/>
                  </a:lnTo>
                  <a:lnTo>
                    <a:pt x="285" y="369"/>
                  </a:lnTo>
                  <a:lnTo>
                    <a:pt x="289" y="363"/>
                  </a:lnTo>
                  <a:lnTo>
                    <a:pt x="296" y="355"/>
                  </a:lnTo>
                  <a:lnTo>
                    <a:pt x="296" y="354"/>
                  </a:lnTo>
                  <a:lnTo>
                    <a:pt x="296" y="342"/>
                  </a:lnTo>
                  <a:lnTo>
                    <a:pt x="294" y="338"/>
                  </a:lnTo>
                  <a:lnTo>
                    <a:pt x="294" y="336"/>
                  </a:lnTo>
                  <a:lnTo>
                    <a:pt x="294" y="334"/>
                  </a:lnTo>
                  <a:lnTo>
                    <a:pt x="294" y="333"/>
                  </a:lnTo>
                  <a:lnTo>
                    <a:pt x="294" y="331"/>
                  </a:lnTo>
                  <a:lnTo>
                    <a:pt x="294" y="329"/>
                  </a:lnTo>
                  <a:lnTo>
                    <a:pt x="294" y="323"/>
                  </a:lnTo>
                  <a:lnTo>
                    <a:pt x="294" y="323"/>
                  </a:lnTo>
                  <a:lnTo>
                    <a:pt x="292" y="323"/>
                  </a:lnTo>
                  <a:lnTo>
                    <a:pt x="291" y="323"/>
                  </a:lnTo>
                  <a:lnTo>
                    <a:pt x="291" y="323"/>
                  </a:lnTo>
                  <a:lnTo>
                    <a:pt x="289" y="321"/>
                  </a:lnTo>
                  <a:lnTo>
                    <a:pt x="289" y="321"/>
                  </a:lnTo>
                  <a:lnTo>
                    <a:pt x="287" y="319"/>
                  </a:lnTo>
                  <a:lnTo>
                    <a:pt x="285" y="317"/>
                  </a:lnTo>
                  <a:lnTo>
                    <a:pt x="285" y="315"/>
                  </a:lnTo>
                  <a:lnTo>
                    <a:pt x="285" y="315"/>
                  </a:lnTo>
                  <a:lnTo>
                    <a:pt x="283" y="315"/>
                  </a:lnTo>
                  <a:lnTo>
                    <a:pt x="283" y="314"/>
                  </a:lnTo>
                  <a:lnTo>
                    <a:pt x="281" y="314"/>
                  </a:lnTo>
                  <a:lnTo>
                    <a:pt x="281" y="314"/>
                  </a:lnTo>
                  <a:lnTo>
                    <a:pt x="279" y="314"/>
                  </a:lnTo>
                  <a:lnTo>
                    <a:pt x="279" y="315"/>
                  </a:lnTo>
                  <a:lnTo>
                    <a:pt x="277" y="315"/>
                  </a:lnTo>
                  <a:lnTo>
                    <a:pt x="277" y="315"/>
                  </a:lnTo>
                  <a:lnTo>
                    <a:pt x="275" y="315"/>
                  </a:lnTo>
                  <a:lnTo>
                    <a:pt x="275" y="315"/>
                  </a:lnTo>
                  <a:lnTo>
                    <a:pt x="273" y="314"/>
                  </a:lnTo>
                  <a:lnTo>
                    <a:pt x="273" y="314"/>
                  </a:lnTo>
                  <a:lnTo>
                    <a:pt x="272" y="314"/>
                  </a:lnTo>
                  <a:lnTo>
                    <a:pt x="270" y="314"/>
                  </a:lnTo>
                  <a:lnTo>
                    <a:pt x="268" y="312"/>
                  </a:lnTo>
                  <a:lnTo>
                    <a:pt x="268" y="312"/>
                  </a:lnTo>
                  <a:lnTo>
                    <a:pt x="264" y="304"/>
                  </a:lnTo>
                  <a:lnTo>
                    <a:pt x="262" y="302"/>
                  </a:lnTo>
                  <a:lnTo>
                    <a:pt x="260" y="300"/>
                  </a:lnTo>
                  <a:lnTo>
                    <a:pt x="256" y="298"/>
                  </a:lnTo>
                  <a:lnTo>
                    <a:pt x="254" y="296"/>
                  </a:lnTo>
                  <a:lnTo>
                    <a:pt x="254" y="295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4" y="283"/>
                  </a:lnTo>
                  <a:lnTo>
                    <a:pt x="249" y="289"/>
                  </a:lnTo>
                  <a:lnTo>
                    <a:pt x="245" y="291"/>
                  </a:lnTo>
                  <a:lnTo>
                    <a:pt x="245" y="291"/>
                  </a:lnTo>
                  <a:lnTo>
                    <a:pt x="243" y="291"/>
                  </a:lnTo>
                  <a:lnTo>
                    <a:pt x="243" y="289"/>
                  </a:lnTo>
                  <a:lnTo>
                    <a:pt x="241" y="289"/>
                  </a:lnTo>
                  <a:lnTo>
                    <a:pt x="241" y="289"/>
                  </a:lnTo>
                  <a:lnTo>
                    <a:pt x="239" y="289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2" y="287"/>
                  </a:lnTo>
                  <a:lnTo>
                    <a:pt x="228" y="287"/>
                  </a:lnTo>
                  <a:lnTo>
                    <a:pt x="226" y="285"/>
                  </a:lnTo>
                  <a:lnTo>
                    <a:pt x="216" y="285"/>
                  </a:lnTo>
                  <a:lnTo>
                    <a:pt x="220" y="272"/>
                  </a:lnTo>
                  <a:lnTo>
                    <a:pt x="224" y="264"/>
                  </a:lnTo>
                  <a:lnTo>
                    <a:pt x="224" y="255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2" y="226"/>
                  </a:lnTo>
                  <a:lnTo>
                    <a:pt x="224" y="220"/>
                  </a:lnTo>
                  <a:lnTo>
                    <a:pt x="222" y="217"/>
                  </a:lnTo>
                  <a:lnTo>
                    <a:pt x="220" y="213"/>
                  </a:lnTo>
                  <a:lnTo>
                    <a:pt x="220" y="209"/>
                  </a:lnTo>
                  <a:lnTo>
                    <a:pt x="214" y="205"/>
                  </a:lnTo>
                  <a:lnTo>
                    <a:pt x="213" y="199"/>
                  </a:lnTo>
                  <a:lnTo>
                    <a:pt x="213" y="192"/>
                  </a:lnTo>
                  <a:lnTo>
                    <a:pt x="211" y="173"/>
                  </a:lnTo>
                  <a:lnTo>
                    <a:pt x="211" y="167"/>
                  </a:lnTo>
                  <a:lnTo>
                    <a:pt x="211" y="163"/>
                  </a:lnTo>
                  <a:lnTo>
                    <a:pt x="209" y="159"/>
                  </a:lnTo>
                  <a:lnTo>
                    <a:pt x="205" y="154"/>
                  </a:lnTo>
                  <a:lnTo>
                    <a:pt x="201" y="144"/>
                  </a:lnTo>
                  <a:lnTo>
                    <a:pt x="195" y="106"/>
                  </a:lnTo>
                  <a:lnTo>
                    <a:pt x="199" y="93"/>
                  </a:lnTo>
                  <a:lnTo>
                    <a:pt x="195" y="81"/>
                  </a:lnTo>
                  <a:lnTo>
                    <a:pt x="201" y="74"/>
                  </a:lnTo>
                  <a:lnTo>
                    <a:pt x="201" y="49"/>
                  </a:lnTo>
                  <a:lnTo>
                    <a:pt x="184" y="43"/>
                  </a:lnTo>
                  <a:lnTo>
                    <a:pt x="176" y="36"/>
                  </a:lnTo>
                  <a:lnTo>
                    <a:pt x="173" y="28"/>
                  </a:lnTo>
                  <a:lnTo>
                    <a:pt x="167" y="21"/>
                  </a:lnTo>
                  <a:lnTo>
                    <a:pt x="159" y="15"/>
                  </a:lnTo>
                  <a:lnTo>
                    <a:pt x="148" y="9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21" y="5"/>
                  </a:lnTo>
                  <a:lnTo>
                    <a:pt x="119" y="11"/>
                  </a:lnTo>
                  <a:lnTo>
                    <a:pt x="110" y="5"/>
                  </a:lnTo>
                  <a:lnTo>
                    <a:pt x="108" y="11"/>
                  </a:lnTo>
                  <a:lnTo>
                    <a:pt x="102" y="21"/>
                  </a:lnTo>
                  <a:lnTo>
                    <a:pt x="98" y="36"/>
                  </a:lnTo>
                  <a:lnTo>
                    <a:pt x="91" y="49"/>
                  </a:lnTo>
                  <a:lnTo>
                    <a:pt x="81" y="62"/>
                  </a:lnTo>
                  <a:lnTo>
                    <a:pt x="74" y="66"/>
                  </a:lnTo>
                  <a:lnTo>
                    <a:pt x="66" y="70"/>
                  </a:lnTo>
                  <a:lnTo>
                    <a:pt x="60" y="66"/>
                  </a:lnTo>
                  <a:lnTo>
                    <a:pt x="57" y="64"/>
                  </a:lnTo>
                  <a:lnTo>
                    <a:pt x="53" y="61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3" y="61"/>
                  </a:lnTo>
                  <a:lnTo>
                    <a:pt x="39" y="62"/>
                  </a:lnTo>
                  <a:lnTo>
                    <a:pt x="36" y="68"/>
                  </a:lnTo>
                  <a:lnTo>
                    <a:pt x="32" y="81"/>
                  </a:lnTo>
                  <a:lnTo>
                    <a:pt x="20" y="91"/>
                  </a:lnTo>
                  <a:lnTo>
                    <a:pt x="19" y="106"/>
                  </a:lnTo>
                  <a:lnTo>
                    <a:pt x="9" y="118"/>
                  </a:lnTo>
                  <a:lnTo>
                    <a:pt x="9" y="139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5" y="146"/>
                  </a:lnTo>
                  <a:lnTo>
                    <a:pt x="7" y="150"/>
                  </a:lnTo>
                  <a:lnTo>
                    <a:pt x="9" y="152"/>
                  </a:lnTo>
                  <a:lnTo>
                    <a:pt x="15" y="158"/>
                  </a:lnTo>
                  <a:lnTo>
                    <a:pt x="17" y="159"/>
                  </a:lnTo>
                  <a:lnTo>
                    <a:pt x="19" y="169"/>
                  </a:lnTo>
                  <a:lnTo>
                    <a:pt x="20" y="175"/>
                  </a:lnTo>
                  <a:lnTo>
                    <a:pt x="26" y="179"/>
                  </a:lnTo>
                  <a:lnTo>
                    <a:pt x="34" y="188"/>
                  </a:lnTo>
                  <a:lnTo>
                    <a:pt x="38" y="194"/>
                  </a:lnTo>
                  <a:lnTo>
                    <a:pt x="41" y="198"/>
                  </a:lnTo>
                  <a:lnTo>
                    <a:pt x="41" y="199"/>
                  </a:lnTo>
                  <a:lnTo>
                    <a:pt x="43" y="203"/>
                  </a:lnTo>
                  <a:lnTo>
                    <a:pt x="51" y="213"/>
                  </a:lnTo>
                  <a:lnTo>
                    <a:pt x="60" y="224"/>
                  </a:lnTo>
                  <a:lnTo>
                    <a:pt x="60" y="226"/>
                  </a:lnTo>
                  <a:lnTo>
                    <a:pt x="60" y="228"/>
                  </a:lnTo>
                  <a:lnTo>
                    <a:pt x="70" y="237"/>
                  </a:lnTo>
                  <a:lnTo>
                    <a:pt x="74" y="245"/>
                  </a:lnTo>
                  <a:lnTo>
                    <a:pt x="76" y="253"/>
                  </a:lnTo>
                  <a:lnTo>
                    <a:pt x="79" y="266"/>
                  </a:lnTo>
                  <a:lnTo>
                    <a:pt x="79" y="268"/>
                  </a:lnTo>
                  <a:lnTo>
                    <a:pt x="79" y="270"/>
                  </a:lnTo>
                  <a:lnTo>
                    <a:pt x="79" y="272"/>
                  </a:lnTo>
                  <a:lnTo>
                    <a:pt x="81" y="274"/>
                  </a:lnTo>
                  <a:lnTo>
                    <a:pt x="83" y="277"/>
                  </a:lnTo>
                  <a:lnTo>
                    <a:pt x="85" y="281"/>
                  </a:lnTo>
                  <a:lnTo>
                    <a:pt x="87" y="285"/>
                  </a:lnTo>
                  <a:lnTo>
                    <a:pt x="87" y="289"/>
                  </a:lnTo>
                  <a:lnTo>
                    <a:pt x="87" y="298"/>
                  </a:lnTo>
                  <a:lnTo>
                    <a:pt x="89" y="302"/>
                  </a:lnTo>
                  <a:lnTo>
                    <a:pt x="91" y="312"/>
                  </a:lnTo>
                  <a:lnTo>
                    <a:pt x="93" y="333"/>
                  </a:lnTo>
                  <a:lnTo>
                    <a:pt x="100" y="359"/>
                  </a:lnTo>
                  <a:lnTo>
                    <a:pt x="98" y="367"/>
                  </a:lnTo>
                  <a:lnTo>
                    <a:pt x="95" y="373"/>
                  </a:lnTo>
                  <a:lnTo>
                    <a:pt x="95" y="376"/>
                  </a:lnTo>
                  <a:lnTo>
                    <a:pt x="97" y="380"/>
                  </a:lnTo>
                  <a:lnTo>
                    <a:pt x="97" y="384"/>
                  </a:lnTo>
                  <a:lnTo>
                    <a:pt x="98" y="397"/>
                  </a:lnTo>
                  <a:lnTo>
                    <a:pt x="97" y="407"/>
                  </a:lnTo>
                  <a:lnTo>
                    <a:pt x="93" y="422"/>
                  </a:lnTo>
                  <a:lnTo>
                    <a:pt x="91" y="430"/>
                  </a:lnTo>
                  <a:lnTo>
                    <a:pt x="87" y="437"/>
                  </a:lnTo>
                  <a:lnTo>
                    <a:pt x="66" y="458"/>
                  </a:lnTo>
                  <a:lnTo>
                    <a:pt x="60" y="464"/>
                  </a:lnTo>
                  <a:lnTo>
                    <a:pt x="53" y="466"/>
                  </a:lnTo>
                  <a:lnTo>
                    <a:pt x="45" y="462"/>
                  </a:lnTo>
                  <a:lnTo>
                    <a:pt x="38" y="454"/>
                  </a:lnTo>
                  <a:lnTo>
                    <a:pt x="36" y="451"/>
                  </a:lnTo>
                  <a:lnTo>
                    <a:pt x="36" y="451"/>
                  </a:lnTo>
                  <a:lnTo>
                    <a:pt x="34" y="449"/>
                  </a:lnTo>
                  <a:lnTo>
                    <a:pt x="30" y="451"/>
                  </a:lnTo>
                  <a:lnTo>
                    <a:pt x="26" y="452"/>
                  </a:lnTo>
                  <a:lnTo>
                    <a:pt x="22" y="454"/>
                  </a:lnTo>
                  <a:lnTo>
                    <a:pt x="22" y="456"/>
                  </a:lnTo>
                  <a:lnTo>
                    <a:pt x="22" y="462"/>
                  </a:lnTo>
                  <a:lnTo>
                    <a:pt x="22" y="464"/>
                  </a:lnTo>
                  <a:lnTo>
                    <a:pt x="22" y="466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20" y="468"/>
                  </a:lnTo>
                  <a:lnTo>
                    <a:pt x="19" y="468"/>
                  </a:lnTo>
                  <a:lnTo>
                    <a:pt x="17" y="471"/>
                  </a:lnTo>
                  <a:lnTo>
                    <a:pt x="17" y="471"/>
                  </a:lnTo>
                  <a:lnTo>
                    <a:pt x="15" y="471"/>
                  </a:lnTo>
                  <a:lnTo>
                    <a:pt x="15" y="471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3" y="473"/>
                  </a:lnTo>
                  <a:lnTo>
                    <a:pt x="13" y="475"/>
                  </a:lnTo>
                  <a:lnTo>
                    <a:pt x="15" y="475"/>
                  </a:lnTo>
                  <a:lnTo>
                    <a:pt x="19" y="481"/>
                  </a:lnTo>
                  <a:lnTo>
                    <a:pt x="19" y="483"/>
                  </a:lnTo>
                  <a:lnTo>
                    <a:pt x="19" y="485"/>
                  </a:lnTo>
                  <a:lnTo>
                    <a:pt x="17" y="487"/>
                  </a:lnTo>
                  <a:lnTo>
                    <a:pt x="15" y="489"/>
                  </a:lnTo>
                  <a:lnTo>
                    <a:pt x="17" y="490"/>
                  </a:lnTo>
                  <a:lnTo>
                    <a:pt x="17" y="496"/>
                  </a:lnTo>
                  <a:lnTo>
                    <a:pt x="19" y="502"/>
                  </a:lnTo>
                  <a:lnTo>
                    <a:pt x="20" y="504"/>
                  </a:lnTo>
                  <a:lnTo>
                    <a:pt x="19" y="506"/>
                  </a:lnTo>
                  <a:lnTo>
                    <a:pt x="19" y="508"/>
                  </a:lnTo>
                  <a:lnTo>
                    <a:pt x="20" y="509"/>
                  </a:lnTo>
                  <a:lnTo>
                    <a:pt x="20" y="511"/>
                  </a:lnTo>
                  <a:lnTo>
                    <a:pt x="20" y="513"/>
                  </a:lnTo>
                  <a:lnTo>
                    <a:pt x="22" y="515"/>
                  </a:lnTo>
                  <a:lnTo>
                    <a:pt x="22" y="517"/>
                  </a:lnTo>
                  <a:lnTo>
                    <a:pt x="24" y="519"/>
                  </a:lnTo>
                  <a:lnTo>
                    <a:pt x="28" y="517"/>
                  </a:lnTo>
                  <a:lnTo>
                    <a:pt x="30" y="515"/>
                  </a:lnTo>
                  <a:lnTo>
                    <a:pt x="32" y="515"/>
                  </a:lnTo>
                  <a:lnTo>
                    <a:pt x="30" y="515"/>
                  </a:lnTo>
                  <a:lnTo>
                    <a:pt x="30" y="511"/>
                  </a:lnTo>
                  <a:lnTo>
                    <a:pt x="34" y="509"/>
                  </a:lnTo>
                  <a:lnTo>
                    <a:pt x="39" y="511"/>
                  </a:lnTo>
                  <a:lnTo>
                    <a:pt x="43" y="513"/>
                  </a:lnTo>
                  <a:lnTo>
                    <a:pt x="45" y="517"/>
                  </a:lnTo>
                  <a:lnTo>
                    <a:pt x="47" y="519"/>
                  </a:lnTo>
                  <a:lnTo>
                    <a:pt x="45" y="529"/>
                  </a:lnTo>
                  <a:lnTo>
                    <a:pt x="47" y="530"/>
                  </a:lnTo>
                  <a:lnTo>
                    <a:pt x="47" y="532"/>
                  </a:lnTo>
                  <a:lnTo>
                    <a:pt x="51" y="536"/>
                  </a:lnTo>
                  <a:lnTo>
                    <a:pt x="53" y="536"/>
                  </a:lnTo>
                  <a:lnTo>
                    <a:pt x="55" y="538"/>
                  </a:lnTo>
                  <a:lnTo>
                    <a:pt x="55" y="538"/>
                  </a:lnTo>
                  <a:lnTo>
                    <a:pt x="57" y="540"/>
                  </a:lnTo>
                  <a:lnTo>
                    <a:pt x="57" y="542"/>
                  </a:lnTo>
                  <a:lnTo>
                    <a:pt x="57" y="544"/>
                  </a:lnTo>
                  <a:lnTo>
                    <a:pt x="60" y="548"/>
                  </a:lnTo>
                  <a:lnTo>
                    <a:pt x="62" y="549"/>
                  </a:lnTo>
                  <a:lnTo>
                    <a:pt x="58" y="551"/>
                  </a:lnTo>
                  <a:lnTo>
                    <a:pt x="57" y="551"/>
                  </a:lnTo>
                  <a:lnTo>
                    <a:pt x="55" y="549"/>
                  </a:lnTo>
                  <a:lnTo>
                    <a:pt x="51" y="544"/>
                  </a:lnTo>
                  <a:lnTo>
                    <a:pt x="47" y="540"/>
                  </a:lnTo>
                  <a:lnTo>
                    <a:pt x="45" y="538"/>
                  </a:lnTo>
                  <a:lnTo>
                    <a:pt x="45" y="536"/>
                  </a:lnTo>
                  <a:lnTo>
                    <a:pt x="43" y="536"/>
                  </a:lnTo>
                  <a:lnTo>
                    <a:pt x="43" y="534"/>
                  </a:lnTo>
                  <a:lnTo>
                    <a:pt x="41" y="530"/>
                  </a:lnTo>
                  <a:lnTo>
                    <a:pt x="41" y="529"/>
                  </a:lnTo>
                  <a:lnTo>
                    <a:pt x="39" y="529"/>
                  </a:lnTo>
                  <a:lnTo>
                    <a:pt x="36" y="529"/>
                  </a:lnTo>
                  <a:lnTo>
                    <a:pt x="32" y="530"/>
                  </a:lnTo>
                  <a:lnTo>
                    <a:pt x="34" y="534"/>
                  </a:lnTo>
                  <a:lnTo>
                    <a:pt x="36" y="538"/>
                  </a:lnTo>
                  <a:lnTo>
                    <a:pt x="38" y="540"/>
                  </a:lnTo>
                  <a:lnTo>
                    <a:pt x="41" y="542"/>
                  </a:lnTo>
                  <a:lnTo>
                    <a:pt x="45" y="544"/>
                  </a:lnTo>
                  <a:lnTo>
                    <a:pt x="53" y="551"/>
                  </a:lnTo>
                  <a:lnTo>
                    <a:pt x="55" y="553"/>
                  </a:lnTo>
                  <a:lnTo>
                    <a:pt x="55" y="557"/>
                  </a:lnTo>
                  <a:lnTo>
                    <a:pt x="58" y="563"/>
                  </a:lnTo>
                  <a:lnTo>
                    <a:pt x="60" y="567"/>
                  </a:lnTo>
                  <a:lnTo>
                    <a:pt x="66" y="576"/>
                  </a:lnTo>
                  <a:lnTo>
                    <a:pt x="66" y="580"/>
                  </a:lnTo>
                  <a:lnTo>
                    <a:pt x="64" y="584"/>
                  </a:lnTo>
                  <a:lnTo>
                    <a:pt x="83" y="595"/>
                  </a:lnTo>
                  <a:lnTo>
                    <a:pt x="89" y="601"/>
                  </a:lnTo>
                  <a:lnTo>
                    <a:pt x="93" y="608"/>
                  </a:lnTo>
                  <a:lnTo>
                    <a:pt x="95" y="612"/>
                  </a:lnTo>
                  <a:lnTo>
                    <a:pt x="95" y="616"/>
                  </a:lnTo>
                  <a:lnTo>
                    <a:pt x="95" y="626"/>
                  </a:lnTo>
                  <a:lnTo>
                    <a:pt x="95" y="627"/>
                  </a:lnTo>
                  <a:lnTo>
                    <a:pt x="97" y="627"/>
                  </a:lnTo>
                  <a:lnTo>
                    <a:pt x="98" y="629"/>
                  </a:lnTo>
                  <a:lnTo>
                    <a:pt x="106" y="639"/>
                  </a:lnTo>
                  <a:lnTo>
                    <a:pt x="108" y="641"/>
                  </a:lnTo>
                  <a:lnTo>
                    <a:pt x="110" y="645"/>
                  </a:lnTo>
                  <a:lnTo>
                    <a:pt x="114" y="654"/>
                  </a:lnTo>
                  <a:lnTo>
                    <a:pt x="119" y="671"/>
                  </a:lnTo>
                  <a:lnTo>
                    <a:pt x="119" y="675"/>
                  </a:lnTo>
                  <a:lnTo>
                    <a:pt x="119" y="679"/>
                  </a:lnTo>
                  <a:lnTo>
                    <a:pt x="123" y="684"/>
                  </a:lnTo>
                  <a:lnTo>
                    <a:pt x="123" y="688"/>
                  </a:lnTo>
                  <a:lnTo>
                    <a:pt x="121" y="696"/>
                  </a:lnTo>
                  <a:lnTo>
                    <a:pt x="116" y="696"/>
                  </a:lnTo>
                  <a:lnTo>
                    <a:pt x="110" y="696"/>
                  </a:lnTo>
                  <a:lnTo>
                    <a:pt x="104" y="700"/>
                  </a:lnTo>
                  <a:lnTo>
                    <a:pt x="102" y="705"/>
                  </a:lnTo>
                  <a:lnTo>
                    <a:pt x="100" y="713"/>
                  </a:lnTo>
                  <a:lnTo>
                    <a:pt x="98" y="717"/>
                  </a:lnTo>
                  <a:lnTo>
                    <a:pt x="95" y="719"/>
                  </a:lnTo>
                  <a:lnTo>
                    <a:pt x="95" y="723"/>
                  </a:lnTo>
                  <a:lnTo>
                    <a:pt x="95" y="724"/>
                  </a:lnTo>
                  <a:lnTo>
                    <a:pt x="97" y="728"/>
                  </a:lnTo>
                  <a:lnTo>
                    <a:pt x="98" y="728"/>
                  </a:lnTo>
                  <a:lnTo>
                    <a:pt x="98" y="728"/>
                  </a:lnTo>
                  <a:lnTo>
                    <a:pt x="102" y="726"/>
                  </a:lnTo>
                  <a:lnTo>
                    <a:pt x="100" y="730"/>
                  </a:lnTo>
                  <a:lnTo>
                    <a:pt x="100" y="732"/>
                  </a:lnTo>
                  <a:lnTo>
                    <a:pt x="98" y="734"/>
                  </a:lnTo>
                  <a:lnTo>
                    <a:pt x="98" y="736"/>
                  </a:lnTo>
                  <a:lnTo>
                    <a:pt x="98" y="740"/>
                  </a:lnTo>
                  <a:lnTo>
                    <a:pt x="97" y="742"/>
                  </a:lnTo>
                  <a:lnTo>
                    <a:pt x="95" y="742"/>
                  </a:lnTo>
                  <a:lnTo>
                    <a:pt x="95" y="743"/>
                  </a:lnTo>
                  <a:lnTo>
                    <a:pt x="93" y="745"/>
                  </a:lnTo>
                  <a:lnTo>
                    <a:pt x="95" y="749"/>
                  </a:lnTo>
                  <a:lnTo>
                    <a:pt x="97" y="751"/>
                  </a:lnTo>
                  <a:lnTo>
                    <a:pt x="100" y="753"/>
                  </a:lnTo>
                  <a:lnTo>
                    <a:pt x="102" y="755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6" y="761"/>
                  </a:lnTo>
                  <a:lnTo>
                    <a:pt x="106" y="762"/>
                  </a:lnTo>
                  <a:lnTo>
                    <a:pt x="106" y="764"/>
                  </a:lnTo>
                  <a:lnTo>
                    <a:pt x="104" y="766"/>
                  </a:lnTo>
                  <a:lnTo>
                    <a:pt x="104" y="768"/>
                  </a:lnTo>
                  <a:lnTo>
                    <a:pt x="106" y="770"/>
                  </a:lnTo>
                  <a:lnTo>
                    <a:pt x="110" y="778"/>
                  </a:lnTo>
                  <a:lnTo>
                    <a:pt x="112" y="781"/>
                  </a:lnTo>
                  <a:lnTo>
                    <a:pt x="116" y="785"/>
                  </a:lnTo>
                  <a:lnTo>
                    <a:pt x="121" y="787"/>
                  </a:lnTo>
                  <a:lnTo>
                    <a:pt x="123" y="787"/>
                  </a:lnTo>
                  <a:lnTo>
                    <a:pt x="121" y="785"/>
                  </a:lnTo>
                  <a:lnTo>
                    <a:pt x="119" y="780"/>
                  </a:lnTo>
                  <a:lnTo>
                    <a:pt x="121" y="766"/>
                  </a:lnTo>
                  <a:lnTo>
                    <a:pt x="121" y="764"/>
                  </a:lnTo>
                  <a:lnTo>
                    <a:pt x="121" y="762"/>
                  </a:lnTo>
                  <a:lnTo>
                    <a:pt x="119" y="755"/>
                  </a:lnTo>
                  <a:lnTo>
                    <a:pt x="117" y="753"/>
                  </a:lnTo>
                  <a:lnTo>
                    <a:pt x="117" y="751"/>
                  </a:lnTo>
                  <a:lnTo>
                    <a:pt x="116" y="751"/>
                  </a:lnTo>
                  <a:lnTo>
                    <a:pt x="116" y="749"/>
                  </a:lnTo>
                  <a:lnTo>
                    <a:pt x="116" y="745"/>
                  </a:lnTo>
                  <a:lnTo>
                    <a:pt x="116" y="743"/>
                  </a:lnTo>
                  <a:lnTo>
                    <a:pt x="119" y="742"/>
                  </a:lnTo>
                  <a:lnTo>
                    <a:pt x="121" y="740"/>
                  </a:lnTo>
                  <a:lnTo>
                    <a:pt x="121" y="738"/>
                  </a:lnTo>
                  <a:lnTo>
                    <a:pt x="125" y="736"/>
                  </a:lnTo>
                  <a:lnTo>
                    <a:pt x="131" y="734"/>
                  </a:lnTo>
                  <a:lnTo>
                    <a:pt x="133" y="732"/>
                  </a:lnTo>
                  <a:lnTo>
                    <a:pt x="135" y="732"/>
                  </a:lnTo>
                  <a:lnTo>
                    <a:pt x="152" y="730"/>
                  </a:lnTo>
                  <a:lnTo>
                    <a:pt x="167" y="732"/>
                  </a:lnTo>
                  <a:lnTo>
                    <a:pt x="178" y="734"/>
                  </a:lnTo>
                  <a:lnTo>
                    <a:pt x="180" y="736"/>
                  </a:lnTo>
                  <a:lnTo>
                    <a:pt x="188" y="747"/>
                  </a:lnTo>
                  <a:lnTo>
                    <a:pt x="186" y="751"/>
                  </a:lnTo>
                  <a:lnTo>
                    <a:pt x="182" y="753"/>
                  </a:lnTo>
                  <a:lnTo>
                    <a:pt x="182" y="755"/>
                  </a:lnTo>
                  <a:lnTo>
                    <a:pt x="182" y="759"/>
                  </a:lnTo>
                  <a:lnTo>
                    <a:pt x="184" y="766"/>
                  </a:lnTo>
                  <a:lnTo>
                    <a:pt x="184" y="768"/>
                  </a:lnTo>
                  <a:lnTo>
                    <a:pt x="182" y="772"/>
                  </a:lnTo>
                  <a:lnTo>
                    <a:pt x="182" y="774"/>
                  </a:lnTo>
                  <a:lnTo>
                    <a:pt x="180" y="776"/>
                  </a:lnTo>
                  <a:lnTo>
                    <a:pt x="180" y="776"/>
                  </a:lnTo>
                  <a:lnTo>
                    <a:pt x="180" y="778"/>
                  </a:lnTo>
                  <a:lnTo>
                    <a:pt x="180" y="780"/>
                  </a:lnTo>
                  <a:lnTo>
                    <a:pt x="180" y="787"/>
                  </a:lnTo>
                  <a:lnTo>
                    <a:pt x="178" y="789"/>
                  </a:lnTo>
                  <a:lnTo>
                    <a:pt x="178" y="791"/>
                  </a:lnTo>
                  <a:lnTo>
                    <a:pt x="180" y="795"/>
                  </a:lnTo>
                  <a:lnTo>
                    <a:pt x="182" y="795"/>
                  </a:lnTo>
                  <a:lnTo>
                    <a:pt x="184" y="795"/>
                  </a:lnTo>
                  <a:lnTo>
                    <a:pt x="186" y="795"/>
                  </a:lnTo>
                  <a:lnTo>
                    <a:pt x="186" y="793"/>
                  </a:lnTo>
                  <a:lnTo>
                    <a:pt x="190" y="791"/>
                  </a:lnTo>
                  <a:lnTo>
                    <a:pt x="207" y="787"/>
                  </a:lnTo>
                  <a:lnTo>
                    <a:pt x="213" y="787"/>
                  </a:lnTo>
                  <a:lnTo>
                    <a:pt x="214" y="785"/>
                  </a:lnTo>
                  <a:lnTo>
                    <a:pt x="228" y="787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5" y="778"/>
                  </a:lnTo>
                  <a:lnTo>
                    <a:pt x="233" y="781"/>
                  </a:lnTo>
                  <a:lnTo>
                    <a:pt x="233" y="785"/>
                  </a:lnTo>
                  <a:lnTo>
                    <a:pt x="232" y="789"/>
                  </a:lnTo>
                  <a:lnTo>
                    <a:pt x="226" y="789"/>
                  </a:lnTo>
                  <a:lnTo>
                    <a:pt x="226" y="791"/>
                  </a:lnTo>
                  <a:lnTo>
                    <a:pt x="230" y="793"/>
                  </a:lnTo>
                  <a:lnTo>
                    <a:pt x="233" y="799"/>
                  </a:lnTo>
                  <a:lnTo>
                    <a:pt x="235" y="801"/>
                  </a:lnTo>
                  <a:lnTo>
                    <a:pt x="237" y="802"/>
                  </a:lnTo>
                  <a:lnTo>
                    <a:pt x="249" y="802"/>
                  </a:lnTo>
                  <a:lnTo>
                    <a:pt x="260" y="801"/>
                  </a:lnTo>
                  <a:lnTo>
                    <a:pt x="262" y="801"/>
                  </a:lnTo>
                  <a:lnTo>
                    <a:pt x="264" y="802"/>
                  </a:lnTo>
                  <a:lnTo>
                    <a:pt x="268" y="806"/>
                  </a:lnTo>
                  <a:lnTo>
                    <a:pt x="272" y="814"/>
                  </a:lnTo>
                  <a:lnTo>
                    <a:pt x="273" y="820"/>
                  </a:lnTo>
                  <a:lnTo>
                    <a:pt x="275" y="825"/>
                  </a:lnTo>
                  <a:lnTo>
                    <a:pt x="273" y="827"/>
                  </a:lnTo>
                  <a:lnTo>
                    <a:pt x="264" y="842"/>
                  </a:lnTo>
                  <a:lnTo>
                    <a:pt x="264" y="844"/>
                  </a:lnTo>
                  <a:lnTo>
                    <a:pt x="264" y="842"/>
                  </a:lnTo>
                  <a:lnTo>
                    <a:pt x="266" y="842"/>
                  </a:lnTo>
                  <a:lnTo>
                    <a:pt x="268" y="842"/>
                  </a:lnTo>
                  <a:lnTo>
                    <a:pt x="270" y="844"/>
                  </a:lnTo>
                  <a:lnTo>
                    <a:pt x="273" y="842"/>
                  </a:lnTo>
                  <a:lnTo>
                    <a:pt x="277" y="840"/>
                  </a:lnTo>
                  <a:lnTo>
                    <a:pt x="281" y="840"/>
                  </a:lnTo>
                  <a:lnTo>
                    <a:pt x="285" y="844"/>
                  </a:lnTo>
                  <a:lnTo>
                    <a:pt x="287" y="846"/>
                  </a:lnTo>
                  <a:lnTo>
                    <a:pt x="289" y="848"/>
                  </a:lnTo>
                  <a:lnTo>
                    <a:pt x="298" y="854"/>
                  </a:lnTo>
                  <a:lnTo>
                    <a:pt x="311" y="867"/>
                  </a:lnTo>
                  <a:lnTo>
                    <a:pt x="321" y="873"/>
                  </a:lnTo>
                  <a:lnTo>
                    <a:pt x="321" y="875"/>
                  </a:lnTo>
                  <a:lnTo>
                    <a:pt x="321" y="875"/>
                  </a:lnTo>
                  <a:lnTo>
                    <a:pt x="323" y="877"/>
                  </a:lnTo>
                  <a:lnTo>
                    <a:pt x="325" y="877"/>
                  </a:lnTo>
                  <a:lnTo>
                    <a:pt x="327" y="877"/>
                  </a:lnTo>
                  <a:lnTo>
                    <a:pt x="330" y="873"/>
                  </a:lnTo>
                  <a:lnTo>
                    <a:pt x="332" y="873"/>
                  </a:lnTo>
                  <a:lnTo>
                    <a:pt x="361" y="871"/>
                  </a:lnTo>
                  <a:lnTo>
                    <a:pt x="363" y="873"/>
                  </a:lnTo>
                  <a:lnTo>
                    <a:pt x="365" y="877"/>
                  </a:lnTo>
                  <a:lnTo>
                    <a:pt x="376" y="884"/>
                  </a:lnTo>
                  <a:lnTo>
                    <a:pt x="380" y="886"/>
                  </a:lnTo>
                  <a:lnTo>
                    <a:pt x="382" y="886"/>
                  </a:lnTo>
                  <a:lnTo>
                    <a:pt x="384" y="886"/>
                  </a:lnTo>
                  <a:lnTo>
                    <a:pt x="388" y="886"/>
                  </a:lnTo>
                  <a:lnTo>
                    <a:pt x="391" y="884"/>
                  </a:lnTo>
                  <a:lnTo>
                    <a:pt x="395" y="882"/>
                  </a:lnTo>
                  <a:lnTo>
                    <a:pt x="395" y="880"/>
                  </a:lnTo>
                  <a:lnTo>
                    <a:pt x="391" y="877"/>
                  </a:lnTo>
                  <a:lnTo>
                    <a:pt x="397" y="869"/>
                  </a:lnTo>
                  <a:lnTo>
                    <a:pt x="410" y="859"/>
                  </a:lnTo>
                  <a:lnTo>
                    <a:pt x="416" y="858"/>
                  </a:lnTo>
                  <a:lnTo>
                    <a:pt x="422" y="856"/>
                  </a:lnTo>
                  <a:lnTo>
                    <a:pt x="424" y="856"/>
                  </a:lnTo>
                  <a:lnTo>
                    <a:pt x="424" y="852"/>
                  </a:lnTo>
                  <a:lnTo>
                    <a:pt x="426" y="850"/>
                  </a:lnTo>
                  <a:lnTo>
                    <a:pt x="429" y="846"/>
                  </a:lnTo>
                  <a:lnTo>
                    <a:pt x="433" y="844"/>
                  </a:lnTo>
                  <a:lnTo>
                    <a:pt x="439" y="842"/>
                  </a:lnTo>
                  <a:lnTo>
                    <a:pt x="439" y="840"/>
                  </a:lnTo>
                  <a:lnTo>
                    <a:pt x="441" y="839"/>
                  </a:lnTo>
                  <a:lnTo>
                    <a:pt x="443" y="837"/>
                  </a:lnTo>
                  <a:lnTo>
                    <a:pt x="443" y="837"/>
                  </a:lnTo>
                  <a:lnTo>
                    <a:pt x="446" y="835"/>
                  </a:lnTo>
                  <a:lnTo>
                    <a:pt x="448" y="835"/>
                  </a:lnTo>
                  <a:lnTo>
                    <a:pt x="452" y="831"/>
                  </a:lnTo>
                  <a:lnTo>
                    <a:pt x="462" y="818"/>
                  </a:lnTo>
                  <a:lnTo>
                    <a:pt x="467" y="814"/>
                  </a:lnTo>
                  <a:lnTo>
                    <a:pt x="475" y="810"/>
                  </a:lnTo>
                  <a:lnTo>
                    <a:pt x="500" y="806"/>
                  </a:lnTo>
                  <a:lnTo>
                    <a:pt x="530" y="812"/>
                  </a:lnTo>
                  <a:lnTo>
                    <a:pt x="532" y="812"/>
                  </a:lnTo>
                  <a:lnTo>
                    <a:pt x="534" y="806"/>
                  </a:lnTo>
                  <a:lnTo>
                    <a:pt x="532" y="802"/>
                  </a:lnTo>
                  <a:lnTo>
                    <a:pt x="528" y="799"/>
                  </a:lnTo>
                  <a:lnTo>
                    <a:pt x="523" y="799"/>
                  </a:lnTo>
                  <a:lnTo>
                    <a:pt x="526" y="797"/>
                  </a:lnTo>
                  <a:lnTo>
                    <a:pt x="536" y="795"/>
                  </a:lnTo>
                  <a:lnTo>
                    <a:pt x="536" y="795"/>
                  </a:lnTo>
                  <a:lnTo>
                    <a:pt x="542" y="791"/>
                  </a:lnTo>
                  <a:lnTo>
                    <a:pt x="551" y="789"/>
                  </a:lnTo>
                  <a:lnTo>
                    <a:pt x="566" y="791"/>
                  </a:lnTo>
                  <a:lnTo>
                    <a:pt x="574" y="793"/>
                  </a:lnTo>
                  <a:lnTo>
                    <a:pt x="602" y="804"/>
                  </a:lnTo>
                  <a:lnTo>
                    <a:pt x="610" y="804"/>
                  </a:lnTo>
                  <a:lnTo>
                    <a:pt x="618" y="802"/>
                  </a:lnTo>
                  <a:lnTo>
                    <a:pt x="629" y="799"/>
                  </a:lnTo>
                  <a:lnTo>
                    <a:pt x="629" y="797"/>
                  </a:lnTo>
                  <a:lnTo>
                    <a:pt x="631" y="795"/>
                  </a:lnTo>
                  <a:lnTo>
                    <a:pt x="631" y="795"/>
                  </a:lnTo>
                  <a:lnTo>
                    <a:pt x="633" y="793"/>
                  </a:lnTo>
                  <a:lnTo>
                    <a:pt x="639" y="793"/>
                  </a:lnTo>
                  <a:lnTo>
                    <a:pt x="646" y="789"/>
                  </a:lnTo>
                  <a:lnTo>
                    <a:pt x="650" y="789"/>
                  </a:lnTo>
                  <a:lnTo>
                    <a:pt x="654" y="789"/>
                  </a:lnTo>
                  <a:lnTo>
                    <a:pt x="660" y="793"/>
                  </a:lnTo>
                  <a:lnTo>
                    <a:pt x="679" y="797"/>
                  </a:lnTo>
                  <a:lnTo>
                    <a:pt x="686" y="797"/>
                  </a:lnTo>
                  <a:lnTo>
                    <a:pt x="694" y="795"/>
                  </a:lnTo>
                  <a:lnTo>
                    <a:pt x="699" y="793"/>
                  </a:lnTo>
                  <a:lnTo>
                    <a:pt x="711" y="787"/>
                  </a:lnTo>
                  <a:lnTo>
                    <a:pt x="711" y="785"/>
                  </a:lnTo>
                  <a:lnTo>
                    <a:pt x="715" y="780"/>
                  </a:lnTo>
                  <a:lnTo>
                    <a:pt x="717" y="778"/>
                  </a:lnTo>
                  <a:lnTo>
                    <a:pt x="715" y="770"/>
                  </a:lnTo>
                  <a:lnTo>
                    <a:pt x="717" y="766"/>
                  </a:lnTo>
                  <a:lnTo>
                    <a:pt x="720" y="762"/>
                  </a:lnTo>
                  <a:lnTo>
                    <a:pt x="726" y="759"/>
                  </a:lnTo>
                  <a:lnTo>
                    <a:pt x="749" y="757"/>
                  </a:lnTo>
                  <a:lnTo>
                    <a:pt x="753" y="755"/>
                  </a:lnTo>
                  <a:lnTo>
                    <a:pt x="755" y="753"/>
                  </a:lnTo>
                  <a:lnTo>
                    <a:pt x="753" y="751"/>
                  </a:lnTo>
                  <a:lnTo>
                    <a:pt x="749" y="749"/>
                  </a:lnTo>
                  <a:lnTo>
                    <a:pt x="749" y="745"/>
                  </a:lnTo>
                  <a:lnTo>
                    <a:pt x="751" y="742"/>
                  </a:lnTo>
                  <a:lnTo>
                    <a:pt x="757" y="736"/>
                  </a:lnTo>
                  <a:lnTo>
                    <a:pt x="758" y="734"/>
                  </a:lnTo>
                  <a:lnTo>
                    <a:pt x="762" y="732"/>
                  </a:lnTo>
                  <a:lnTo>
                    <a:pt x="777" y="728"/>
                  </a:lnTo>
                  <a:lnTo>
                    <a:pt x="785" y="728"/>
                  </a:lnTo>
                  <a:lnTo>
                    <a:pt x="800" y="730"/>
                  </a:lnTo>
                  <a:lnTo>
                    <a:pt x="808" y="728"/>
                  </a:lnTo>
                  <a:lnTo>
                    <a:pt x="815" y="724"/>
                  </a:lnTo>
                  <a:lnTo>
                    <a:pt x="823" y="717"/>
                  </a:lnTo>
                  <a:lnTo>
                    <a:pt x="827" y="715"/>
                  </a:lnTo>
                  <a:lnTo>
                    <a:pt x="831" y="715"/>
                  </a:lnTo>
                  <a:lnTo>
                    <a:pt x="834" y="715"/>
                  </a:lnTo>
                  <a:lnTo>
                    <a:pt x="838" y="715"/>
                  </a:lnTo>
                  <a:lnTo>
                    <a:pt x="857" y="723"/>
                  </a:lnTo>
                  <a:lnTo>
                    <a:pt x="861" y="723"/>
                  </a:lnTo>
                  <a:lnTo>
                    <a:pt x="865" y="721"/>
                  </a:lnTo>
                  <a:lnTo>
                    <a:pt x="863" y="721"/>
                  </a:lnTo>
                  <a:lnTo>
                    <a:pt x="859" y="719"/>
                  </a:lnTo>
                  <a:lnTo>
                    <a:pt x="857" y="715"/>
                  </a:lnTo>
                  <a:lnTo>
                    <a:pt x="855" y="711"/>
                  </a:lnTo>
                  <a:lnTo>
                    <a:pt x="863" y="713"/>
                  </a:lnTo>
                  <a:lnTo>
                    <a:pt x="867" y="713"/>
                  </a:lnTo>
                  <a:lnTo>
                    <a:pt x="869" y="717"/>
                  </a:lnTo>
                  <a:lnTo>
                    <a:pt x="867" y="717"/>
                  </a:lnTo>
                  <a:lnTo>
                    <a:pt x="867" y="717"/>
                  </a:lnTo>
                  <a:lnTo>
                    <a:pt x="865" y="719"/>
                  </a:lnTo>
                  <a:lnTo>
                    <a:pt x="867" y="721"/>
                  </a:lnTo>
                  <a:lnTo>
                    <a:pt x="867" y="723"/>
                  </a:lnTo>
                  <a:lnTo>
                    <a:pt x="869" y="724"/>
                  </a:lnTo>
                  <a:lnTo>
                    <a:pt x="873" y="724"/>
                  </a:lnTo>
                  <a:lnTo>
                    <a:pt x="876" y="728"/>
                  </a:lnTo>
                  <a:lnTo>
                    <a:pt x="892" y="732"/>
                  </a:lnTo>
                  <a:lnTo>
                    <a:pt x="893" y="734"/>
                  </a:lnTo>
                  <a:lnTo>
                    <a:pt x="895" y="732"/>
                  </a:lnTo>
                  <a:lnTo>
                    <a:pt x="897" y="732"/>
                  </a:lnTo>
                  <a:lnTo>
                    <a:pt x="899" y="732"/>
                  </a:lnTo>
                  <a:lnTo>
                    <a:pt x="905" y="732"/>
                  </a:lnTo>
                  <a:lnTo>
                    <a:pt x="907" y="732"/>
                  </a:lnTo>
                  <a:lnTo>
                    <a:pt x="907" y="734"/>
                  </a:lnTo>
                  <a:lnTo>
                    <a:pt x="909" y="732"/>
                  </a:lnTo>
                  <a:lnTo>
                    <a:pt x="909" y="730"/>
                  </a:lnTo>
                  <a:lnTo>
                    <a:pt x="907" y="728"/>
                  </a:lnTo>
                  <a:lnTo>
                    <a:pt x="905" y="726"/>
                  </a:lnTo>
                  <a:lnTo>
                    <a:pt x="903" y="726"/>
                  </a:lnTo>
                  <a:lnTo>
                    <a:pt x="903" y="724"/>
                  </a:lnTo>
                  <a:lnTo>
                    <a:pt x="901" y="721"/>
                  </a:lnTo>
                  <a:lnTo>
                    <a:pt x="903" y="723"/>
                  </a:lnTo>
                  <a:lnTo>
                    <a:pt x="905" y="724"/>
                  </a:lnTo>
                  <a:lnTo>
                    <a:pt x="911" y="724"/>
                  </a:lnTo>
                  <a:lnTo>
                    <a:pt x="911" y="726"/>
                  </a:lnTo>
                  <a:lnTo>
                    <a:pt x="912" y="732"/>
                  </a:lnTo>
                  <a:lnTo>
                    <a:pt x="912" y="732"/>
                  </a:lnTo>
                  <a:lnTo>
                    <a:pt x="973" y="738"/>
                  </a:lnTo>
                  <a:lnTo>
                    <a:pt x="973" y="738"/>
                  </a:lnTo>
                  <a:lnTo>
                    <a:pt x="968" y="736"/>
                  </a:lnTo>
                  <a:lnTo>
                    <a:pt x="966" y="734"/>
                  </a:lnTo>
                  <a:lnTo>
                    <a:pt x="964" y="730"/>
                  </a:lnTo>
                  <a:lnTo>
                    <a:pt x="966" y="724"/>
                  </a:lnTo>
                  <a:lnTo>
                    <a:pt x="970" y="723"/>
                  </a:lnTo>
                  <a:lnTo>
                    <a:pt x="971" y="721"/>
                  </a:lnTo>
                  <a:lnTo>
                    <a:pt x="975" y="719"/>
                  </a:lnTo>
                  <a:lnTo>
                    <a:pt x="1004" y="711"/>
                  </a:lnTo>
                  <a:lnTo>
                    <a:pt x="1011" y="711"/>
                  </a:lnTo>
                  <a:lnTo>
                    <a:pt x="1013" y="711"/>
                  </a:lnTo>
                  <a:lnTo>
                    <a:pt x="1013" y="711"/>
                  </a:lnTo>
                  <a:lnTo>
                    <a:pt x="1011" y="705"/>
                  </a:lnTo>
                  <a:lnTo>
                    <a:pt x="1013" y="702"/>
                  </a:lnTo>
                  <a:lnTo>
                    <a:pt x="1021" y="690"/>
                  </a:lnTo>
                  <a:lnTo>
                    <a:pt x="1000" y="679"/>
                  </a:lnTo>
                  <a:lnTo>
                    <a:pt x="996" y="673"/>
                  </a:lnTo>
                  <a:lnTo>
                    <a:pt x="989" y="671"/>
                  </a:lnTo>
                  <a:lnTo>
                    <a:pt x="985" y="671"/>
                  </a:lnTo>
                  <a:lnTo>
                    <a:pt x="981" y="671"/>
                  </a:lnTo>
                  <a:lnTo>
                    <a:pt x="966" y="671"/>
                  </a:lnTo>
                  <a:lnTo>
                    <a:pt x="971" y="664"/>
                  </a:lnTo>
                  <a:lnTo>
                    <a:pt x="973" y="660"/>
                  </a:lnTo>
                  <a:lnTo>
                    <a:pt x="977" y="656"/>
                  </a:lnTo>
                  <a:lnTo>
                    <a:pt x="1009" y="643"/>
                  </a:lnTo>
                  <a:lnTo>
                    <a:pt x="1011" y="637"/>
                  </a:lnTo>
                  <a:lnTo>
                    <a:pt x="1002" y="626"/>
                  </a:lnTo>
                  <a:lnTo>
                    <a:pt x="1000" y="612"/>
                  </a:lnTo>
                  <a:lnTo>
                    <a:pt x="990" y="605"/>
                  </a:lnTo>
                  <a:lnTo>
                    <a:pt x="977" y="599"/>
                  </a:lnTo>
                  <a:lnTo>
                    <a:pt x="947" y="591"/>
                  </a:lnTo>
                  <a:lnTo>
                    <a:pt x="907" y="589"/>
                  </a:lnTo>
                  <a:lnTo>
                    <a:pt x="886" y="593"/>
                  </a:lnTo>
                  <a:lnTo>
                    <a:pt x="859" y="593"/>
                  </a:lnTo>
                  <a:lnTo>
                    <a:pt x="857" y="584"/>
                  </a:lnTo>
                  <a:lnTo>
                    <a:pt x="857" y="578"/>
                  </a:lnTo>
                  <a:lnTo>
                    <a:pt x="888" y="530"/>
                  </a:lnTo>
                  <a:lnTo>
                    <a:pt x="890" y="521"/>
                  </a:lnTo>
                  <a:lnTo>
                    <a:pt x="888" y="513"/>
                  </a:lnTo>
                  <a:lnTo>
                    <a:pt x="893" y="504"/>
                  </a:lnTo>
                  <a:lnTo>
                    <a:pt x="893" y="498"/>
                  </a:lnTo>
                  <a:lnTo>
                    <a:pt x="903" y="487"/>
                  </a:lnTo>
                  <a:lnTo>
                    <a:pt x="907" y="485"/>
                  </a:lnTo>
                  <a:lnTo>
                    <a:pt x="912" y="483"/>
                  </a:lnTo>
                  <a:lnTo>
                    <a:pt x="914" y="479"/>
                  </a:lnTo>
                  <a:lnTo>
                    <a:pt x="914" y="471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8" y="471"/>
                  </a:lnTo>
                  <a:lnTo>
                    <a:pt x="920" y="473"/>
                  </a:lnTo>
                  <a:lnTo>
                    <a:pt x="922" y="475"/>
                  </a:lnTo>
                  <a:lnTo>
                    <a:pt x="924" y="475"/>
                  </a:lnTo>
                  <a:lnTo>
                    <a:pt x="928" y="475"/>
                  </a:lnTo>
                  <a:lnTo>
                    <a:pt x="935" y="471"/>
                  </a:lnTo>
                  <a:lnTo>
                    <a:pt x="947" y="470"/>
                  </a:lnTo>
                  <a:lnTo>
                    <a:pt x="958" y="471"/>
                  </a:lnTo>
                  <a:lnTo>
                    <a:pt x="966" y="462"/>
                  </a:lnTo>
                  <a:lnTo>
                    <a:pt x="958" y="456"/>
                  </a:lnTo>
                  <a:lnTo>
                    <a:pt x="956" y="449"/>
                  </a:lnTo>
                  <a:lnTo>
                    <a:pt x="951" y="443"/>
                  </a:lnTo>
                  <a:lnTo>
                    <a:pt x="951" y="431"/>
                  </a:lnTo>
                  <a:lnTo>
                    <a:pt x="951" y="426"/>
                  </a:lnTo>
                  <a:lnTo>
                    <a:pt x="947" y="416"/>
                  </a:lnTo>
                  <a:lnTo>
                    <a:pt x="943" y="409"/>
                  </a:lnTo>
                  <a:lnTo>
                    <a:pt x="943" y="401"/>
                  </a:lnTo>
                  <a:lnTo>
                    <a:pt x="943" y="392"/>
                  </a:lnTo>
                  <a:lnTo>
                    <a:pt x="952" y="386"/>
                  </a:lnTo>
                  <a:lnTo>
                    <a:pt x="958" y="378"/>
                  </a:lnTo>
                  <a:lnTo>
                    <a:pt x="971" y="380"/>
                  </a:lnTo>
                  <a:lnTo>
                    <a:pt x="979" y="374"/>
                  </a:lnTo>
                  <a:lnTo>
                    <a:pt x="1006" y="373"/>
                  </a:lnTo>
                  <a:lnTo>
                    <a:pt x="1011" y="369"/>
                  </a:lnTo>
                  <a:lnTo>
                    <a:pt x="1019" y="355"/>
                  </a:lnTo>
                  <a:lnTo>
                    <a:pt x="1027" y="348"/>
                  </a:lnTo>
                  <a:lnTo>
                    <a:pt x="1032" y="346"/>
                  </a:lnTo>
                  <a:lnTo>
                    <a:pt x="1048" y="352"/>
                  </a:lnTo>
                  <a:lnTo>
                    <a:pt x="1055" y="354"/>
                  </a:lnTo>
                  <a:lnTo>
                    <a:pt x="1080" y="342"/>
                  </a:lnTo>
                  <a:lnTo>
                    <a:pt x="1084" y="334"/>
                  </a:lnTo>
                  <a:lnTo>
                    <a:pt x="1089" y="331"/>
                  </a:lnTo>
                  <a:lnTo>
                    <a:pt x="1091" y="327"/>
                  </a:lnTo>
                  <a:lnTo>
                    <a:pt x="1091" y="323"/>
                  </a:lnTo>
                  <a:lnTo>
                    <a:pt x="1091" y="319"/>
                  </a:lnTo>
                  <a:lnTo>
                    <a:pt x="1093" y="315"/>
                  </a:lnTo>
                  <a:lnTo>
                    <a:pt x="1095" y="312"/>
                  </a:lnTo>
                  <a:lnTo>
                    <a:pt x="1095" y="310"/>
                  </a:lnTo>
                  <a:lnTo>
                    <a:pt x="1095" y="308"/>
                  </a:lnTo>
                  <a:lnTo>
                    <a:pt x="1099" y="306"/>
                  </a:lnTo>
                  <a:lnTo>
                    <a:pt x="1101" y="302"/>
                  </a:lnTo>
                  <a:lnTo>
                    <a:pt x="1106" y="296"/>
                  </a:lnTo>
                  <a:lnTo>
                    <a:pt x="1105" y="2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2459A26-AC59-CC43-AB48-97A58C71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220" y="1711389"/>
              <a:ext cx="1555750" cy="1057275"/>
            </a:xfrm>
            <a:custGeom>
              <a:avLst/>
              <a:gdLst>
                <a:gd name="T0" fmla="*/ 948 w 980"/>
                <a:gd name="T1" fmla="*/ 93 h 666"/>
                <a:gd name="T2" fmla="*/ 940 w 980"/>
                <a:gd name="T3" fmla="*/ 72 h 666"/>
                <a:gd name="T4" fmla="*/ 883 w 980"/>
                <a:gd name="T5" fmla="*/ 70 h 666"/>
                <a:gd name="T6" fmla="*/ 858 w 980"/>
                <a:gd name="T7" fmla="*/ 72 h 666"/>
                <a:gd name="T8" fmla="*/ 841 w 980"/>
                <a:gd name="T9" fmla="*/ 82 h 666"/>
                <a:gd name="T10" fmla="*/ 763 w 980"/>
                <a:gd name="T11" fmla="*/ 21 h 666"/>
                <a:gd name="T12" fmla="*/ 697 w 980"/>
                <a:gd name="T13" fmla="*/ 40 h 666"/>
                <a:gd name="T14" fmla="*/ 632 w 980"/>
                <a:gd name="T15" fmla="*/ 2 h 666"/>
                <a:gd name="T16" fmla="*/ 560 w 980"/>
                <a:gd name="T17" fmla="*/ 57 h 666"/>
                <a:gd name="T18" fmla="*/ 442 w 980"/>
                <a:gd name="T19" fmla="*/ 217 h 666"/>
                <a:gd name="T20" fmla="*/ 354 w 980"/>
                <a:gd name="T21" fmla="*/ 228 h 666"/>
                <a:gd name="T22" fmla="*/ 261 w 980"/>
                <a:gd name="T23" fmla="*/ 190 h 666"/>
                <a:gd name="T24" fmla="*/ 212 w 980"/>
                <a:gd name="T25" fmla="*/ 181 h 666"/>
                <a:gd name="T26" fmla="*/ 158 w 980"/>
                <a:gd name="T27" fmla="*/ 137 h 666"/>
                <a:gd name="T28" fmla="*/ 113 w 980"/>
                <a:gd name="T29" fmla="*/ 122 h 666"/>
                <a:gd name="T30" fmla="*/ 59 w 980"/>
                <a:gd name="T31" fmla="*/ 139 h 666"/>
                <a:gd name="T32" fmla="*/ 37 w 980"/>
                <a:gd name="T33" fmla="*/ 175 h 666"/>
                <a:gd name="T34" fmla="*/ 35 w 980"/>
                <a:gd name="T35" fmla="*/ 198 h 666"/>
                <a:gd name="T36" fmla="*/ 23 w 980"/>
                <a:gd name="T37" fmla="*/ 232 h 666"/>
                <a:gd name="T38" fmla="*/ 8 w 980"/>
                <a:gd name="T39" fmla="*/ 266 h 666"/>
                <a:gd name="T40" fmla="*/ 12 w 980"/>
                <a:gd name="T41" fmla="*/ 358 h 666"/>
                <a:gd name="T42" fmla="*/ 40 w 980"/>
                <a:gd name="T43" fmla="*/ 377 h 666"/>
                <a:gd name="T44" fmla="*/ 71 w 980"/>
                <a:gd name="T45" fmla="*/ 405 h 666"/>
                <a:gd name="T46" fmla="*/ 76 w 980"/>
                <a:gd name="T47" fmla="*/ 457 h 666"/>
                <a:gd name="T48" fmla="*/ 103 w 980"/>
                <a:gd name="T49" fmla="*/ 517 h 666"/>
                <a:gd name="T50" fmla="*/ 149 w 980"/>
                <a:gd name="T51" fmla="*/ 542 h 666"/>
                <a:gd name="T52" fmla="*/ 208 w 980"/>
                <a:gd name="T53" fmla="*/ 548 h 666"/>
                <a:gd name="T54" fmla="*/ 234 w 980"/>
                <a:gd name="T55" fmla="*/ 535 h 666"/>
                <a:gd name="T56" fmla="*/ 244 w 980"/>
                <a:gd name="T57" fmla="*/ 552 h 666"/>
                <a:gd name="T58" fmla="*/ 305 w 980"/>
                <a:gd name="T59" fmla="*/ 620 h 666"/>
                <a:gd name="T60" fmla="*/ 328 w 980"/>
                <a:gd name="T61" fmla="*/ 666 h 666"/>
                <a:gd name="T62" fmla="*/ 347 w 980"/>
                <a:gd name="T63" fmla="*/ 628 h 666"/>
                <a:gd name="T64" fmla="*/ 360 w 980"/>
                <a:gd name="T65" fmla="*/ 601 h 666"/>
                <a:gd name="T66" fmla="*/ 356 w 980"/>
                <a:gd name="T67" fmla="*/ 578 h 666"/>
                <a:gd name="T68" fmla="*/ 369 w 980"/>
                <a:gd name="T69" fmla="*/ 569 h 666"/>
                <a:gd name="T70" fmla="*/ 381 w 980"/>
                <a:gd name="T71" fmla="*/ 630 h 666"/>
                <a:gd name="T72" fmla="*/ 419 w 980"/>
                <a:gd name="T73" fmla="*/ 658 h 666"/>
                <a:gd name="T74" fmla="*/ 442 w 980"/>
                <a:gd name="T75" fmla="*/ 632 h 666"/>
                <a:gd name="T76" fmla="*/ 457 w 980"/>
                <a:gd name="T77" fmla="*/ 607 h 666"/>
                <a:gd name="T78" fmla="*/ 497 w 980"/>
                <a:gd name="T79" fmla="*/ 586 h 666"/>
                <a:gd name="T80" fmla="*/ 518 w 980"/>
                <a:gd name="T81" fmla="*/ 582 h 666"/>
                <a:gd name="T82" fmla="*/ 560 w 980"/>
                <a:gd name="T83" fmla="*/ 573 h 666"/>
                <a:gd name="T84" fmla="*/ 586 w 980"/>
                <a:gd name="T85" fmla="*/ 588 h 666"/>
                <a:gd name="T86" fmla="*/ 596 w 980"/>
                <a:gd name="T87" fmla="*/ 588 h 666"/>
                <a:gd name="T88" fmla="*/ 617 w 980"/>
                <a:gd name="T89" fmla="*/ 552 h 666"/>
                <a:gd name="T90" fmla="*/ 638 w 980"/>
                <a:gd name="T91" fmla="*/ 535 h 666"/>
                <a:gd name="T92" fmla="*/ 670 w 980"/>
                <a:gd name="T93" fmla="*/ 527 h 666"/>
                <a:gd name="T94" fmla="*/ 658 w 980"/>
                <a:gd name="T95" fmla="*/ 493 h 666"/>
                <a:gd name="T96" fmla="*/ 685 w 980"/>
                <a:gd name="T97" fmla="*/ 462 h 666"/>
                <a:gd name="T98" fmla="*/ 704 w 980"/>
                <a:gd name="T99" fmla="*/ 453 h 666"/>
                <a:gd name="T100" fmla="*/ 731 w 980"/>
                <a:gd name="T101" fmla="*/ 438 h 666"/>
                <a:gd name="T102" fmla="*/ 784 w 980"/>
                <a:gd name="T103" fmla="*/ 439 h 666"/>
                <a:gd name="T104" fmla="*/ 816 w 980"/>
                <a:gd name="T105" fmla="*/ 428 h 666"/>
                <a:gd name="T106" fmla="*/ 851 w 980"/>
                <a:gd name="T107" fmla="*/ 384 h 666"/>
                <a:gd name="T108" fmla="*/ 845 w 980"/>
                <a:gd name="T109" fmla="*/ 348 h 666"/>
                <a:gd name="T110" fmla="*/ 794 w 980"/>
                <a:gd name="T111" fmla="*/ 358 h 666"/>
                <a:gd name="T112" fmla="*/ 826 w 980"/>
                <a:gd name="T113" fmla="*/ 282 h 666"/>
                <a:gd name="T114" fmla="*/ 910 w 980"/>
                <a:gd name="T115" fmla="*/ 232 h 666"/>
                <a:gd name="T116" fmla="*/ 921 w 980"/>
                <a:gd name="T117" fmla="*/ 207 h 666"/>
                <a:gd name="T118" fmla="*/ 942 w 980"/>
                <a:gd name="T119" fmla="*/ 150 h 666"/>
                <a:gd name="T120" fmla="*/ 970 w 980"/>
                <a:gd name="T121" fmla="*/ 15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0" h="666">
                  <a:moveTo>
                    <a:pt x="969" y="114"/>
                  </a:moveTo>
                  <a:lnTo>
                    <a:pt x="967" y="112"/>
                  </a:lnTo>
                  <a:lnTo>
                    <a:pt x="963" y="112"/>
                  </a:lnTo>
                  <a:lnTo>
                    <a:pt x="957" y="112"/>
                  </a:lnTo>
                  <a:lnTo>
                    <a:pt x="953" y="112"/>
                  </a:lnTo>
                  <a:lnTo>
                    <a:pt x="951" y="110"/>
                  </a:lnTo>
                  <a:lnTo>
                    <a:pt x="949" y="105"/>
                  </a:lnTo>
                  <a:lnTo>
                    <a:pt x="948" y="103"/>
                  </a:lnTo>
                  <a:lnTo>
                    <a:pt x="944" y="101"/>
                  </a:lnTo>
                  <a:lnTo>
                    <a:pt x="942" y="97"/>
                  </a:lnTo>
                  <a:lnTo>
                    <a:pt x="944" y="93"/>
                  </a:lnTo>
                  <a:lnTo>
                    <a:pt x="948" y="93"/>
                  </a:lnTo>
                  <a:lnTo>
                    <a:pt x="949" y="93"/>
                  </a:lnTo>
                  <a:lnTo>
                    <a:pt x="953" y="95"/>
                  </a:lnTo>
                  <a:lnTo>
                    <a:pt x="957" y="97"/>
                  </a:lnTo>
                  <a:lnTo>
                    <a:pt x="959" y="97"/>
                  </a:lnTo>
                  <a:lnTo>
                    <a:pt x="963" y="97"/>
                  </a:lnTo>
                  <a:lnTo>
                    <a:pt x="965" y="95"/>
                  </a:lnTo>
                  <a:lnTo>
                    <a:pt x="967" y="91"/>
                  </a:lnTo>
                  <a:lnTo>
                    <a:pt x="967" y="88"/>
                  </a:lnTo>
                  <a:lnTo>
                    <a:pt x="965" y="84"/>
                  </a:lnTo>
                  <a:lnTo>
                    <a:pt x="959" y="80"/>
                  </a:lnTo>
                  <a:lnTo>
                    <a:pt x="946" y="74"/>
                  </a:lnTo>
                  <a:lnTo>
                    <a:pt x="940" y="72"/>
                  </a:lnTo>
                  <a:lnTo>
                    <a:pt x="930" y="72"/>
                  </a:lnTo>
                  <a:lnTo>
                    <a:pt x="923" y="69"/>
                  </a:lnTo>
                  <a:lnTo>
                    <a:pt x="919" y="70"/>
                  </a:lnTo>
                  <a:lnTo>
                    <a:pt x="917" y="70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3" y="72"/>
                  </a:lnTo>
                  <a:lnTo>
                    <a:pt x="911" y="72"/>
                  </a:lnTo>
                  <a:lnTo>
                    <a:pt x="887" y="70"/>
                  </a:lnTo>
                  <a:lnTo>
                    <a:pt x="883" y="70"/>
                  </a:lnTo>
                  <a:lnTo>
                    <a:pt x="881" y="70"/>
                  </a:lnTo>
                  <a:lnTo>
                    <a:pt x="881" y="72"/>
                  </a:lnTo>
                  <a:lnTo>
                    <a:pt x="879" y="74"/>
                  </a:lnTo>
                  <a:lnTo>
                    <a:pt x="872" y="67"/>
                  </a:lnTo>
                  <a:lnTo>
                    <a:pt x="868" y="67"/>
                  </a:lnTo>
                  <a:lnTo>
                    <a:pt x="864" y="67"/>
                  </a:lnTo>
                  <a:lnTo>
                    <a:pt x="860" y="69"/>
                  </a:lnTo>
                  <a:lnTo>
                    <a:pt x="858" y="70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6"/>
                  </a:lnTo>
                  <a:lnTo>
                    <a:pt x="856" y="80"/>
                  </a:lnTo>
                  <a:lnTo>
                    <a:pt x="851" y="89"/>
                  </a:lnTo>
                  <a:lnTo>
                    <a:pt x="849" y="91"/>
                  </a:lnTo>
                  <a:lnTo>
                    <a:pt x="847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3" y="89"/>
                  </a:lnTo>
                  <a:lnTo>
                    <a:pt x="843" y="89"/>
                  </a:lnTo>
                  <a:lnTo>
                    <a:pt x="841" y="84"/>
                  </a:lnTo>
                  <a:lnTo>
                    <a:pt x="841" y="82"/>
                  </a:lnTo>
                  <a:lnTo>
                    <a:pt x="832" y="84"/>
                  </a:lnTo>
                  <a:lnTo>
                    <a:pt x="820" y="84"/>
                  </a:lnTo>
                  <a:lnTo>
                    <a:pt x="807" y="72"/>
                  </a:lnTo>
                  <a:lnTo>
                    <a:pt x="788" y="70"/>
                  </a:lnTo>
                  <a:lnTo>
                    <a:pt x="786" y="69"/>
                  </a:lnTo>
                  <a:lnTo>
                    <a:pt x="784" y="67"/>
                  </a:lnTo>
                  <a:lnTo>
                    <a:pt x="782" y="61"/>
                  </a:lnTo>
                  <a:lnTo>
                    <a:pt x="776" y="55"/>
                  </a:lnTo>
                  <a:lnTo>
                    <a:pt x="771" y="51"/>
                  </a:lnTo>
                  <a:lnTo>
                    <a:pt x="765" y="44"/>
                  </a:lnTo>
                  <a:lnTo>
                    <a:pt x="763" y="25"/>
                  </a:lnTo>
                  <a:lnTo>
                    <a:pt x="763" y="21"/>
                  </a:lnTo>
                  <a:lnTo>
                    <a:pt x="759" y="19"/>
                  </a:lnTo>
                  <a:lnTo>
                    <a:pt x="757" y="21"/>
                  </a:lnTo>
                  <a:lnTo>
                    <a:pt x="755" y="23"/>
                  </a:lnTo>
                  <a:lnTo>
                    <a:pt x="754" y="27"/>
                  </a:lnTo>
                  <a:lnTo>
                    <a:pt x="746" y="32"/>
                  </a:lnTo>
                  <a:lnTo>
                    <a:pt x="727" y="40"/>
                  </a:lnTo>
                  <a:lnTo>
                    <a:pt x="716" y="48"/>
                  </a:lnTo>
                  <a:lnTo>
                    <a:pt x="714" y="48"/>
                  </a:lnTo>
                  <a:lnTo>
                    <a:pt x="710" y="48"/>
                  </a:lnTo>
                  <a:lnTo>
                    <a:pt x="706" y="46"/>
                  </a:lnTo>
                  <a:lnTo>
                    <a:pt x="700" y="44"/>
                  </a:lnTo>
                  <a:lnTo>
                    <a:pt x="697" y="40"/>
                  </a:lnTo>
                  <a:lnTo>
                    <a:pt x="691" y="40"/>
                  </a:lnTo>
                  <a:lnTo>
                    <a:pt x="662" y="36"/>
                  </a:lnTo>
                  <a:lnTo>
                    <a:pt x="660" y="36"/>
                  </a:lnTo>
                  <a:lnTo>
                    <a:pt x="658" y="32"/>
                  </a:lnTo>
                  <a:lnTo>
                    <a:pt x="655" y="23"/>
                  </a:lnTo>
                  <a:lnTo>
                    <a:pt x="653" y="17"/>
                  </a:lnTo>
                  <a:lnTo>
                    <a:pt x="653" y="2"/>
                  </a:lnTo>
                  <a:lnTo>
                    <a:pt x="649" y="2"/>
                  </a:lnTo>
                  <a:lnTo>
                    <a:pt x="647" y="2"/>
                  </a:lnTo>
                  <a:lnTo>
                    <a:pt x="643" y="0"/>
                  </a:lnTo>
                  <a:lnTo>
                    <a:pt x="639" y="0"/>
                  </a:lnTo>
                  <a:lnTo>
                    <a:pt x="632" y="2"/>
                  </a:lnTo>
                  <a:lnTo>
                    <a:pt x="613" y="8"/>
                  </a:lnTo>
                  <a:lnTo>
                    <a:pt x="586" y="15"/>
                  </a:lnTo>
                  <a:lnTo>
                    <a:pt x="580" y="21"/>
                  </a:lnTo>
                  <a:lnTo>
                    <a:pt x="579" y="21"/>
                  </a:lnTo>
                  <a:lnTo>
                    <a:pt x="569" y="21"/>
                  </a:lnTo>
                  <a:lnTo>
                    <a:pt x="563" y="23"/>
                  </a:lnTo>
                  <a:lnTo>
                    <a:pt x="561" y="23"/>
                  </a:lnTo>
                  <a:lnTo>
                    <a:pt x="561" y="25"/>
                  </a:lnTo>
                  <a:lnTo>
                    <a:pt x="561" y="29"/>
                  </a:lnTo>
                  <a:lnTo>
                    <a:pt x="561" y="42"/>
                  </a:lnTo>
                  <a:lnTo>
                    <a:pt x="561" y="49"/>
                  </a:lnTo>
                  <a:lnTo>
                    <a:pt x="560" y="57"/>
                  </a:lnTo>
                  <a:lnTo>
                    <a:pt x="556" y="69"/>
                  </a:lnTo>
                  <a:lnTo>
                    <a:pt x="556" y="74"/>
                  </a:lnTo>
                  <a:lnTo>
                    <a:pt x="550" y="84"/>
                  </a:lnTo>
                  <a:lnTo>
                    <a:pt x="546" y="97"/>
                  </a:lnTo>
                  <a:lnTo>
                    <a:pt x="531" y="131"/>
                  </a:lnTo>
                  <a:lnTo>
                    <a:pt x="525" y="156"/>
                  </a:lnTo>
                  <a:lnTo>
                    <a:pt x="523" y="160"/>
                  </a:lnTo>
                  <a:lnTo>
                    <a:pt x="516" y="179"/>
                  </a:lnTo>
                  <a:lnTo>
                    <a:pt x="512" y="190"/>
                  </a:lnTo>
                  <a:lnTo>
                    <a:pt x="489" y="207"/>
                  </a:lnTo>
                  <a:lnTo>
                    <a:pt x="478" y="213"/>
                  </a:lnTo>
                  <a:lnTo>
                    <a:pt x="442" y="217"/>
                  </a:lnTo>
                  <a:lnTo>
                    <a:pt x="434" y="215"/>
                  </a:lnTo>
                  <a:lnTo>
                    <a:pt x="426" y="213"/>
                  </a:lnTo>
                  <a:lnTo>
                    <a:pt x="421" y="211"/>
                  </a:lnTo>
                  <a:lnTo>
                    <a:pt x="413" y="213"/>
                  </a:lnTo>
                  <a:lnTo>
                    <a:pt x="406" y="217"/>
                  </a:lnTo>
                  <a:lnTo>
                    <a:pt x="396" y="224"/>
                  </a:lnTo>
                  <a:lnTo>
                    <a:pt x="392" y="226"/>
                  </a:lnTo>
                  <a:lnTo>
                    <a:pt x="381" y="228"/>
                  </a:lnTo>
                  <a:lnTo>
                    <a:pt x="377" y="230"/>
                  </a:lnTo>
                  <a:lnTo>
                    <a:pt x="371" y="228"/>
                  </a:lnTo>
                  <a:lnTo>
                    <a:pt x="366" y="226"/>
                  </a:lnTo>
                  <a:lnTo>
                    <a:pt x="354" y="228"/>
                  </a:lnTo>
                  <a:lnTo>
                    <a:pt x="347" y="226"/>
                  </a:lnTo>
                  <a:lnTo>
                    <a:pt x="339" y="221"/>
                  </a:lnTo>
                  <a:lnTo>
                    <a:pt x="326" y="215"/>
                  </a:lnTo>
                  <a:lnTo>
                    <a:pt x="318" y="213"/>
                  </a:lnTo>
                  <a:lnTo>
                    <a:pt x="314" y="213"/>
                  </a:lnTo>
                  <a:lnTo>
                    <a:pt x="310" y="215"/>
                  </a:lnTo>
                  <a:lnTo>
                    <a:pt x="305" y="217"/>
                  </a:lnTo>
                  <a:lnTo>
                    <a:pt x="297" y="215"/>
                  </a:lnTo>
                  <a:lnTo>
                    <a:pt x="289" y="209"/>
                  </a:lnTo>
                  <a:lnTo>
                    <a:pt x="278" y="196"/>
                  </a:lnTo>
                  <a:lnTo>
                    <a:pt x="270" y="190"/>
                  </a:lnTo>
                  <a:lnTo>
                    <a:pt x="261" y="190"/>
                  </a:lnTo>
                  <a:lnTo>
                    <a:pt x="244" y="196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38" y="190"/>
                  </a:lnTo>
                  <a:lnTo>
                    <a:pt x="236" y="190"/>
                  </a:lnTo>
                  <a:lnTo>
                    <a:pt x="234" y="188"/>
                  </a:lnTo>
                  <a:lnTo>
                    <a:pt x="225" y="192"/>
                  </a:lnTo>
                  <a:lnTo>
                    <a:pt x="223" y="190"/>
                  </a:lnTo>
                  <a:lnTo>
                    <a:pt x="219" y="186"/>
                  </a:lnTo>
                  <a:lnTo>
                    <a:pt x="212" y="18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69"/>
                  </a:lnTo>
                  <a:lnTo>
                    <a:pt x="198" y="167"/>
                  </a:lnTo>
                  <a:lnTo>
                    <a:pt x="198" y="167"/>
                  </a:lnTo>
                  <a:lnTo>
                    <a:pt x="196" y="162"/>
                  </a:lnTo>
                  <a:lnTo>
                    <a:pt x="194" y="162"/>
                  </a:lnTo>
                  <a:lnTo>
                    <a:pt x="185" y="158"/>
                  </a:lnTo>
                  <a:lnTo>
                    <a:pt x="183" y="156"/>
                  </a:lnTo>
                  <a:lnTo>
                    <a:pt x="181" y="154"/>
                  </a:lnTo>
                  <a:lnTo>
                    <a:pt x="162" y="139"/>
                  </a:lnTo>
                  <a:lnTo>
                    <a:pt x="158" y="137"/>
                  </a:lnTo>
                  <a:lnTo>
                    <a:pt x="153" y="135"/>
                  </a:lnTo>
                  <a:lnTo>
                    <a:pt x="153" y="133"/>
                  </a:lnTo>
                  <a:lnTo>
                    <a:pt x="149" y="131"/>
                  </a:lnTo>
                  <a:lnTo>
                    <a:pt x="147" y="127"/>
                  </a:lnTo>
                  <a:lnTo>
                    <a:pt x="145" y="126"/>
                  </a:lnTo>
                  <a:lnTo>
                    <a:pt x="143" y="126"/>
                  </a:lnTo>
                  <a:lnTo>
                    <a:pt x="141" y="126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30" y="127"/>
                  </a:lnTo>
                  <a:lnTo>
                    <a:pt x="122" y="124"/>
                  </a:lnTo>
                  <a:lnTo>
                    <a:pt x="113" y="122"/>
                  </a:lnTo>
                  <a:lnTo>
                    <a:pt x="103" y="122"/>
                  </a:lnTo>
                  <a:lnTo>
                    <a:pt x="95" y="126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5" y="129"/>
                  </a:lnTo>
                  <a:lnTo>
                    <a:pt x="71" y="129"/>
                  </a:lnTo>
                  <a:lnTo>
                    <a:pt x="67" y="131"/>
                  </a:lnTo>
                  <a:lnTo>
                    <a:pt x="61" y="137"/>
                  </a:lnTo>
                  <a:lnTo>
                    <a:pt x="59" y="139"/>
                  </a:lnTo>
                  <a:lnTo>
                    <a:pt x="59" y="141"/>
                  </a:lnTo>
                  <a:lnTo>
                    <a:pt x="59" y="143"/>
                  </a:lnTo>
                  <a:lnTo>
                    <a:pt x="56" y="145"/>
                  </a:lnTo>
                  <a:lnTo>
                    <a:pt x="54" y="145"/>
                  </a:lnTo>
                  <a:lnTo>
                    <a:pt x="52" y="146"/>
                  </a:lnTo>
                  <a:lnTo>
                    <a:pt x="52" y="148"/>
                  </a:lnTo>
                  <a:lnTo>
                    <a:pt x="50" y="150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0" y="162"/>
                  </a:lnTo>
                  <a:lnTo>
                    <a:pt x="38" y="164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79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37" y="185"/>
                  </a:lnTo>
                  <a:lnTo>
                    <a:pt x="37" y="186"/>
                  </a:lnTo>
                  <a:lnTo>
                    <a:pt x="37" y="188"/>
                  </a:lnTo>
                  <a:lnTo>
                    <a:pt x="33" y="190"/>
                  </a:lnTo>
                  <a:lnTo>
                    <a:pt x="33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5" y="198"/>
                  </a:lnTo>
                  <a:lnTo>
                    <a:pt x="33" y="200"/>
                  </a:lnTo>
                  <a:lnTo>
                    <a:pt x="33" y="202"/>
                  </a:lnTo>
                  <a:lnTo>
                    <a:pt x="25" y="211"/>
                  </a:lnTo>
                  <a:lnTo>
                    <a:pt x="23" y="215"/>
                  </a:lnTo>
                  <a:lnTo>
                    <a:pt x="21" y="219"/>
                  </a:lnTo>
                  <a:lnTo>
                    <a:pt x="21" y="223"/>
                  </a:lnTo>
                  <a:lnTo>
                    <a:pt x="21" y="223"/>
                  </a:lnTo>
                  <a:lnTo>
                    <a:pt x="23" y="223"/>
                  </a:lnTo>
                  <a:lnTo>
                    <a:pt x="25" y="224"/>
                  </a:lnTo>
                  <a:lnTo>
                    <a:pt x="25" y="228"/>
                  </a:lnTo>
                  <a:lnTo>
                    <a:pt x="25" y="228"/>
                  </a:lnTo>
                  <a:lnTo>
                    <a:pt x="23" y="232"/>
                  </a:lnTo>
                  <a:lnTo>
                    <a:pt x="21" y="236"/>
                  </a:lnTo>
                  <a:lnTo>
                    <a:pt x="18" y="238"/>
                  </a:lnTo>
                  <a:lnTo>
                    <a:pt x="16" y="242"/>
                  </a:lnTo>
                  <a:lnTo>
                    <a:pt x="18" y="245"/>
                  </a:lnTo>
                  <a:lnTo>
                    <a:pt x="19" y="247"/>
                  </a:lnTo>
                  <a:lnTo>
                    <a:pt x="19" y="251"/>
                  </a:lnTo>
                  <a:lnTo>
                    <a:pt x="18" y="255"/>
                  </a:lnTo>
                  <a:lnTo>
                    <a:pt x="18" y="259"/>
                  </a:lnTo>
                  <a:lnTo>
                    <a:pt x="16" y="261"/>
                  </a:lnTo>
                  <a:lnTo>
                    <a:pt x="14" y="263"/>
                  </a:lnTo>
                  <a:lnTo>
                    <a:pt x="10" y="264"/>
                  </a:lnTo>
                  <a:lnTo>
                    <a:pt x="8" y="266"/>
                  </a:lnTo>
                  <a:lnTo>
                    <a:pt x="8" y="268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4" y="283"/>
                  </a:lnTo>
                  <a:lnTo>
                    <a:pt x="16" y="341"/>
                  </a:lnTo>
                  <a:lnTo>
                    <a:pt x="12" y="344"/>
                  </a:lnTo>
                  <a:lnTo>
                    <a:pt x="12" y="348"/>
                  </a:lnTo>
                  <a:lnTo>
                    <a:pt x="12" y="352"/>
                  </a:lnTo>
                  <a:lnTo>
                    <a:pt x="12" y="358"/>
                  </a:lnTo>
                  <a:lnTo>
                    <a:pt x="12" y="358"/>
                  </a:lnTo>
                  <a:lnTo>
                    <a:pt x="14" y="367"/>
                  </a:lnTo>
                  <a:lnTo>
                    <a:pt x="16" y="371"/>
                  </a:lnTo>
                  <a:lnTo>
                    <a:pt x="18" y="371"/>
                  </a:lnTo>
                  <a:lnTo>
                    <a:pt x="21" y="373"/>
                  </a:lnTo>
                  <a:lnTo>
                    <a:pt x="23" y="371"/>
                  </a:lnTo>
                  <a:lnTo>
                    <a:pt x="25" y="371"/>
                  </a:lnTo>
                  <a:lnTo>
                    <a:pt x="31" y="371"/>
                  </a:lnTo>
                  <a:lnTo>
                    <a:pt x="33" y="373"/>
                  </a:lnTo>
                  <a:lnTo>
                    <a:pt x="37" y="373"/>
                  </a:lnTo>
                  <a:lnTo>
                    <a:pt x="38" y="375"/>
                  </a:lnTo>
                  <a:lnTo>
                    <a:pt x="40" y="377"/>
                  </a:lnTo>
                  <a:lnTo>
                    <a:pt x="42" y="377"/>
                  </a:lnTo>
                  <a:lnTo>
                    <a:pt x="48" y="377"/>
                  </a:lnTo>
                  <a:lnTo>
                    <a:pt x="52" y="379"/>
                  </a:lnTo>
                  <a:lnTo>
                    <a:pt x="54" y="380"/>
                  </a:lnTo>
                  <a:lnTo>
                    <a:pt x="56" y="382"/>
                  </a:lnTo>
                  <a:lnTo>
                    <a:pt x="56" y="384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71" y="390"/>
                  </a:lnTo>
                  <a:lnTo>
                    <a:pt x="73" y="394"/>
                  </a:lnTo>
                  <a:lnTo>
                    <a:pt x="71" y="401"/>
                  </a:lnTo>
                  <a:lnTo>
                    <a:pt x="71" y="405"/>
                  </a:lnTo>
                  <a:lnTo>
                    <a:pt x="71" y="411"/>
                  </a:lnTo>
                  <a:lnTo>
                    <a:pt x="71" y="415"/>
                  </a:lnTo>
                  <a:lnTo>
                    <a:pt x="69" y="419"/>
                  </a:lnTo>
                  <a:lnTo>
                    <a:pt x="67" y="422"/>
                  </a:lnTo>
                  <a:lnTo>
                    <a:pt x="67" y="426"/>
                  </a:lnTo>
                  <a:lnTo>
                    <a:pt x="73" y="445"/>
                  </a:lnTo>
                  <a:lnTo>
                    <a:pt x="78" y="453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6" y="457"/>
                  </a:lnTo>
                  <a:lnTo>
                    <a:pt x="67" y="460"/>
                  </a:lnTo>
                  <a:lnTo>
                    <a:pt x="65" y="462"/>
                  </a:lnTo>
                  <a:lnTo>
                    <a:pt x="65" y="468"/>
                  </a:lnTo>
                  <a:lnTo>
                    <a:pt x="63" y="474"/>
                  </a:lnTo>
                  <a:lnTo>
                    <a:pt x="65" y="477"/>
                  </a:lnTo>
                  <a:lnTo>
                    <a:pt x="65" y="483"/>
                  </a:lnTo>
                  <a:lnTo>
                    <a:pt x="67" y="489"/>
                  </a:lnTo>
                  <a:lnTo>
                    <a:pt x="69" y="491"/>
                  </a:lnTo>
                  <a:lnTo>
                    <a:pt x="71" y="493"/>
                  </a:lnTo>
                  <a:lnTo>
                    <a:pt x="80" y="495"/>
                  </a:lnTo>
                  <a:lnTo>
                    <a:pt x="88" y="500"/>
                  </a:lnTo>
                  <a:lnTo>
                    <a:pt x="103" y="517"/>
                  </a:lnTo>
                  <a:lnTo>
                    <a:pt x="107" y="521"/>
                  </a:lnTo>
                  <a:lnTo>
                    <a:pt x="109" y="521"/>
                  </a:lnTo>
                  <a:lnTo>
                    <a:pt x="118" y="521"/>
                  </a:lnTo>
                  <a:lnTo>
                    <a:pt x="122" y="523"/>
                  </a:lnTo>
                  <a:lnTo>
                    <a:pt x="126" y="525"/>
                  </a:lnTo>
                  <a:lnTo>
                    <a:pt x="135" y="533"/>
                  </a:lnTo>
                  <a:lnTo>
                    <a:pt x="137" y="535"/>
                  </a:lnTo>
                  <a:lnTo>
                    <a:pt x="139" y="535"/>
                  </a:lnTo>
                  <a:lnTo>
                    <a:pt x="143" y="535"/>
                  </a:lnTo>
                  <a:lnTo>
                    <a:pt x="147" y="536"/>
                  </a:lnTo>
                  <a:lnTo>
                    <a:pt x="149" y="540"/>
                  </a:lnTo>
                  <a:lnTo>
                    <a:pt x="149" y="542"/>
                  </a:lnTo>
                  <a:lnTo>
                    <a:pt x="149" y="544"/>
                  </a:lnTo>
                  <a:lnTo>
                    <a:pt x="164" y="546"/>
                  </a:lnTo>
                  <a:lnTo>
                    <a:pt x="170" y="548"/>
                  </a:lnTo>
                  <a:lnTo>
                    <a:pt x="177" y="552"/>
                  </a:lnTo>
                  <a:lnTo>
                    <a:pt x="183" y="555"/>
                  </a:lnTo>
                  <a:lnTo>
                    <a:pt x="191" y="557"/>
                  </a:lnTo>
                  <a:lnTo>
                    <a:pt x="196" y="557"/>
                  </a:lnTo>
                  <a:lnTo>
                    <a:pt x="200" y="554"/>
                  </a:lnTo>
                  <a:lnTo>
                    <a:pt x="202" y="550"/>
                  </a:lnTo>
                  <a:lnTo>
                    <a:pt x="202" y="550"/>
                  </a:lnTo>
                  <a:lnTo>
                    <a:pt x="204" y="548"/>
                  </a:lnTo>
                  <a:lnTo>
                    <a:pt x="208" y="548"/>
                  </a:lnTo>
                  <a:lnTo>
                    <a:pt x="213" y="550"/>
                  </a:lnTo>
                  <a:lnTo>
                    <a:pt x="217" y="548"/>
                  </a:lnTo>
                  <a:lnTo>
                    <a:pt x="219" y="548"/>
                  </a:lnTo>
                  <a:lnTo>
                    <a:pt x="221" y="546"/>
                  </a:lnTo>
                  <a:lnTo>
                    <a:pt x="221" y="544"/>
                  </a:lnTo>
                  <a:lnTo>
                    <a:pt x="217" y="540"/>
                  </a:lnTo>
                  <a:lnTo>
                    <a:pt x="217" y="538"/>
                  </a:lnTo>
                  <a:lnTo>
                    <a:pt x="217" y="536"/>
                  </a:lnTo>
                  <a:lnTo>
                    <a:pt x="219" y="535"/>
                  </a:lnTo>
                  <a:lnTo>
                    <a:pt x="223" y="533"/>
                  </a:lnTo>
                  <a:lnTo>
                    <a:pt x="229" y="535"/>
                  </a:lnTo>
                  <a:lnTo>
                    <a:pt x="234" y="535"/>
                  </a:lnTo>
                  <a:lnTo>
                    <a:pt x="236" y="533"/>
                  </a:lnTo>
                  <a:lnTo>
                    <a:pt x="234" y="529"/>
                  </a:lnTo>
                  <a:lnTo>
                    <a:pt x="234" y="525"/>
                  </a:lnTo>
                  <a:lnTo>
                    <a:pt x="234" y="521"/>
                  </a:lnTo>
                  <a:lnTo>
                    <a:pt x="236" y="517"/>
                  </a:lnTo>
                  <a:lnTo>
                    <a:pt x="236" y="516"/>
                  </a:lnTo>
                  <a:lnTo>
                    <a:pt x="236" y="514"/>
                  </a:lnTo>
                  <a:lnTo>
                    <a:pt x="240" y="519"/>
                  </a:lnTo>
                  <a:lnTo>
                    <a:pt x="246" y="525"/>
                  </a:lnTo>
                  <a:lnTo>
                    <a:pt x="244" y="546"/>
                  </a:lnTo>
                  <a:lnTo>
                    <a:pt x="244" y="550"/>
                  </a:lnTo>
                  <a:lnTo>
                    <a:pt x="244" y="552"/>
                  </a:lnTo>
                  <a:lnTo>
                    <a:pt x="246" y="555"/>
                  </a:lnTo>
                  <a:lnTo>
                    <a:pt x="246" y="567"/>
                  </a:lnTo>
                  <a:lnTo>
                    <a:pt x="251" y="576"/>
                  </a:lnTo>
                  <a:lnTo>
                    <a:pt x="251" y="588"/>
                  </a:lnTo>
                  <a:lnTo>
                    <a:pt x="255" y="597"/>
                  </a:lnTo>
                  <a:lnTo>
                    <a:pt x="309" y="586"/>
                  </a:lnTo>
                  <a:lnTo>
                    <a:pt x="310" y="590"/>
                  </a:lnTo>
                  <a:lnTo>
                    <a:pt x="312" y="593"/>
                  </a:lnTo>
                  <a:lnTo>
                    <a:pt x="312" y="607"/>
                  </a:lnTo>
                  <a:lnTo>
                    <a:pt x="312" y="611"/>
                  </a:lnTo>
                  <a:lnTo>
                    <a:pt x="310" y="614"/>
                  </a:lnTo>
                  <a:lnTo>
                    <a:pt x="305" y="620"/>
                  </a:lnTo>
                  <a:lnTo>
                    <a:pt x="303" y="624"/>
                  </a:lnTo>
                  <a:lnTo>
                    <a:pt x="301" y="628"/>
                  </a:lnTo>
                  <a:lnTo>
                    <a:pt x="303" y="632"/>
                  </a:lnTo>
                  <a:lnTo>
                    <a:pt x="305" y="633"/>
                  </a:lnTo>
                  <a:lnTo>
                    <a:pt x="309" y="635"/>
                  </a:lnTo>
                  <a:lnTo>
                    <a:pt x="310" y="637"/>
                  </a:lnTo>
                  <a:lnTo>
                    <a:pt x="316" y="643"/>
                  </a:lnTo>
                  <a:lnTo>
                    <a:pt x="316" y="647"/>
                  </a:lnTo>
                  <a:lnTo>
                    <a:pt x="314" y="649"/>
                  </a:lnTo>
                  <a:lnTo>
                    <a:pt x="314" y="652"/>
                  </a:lnTo>
                  <a:lnTo>
                    <a:pt x="314" y="654"/>
                  </a:lnTo>
                  <a:lnTo>
                    <a:pt x="328" y="666"/>
                  </a:lnTo>
                  <a:lnTo>
                    <a:pt x="333" y="662"/>
                  </a:lnTo>
                  <a:lnTo>
                    <a:pt x="335" y="658"/>
                  </a:lnTo>
                  <a:lnTo>
                    <a:pt x="335" y="658"/>
                  </a:lnTo>
                  <a:lnTo>
                    <a:pt x="335" y="654"/>
                  </a:lnTo>
                  <a:lnTo>
                    <a:pt x="337" y="654"/>
                  </a:lnTo>
                  <a:lnTo>
                    <a:pt x="345" y="647"/>
                  </a:lnTo>
                  <a:lnTo>
                    <a:pt x="345" y="643"/>
                  </a:lnTo>
                  <a:lnTo>
                    <a:pt x="345" y="641"/>
                  </a:lnTo>
                  <a:lnTo>
                    <a:pt x="347" y="639"/>
                  </a:lnTo>
                  <a:lnTo>
                    <a:pt x="345" y="635"/>
                  </a:lnTo>
                  <a:lnTo>
                    <a:pt x="345" y="633"/>
                  </a:lnTo>
                  <a:lnTo>
                    <a:pt x="347" y="628"/>
                  </a:lnTo>
                  <a:lnTo>
                    <a:pt x="348" y="626"/>
                  </a:lnTo>
                  <a:lnTo>
                    <a:pt x="350" y="622"/>
                  </a:lnTo>
                  <a:lnTo>
                    <a:pt x="352" y="620"/>
                  </a:lnTo>
                  <a:lnTo>
                    <a:pt x="352" y="620"/>
                  </a:lnTo>
                  <a:lnTo>
                    <a:pt x="354" y="618"/>
                  </a:lnTo>
                  <a:lnTo>
                    <a:pt x="356" y="618"/>
                  </a:lnTo>
                  <a:lnTo>
                    <a:pt x="356" y="616"/>
                  </a:lnTo>
                  <a:lnTo>
                    <a:pt x="358" y="614"/>
                  </a:lnTo>
                  <a:lnTo>
                    <a:pt x="358" y="613"/>
                  </a:lnTo>
                  <a:lnTo>
                    <a:pt x="358" y="609"/>
                  </a:lnTo>
                  <a:lnTo>
                    <a:pt x="358" y="607"/>
                  </a:lnTo>
                  <a:lnTo>
                    <a:pt x="360" y="601"/>
                  </a:lnTo>
                  <a:lnTo>
                    <a:pt x="360" y="599"/>
                  </a:lnTo>
                  <a:lnTo>
                    <a:pt x="360" y="595"/>
                  </a:lnTo>
                  <a:lnTo>
                    <a:pt x="358" y="593"/>
                  </a:lnTo>
                  <a:lnTo>
                    <a:pt x="358" y="593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4" y="588"/>
                  </a:lnTo>
                  <a:lnTo>
                    <a:pt x="354" y="586"/>
                  </a:lnTo>
                  <a:lnTo>
                    <a:pt x="354" y="584"/>
                  </a:lnTo>
                  <a:lnTo>
                    <a:pt x="356" y="580"/>
                  </a:lnTo>
                  <a:lnTo>
                    <a:pt x="356" y="578"/>
                  </a:lnTo>
                  <a:lnTo>
                    <a:pt x="356" y="578"/>
                  </a:lnTo>
                  <a:lnTo>
                    <a:pt x="356" y="576"/>
                  </a:lnTo>
                  <a:lnTo>
                    <a:pt x="356" y="574"/>
                  </a:lnTo>
                  <a:lnTo>
                    <a:pt x="356" y="571"/>
                  </a:lnTo>
                  <a:lnTo>
                    <a:pt x="356" y="569"/>
                  </a:lnTo>
                  <a:lnTo>
                    <a:pt x="356" y="567"/>
                  </a:lnTo>
                  <a:lnTo>
                    <a:pt x="358" y="567"/>
                  </a:lnTo>
                  <a:lnTo>
                    <a:pt x="358" y="567"/>
                  </a:lnTo>
                  <a:lnTo>
                    <a:pt x="362" y="567"/>
                  </a:lnTo>
                  <a:lnTo>
                    <a:pt x="366" y="567"/>
                  </a:lnTo>
                  <a:lnTo>
                    <a:pt x="367" y="567"/>
                  </a:lnTo>
                  <a:lnTo>
                    <a:pt x="369" y="569"/>
                  </a:lnTo>
                  <a:lnTo>
                    <a:pt x="371" y="574"/>
                  </a:lnTo>
                  <a:lnTo>
                    <a:pt x="373" y="580"/>
                  </a:lnTo>
                  <a:lnTo>
                    <a:pt x="373" y="582"/>
                  </a:lnTo>
                  <a:lnTo>
                    <a:pt x="375" y="586"/>
                  </a:lnTo>
                  <a:lnTo>
                    <a:pt x="379" y="586"/>
                  </a:lnTo>
                  <a:lnTo>
                    <a:pt x="406" y="586"/>
                  </a:lnTo>
                  <a:lnTo>
                    <a:pt x="409" y="586"/>
                  </a:lnTo>
                  <a:lnTo>
                    <a:pt x="411" y="588"/>
                  </a:lnTo>
                  <a:lnTo>
                    <a:pt x="413" y="588"/>
                  </a:lnTo>
                  <a:lnTo>
                    <a:pt x="415" y="590"/>
                  </a:lnTo>
                  <a:lnTo>
                    <a:pt x="385" y="630"/>
                  </a:lnTo>
                  <a:lnTo>
                    <a:pt x="381" y="630"/>
                  </a:lnTo>
                  <a:lnTo>
                    <a:pt x="400" y="666"/>
                  </a:lnTo>
                  <a:lnTo>
                    <a:pt x="400" y="666"/>
                  </a:lnTo>
                  <a:lnTo>
                    <a:pt x="402" y="666"/>
                  </a:lnTo>
                  <a:lnTo>
                    <a:pt x="406" y="666"/>
                  </a:lnTo>
                  <a:lnTo>
                    <a:pt x="409" y="662"/>
                  </a:lnTo>
                  <a:lnTo>
                    <a:pt x="409" y="660"/>
                  </a:lnTo>
                  <a:lnTo>
                    <a:pt x="411" y="660"/>
                  </a:lnTo>
                  <a:lnTo>
                    <a:pt x="413" y="660"/>
                  </a:lnTo>
                  <a:lnTo>
                    <a:pt x="413" y="660"/>
                  </a:lnTo>
                  <a:lnTo>
                    <a:pt x="415" y="658"/>
                  </a:lnTo>
                  <a:lnTo>
                    <a:pt x="417" y="658"/>
                  </a:lnTo>
                  <a:lnTo>
                    <a:pt x="419" y="658"/>
                  </a:lnTo>
                  <a:lnTo>
                    <a:pt x="421" y="658"/>
                  </a:lnTo>
                  <a:lnTo>
                    <a:pt x="423" y="656"/>
                  </a:lnTo>
                  <a:lnTo>
                    <a:pt x="425" y="652"/>
                  </a:lnTo>
                  <a:lnTo>
                    <a:pt x="428" y="647"/>
                  </a:lnTo>
                  <a:lnTo>
                    <a:pt x="428" y="645"/>
                  </a:lnTo>
                  <a:lnTo>
                    <a:pt x="428" y="645"/>
                  </a:lnTo>
                  <a:lnTo>
                    <a:pt x="428" y="643"/>
                  </a:lnTo>
                  <a:lnTo>
                    <a:pt x="432" y="635"/>
                  </a:lnTo>
                  <a:lnTo>
                    <a:pt x="434" y="633"/>
                  </a:lnTo>
                  <a:lnTo>
                    <a:pt x="436" y="633"/>
                  </a:lnTo>
                  <a:lnTo>
                    <a:pt x="438" y="632"/>
                  </a:lnTo>
                  <a:lnTo>
                    <a:pt x="442" y="632"/>
                  </a:lnTo>
                  <a:lnTo>
                    <a:pt x="442" y="632"/>
                  </a:lnTo>
                  <a:lnTo>
                    <a:pt x="444" y="630"/>
                  </a:lnTo>
                  <a:lnTo>
                    <a:pt x="445" y="628"/>
                  </a:lnTo>
                  <a:lnTo>
                    <a:pt x="447" y="626"/>
                  </a:lnTo>
                  <a:lnTo>
                    <a:pt x="449" y="624"/>
                  </a:lnTo>
                  <a:lnTo>
                    <a:pt x="453" y="620"/>
                  </a:lnTo>
                  <a:lnTo>
                    <a:pt x="453" y="618"/>
                  </a:lnTo>
                  <a:lnTo>
                    <a:pt x="453" y="614"/>
                  </a:lnTo>
                  <a:lnTo>
                    <a:pt x="453" y="613"/>
                  </a:lnTo>
                  <a:lnTo>
                    <a:pt x="453" y="613"/>
                  </a:lnTo>
                  <a:lnTo>
                    <a:pt x="455" y="613"/>
                  </a:lnTo>
                  <a:lnTo>
                    <a:pt x="457" y="607"/>
                  </a:lnTo>
                  <a:lnTo>
                    <a:pt x="459" y="607"/>
                  </a:lnTo>
                  <a:lnTo>
                    <a:pt x="461" y="605"/>
                  </a:lnTo>
                  <a:lnTo>
                    <a:pt x="463" y="605"/>
                  </a:lnTo>
                  <a:lnTo>
                    <a:pt x="464" y="605"/>
                  </a:lnTo>
                  <a:lnTo>
                    <a:pt x="468" y="605"/>
                  </a:lnTo>
                  <a:lnTo>
                    <a:pt x="468" y="605"/>
                  </a:lnTo>
                  <a:lnTo>
                    <a:pt x="482" y="593"/>
                  </a:lnTo>
                  <a:lnTo>
                    <a:pt x="483" y="592"/>
                  </a:lnTo>
                  <a:lnTo>
                    <a:pt x="495" y="588"/>
                  </a:lnTo>
                  <a:lnTo>
                    <a:pt x="495" y="586"/>
                  </a:lnTo>
                  <a:lnTo>
                    <a:pt x="497" y="586"/>
                  </a:lnTo>
                  <a:lnTo>
                    <a:pt x="497" y="586"/>
                  </a:lnTo>
                  <a:lnTo>
                    <a:pt x="499" y="586"/>
                  </a:lnTo>
                  <a:lnTo>
                    <a:pt x="501" y="586"/>
                  </a:lnTo>
                  <a:lnTo>
                    <a:pt x="501" y="588"/>
                  </a:lnTo>
                  <a:lnTo>
                    <a:pt x="503" y="586"/>
                  </a:lnTo>
                  <a:lnTo>
                    <a:pt x="506" y="584"/>
                  </a:lnTo>
                  <a:lnTo>
                    <a:pt x="506" y="584"/>
                  </a:lnTo>
                  <a:lnTo>
                    <a:pt x="508" y="584"/>
                  </a:lnTo>
                  <a:lnTo>
                    <a:pt x="510" y="580"/>
                  </a:lnTo>
                  <a:lnTo>
                    <a:pt x="512" y="580"/>
                  </a:lnTo>
                  <a:lnTo>
                    <a:pt x="514" y="580"/>
                  </a:lnTo>
                  <a:lnTo>
                    <a:pt x="516" y="580"/>
                  </a:lnTo>
                  <a:lnTo>
                    <a:pt x="518" y="582"/>
                  </a:lnTo>
                  <a:lnTo>
                    <a:pt x="520" y="584"/>
                  </a:lnTo>
                  <a:lnTo>
                    <a:pt x="522" y="584"/>
                  </a:lnTo>
                  <a:lnTo>
                    <a:pt x="523" y="584"/>
                  </a:lnTo>
                  <a:lnTo>
                    <a:pt x="523" y="582"/>
                  </a:lnTo>
                  <a:lnTo>
                    <a:pt x="525" y="582"/>
                  </a:lnTo>
                  <a:lnTo>
                    <a:pt x="525" y="580"/>
                  </a:lnTo>
                  <a:lnTo>
                    <a:pt x="531" y="576"/>
                  </a:lnTo>
                  <a:lnTo>
                    <a:pt x="548" y="567"/>
                  </a:lnTo>
                  <a:lnTo>
                    <a:pt x="552" y="565"/>
                  </a:lnTo>
                  <a:lnTo>
                    <a:pt x="554" y="567"/>
                  </a:lnTo>
                  <a:lnTo>
                    <a:pt x="556" y="569"/>
                  </a:lnTo>
                  <a:lnTo>
                    <a:pt x="560" y="573"/>
                  </a:lnTo>
                  <a:lnTo>
                    <a:pt x="560" y="573"/>
                  </a:lnTo>
                  <a:lnTo>
                    <a:pt x="561" y="574"/>
                  </a:lnTo>
                  <a:lnTo>
                    <a:pt x="563" y="574"/>
                  </a:lnTo>
                  <a:lnTo>
                    <a:pt x="567" y="573"/>
                  </a:lnTo>
                  <a:lnTo>
                    <a:pt x="569" y="574"/>
                  </a:lnTo>
                  <a:lnTo>
                    <a:pt x="580" y="576"/>
                  </a:lnTo>
                  <a:lnTo>
                    <a:pt x="582" y="576"/>
                  </a:lnTo>
                  <a:lnTo>
                    <a:pt x="584" y="576"/>
                  </a:lnTo>
                  <a:lnTo>
                    <a:pt x="584" y="578"/>
                  </a:lnTo>
                  <a:lnTo>
                    <a:pt x="584" y="582"/>
                  </a:lnTo>
                  <a:lnTo>
                    <a:pt x="584" y="586"/>
                  </a:lnTo>
                  <a:lnTo>
                    <a:pt x="586" y="588"/>
                  </a:lnTo>
                  <a:lnTo>
                    <a:pt x="586" y="590"/>
                  </a:lnTo>
                  <a:lnTo>
                    <a:pt x="586" y="592"/>
                  </a:lnTo>
                  <a:lnTo>
                    <a:pt x="588" y="592"/>
                  </a:lnTo>
                  <a:lnTo>
                    <a:pt x="590" y="593"/>
                  </a:lnTo>
                  <a:lnTo>
                    <a:pt x="590" y="593"/>
                  </a:lnTo>
                  <a:lnTo>
                    <a:pt x="592" y="593"/>
                  </a:lnTo>
                  <a:lnTo>
                    <a:pt x="594" y="592"/>
                  </a:lnTo>
                  <a:lnTo>
                    <a:pt x="594" y="592"/>
                  </a:lnTo>
                  <a:lnTo>
                    <a:pt x="596" y="592"/>
                  </a:lnTo>
                  <a:lnTo>
                    <a:pt x="596" y="590"/>
                  </a:lnTo>
                  <a:lnTo>
                    <a:pt x="596" y="590"/>
                  </a:lnTo>
                  <a:lnTo>
                    <a:pt x="596" y="588"/>
                  </a:lnTo>
                  <a:lnTo>
                    <a:pt x="596" y="588"/>
                  </a:lnTo>
                  <a:lnTo>
                    <a:pt x="594" y="584"/>
                  </a:lnTo>
                  <a:lnTo>
                    <a:pt x="592" y="582"/>
                  </a:lnTo>
                  <a:lnTo>
                    <a:pt x="592" y="582"/>
                  </a:lnTo>
                  <a:lnTo>
                    <a:pt x="592" y="580"/>
                  </a:lnTo>
                  <a:lnTo>
                    <a:pt x="594" y="580"/>
                  </a:lnTo>
                  <a:lnTo>
                    <a:pt x="598" y="573"/>
                  </a:lnTo>
                  <a:lnTo>
                    <a:pt x="598" y="573"/>
                  </a:lnTo>
                  <a:lnTo>
                    <a:pt x="600" y="571"/>
                  </a:lnTo>
                  <a:lnTo>
                    <a:pt x="601" y="567"/>
                  </a:lnTo>
                  <a:lnTo>
                    <a:pt x="617" y="552"/>
                  </a:lnTo>
                  <a:lnTo>
                    <a:pt x="617" y="552"/>
                  </a:lnTo>
                  <a:lnTo>
                    <a:pt x="620" y="552"/>
                  </a:lnTo>
                  <a:lnTo>
                    <a:pt x="620" y="552"/>
                  </a:lnTo>
                  <a:lnTo>
                    <a:pt x="622" y="550"/>
                  </a:lnTo>
                  <a:lnTo>
                    <a:pt x="622" y="548"/>
                  </a:lnTo>
                  <a:lnTo>
                    <a:pt x="622" y="548"/>
                  </a:lnTo>
                  <a:lnTo>
                    <a:pt x="622" y="546"/>
                  </a:lnTo>
                  <a:lnTo>
                    <a:pt x="624" y="540"/>
                  </a:lnTo>
                  <a:lnTo>
                    <a:pt x="626" y="536"/>
                  </a:lnTo>
                  <a:lnTo>
                    <a:pt x="630" y="533"/>
                  </a:lnTo>
                  <a:lnTo>
                    <a:pt x="636" y="533"/>
                  </a:lnTo>
                  <a:lnTo>
                    <a:pt x="636" y="533"/>
                  </a:lnTo>
                  <a:lnTo>
                    <a:pt x="638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41" y="531"/>
                  </a:lnTo>
                  <a:lnTo>
                    <a:pt x="643" y="529"/>
                  </a:lnTo>
                  <a:lnTo>
                    <a:pt x="645" y="529"/>
                  </a:lnTo>
                  <a:lnTo>
                    <a:pt x="651" y="529"/>
                  </a:lnTo>
                  <a:lnTo>
                    <a:pt x="655" y="529"/>
                  </a:lnTo>
                  <a:lnTo>
                    <a:pt x="672" y="529"/>
                  </a:lnTo>
                  <a:lnTo>
                    <a:pt x="672" y="529"/>
                  </a:lnTo>
                  <a:lnTo>
                    <a:pt x="672" y="527"/>
                  </a:lnTo>
                  <a:lnTo>
                    <a:pt x="670" y="527"/>
                  </a:lnTo>
                  <a:lnTo>
                    <a:pt x="668" y="527"/>
                  </a:lnTo>
                  <a:lnTo>
                    <a:pt x="666" y="525"/>
                  </a:lnTo>
                  <a:lnTo>
                    <a:pt x="662" y="525"/>
                  </a:lnTo>
                  <a:lnTo>
                    <a:pt x="660" y="521"/>
                  </a:lnTo>
                  <a:lnTo>
                    <a:pt x="662" y="517"/>
                  </a:lnTo>
                  <a:lnTo>
                    <a:pt x="664" y="516"/>
                  </a:lnTo>
                  <a:lnTo>
                    <a:pt x="666" y="514"/>
                  </a:lnTo>
                  <a:lnTo>
                    <a:pt x="666" y="514"/>
                  </a:lnTo>
                  <a:lnTo>
                    <a:pt x="668" y="514"/>
                  </a:lnTo>
                  <a:lnTo>
                    <a:pt x="668" y="502"/>
                  </a:lnTo>
                  <a:lnTo>
                    <a:pt x="664" y="498"/>
                  </a:lnTo>
                  <a:lnTo>
                    <a:pt x="658" y="493"/>
                  </a:lnTo>
                  <a:lnTo>
                    <a:pt x="655" y="487"/>
                  </a:lnTo>
                  <a:lnTo>
                    <a:pt x="658" y="483"/>
                  </a:lnTo>
                  <a:lnTo>
                    <a:pt x="668" y="481"/>
                  </a:lnTo>
                  <a:lnTo>
                    <a:pt x="670" y="477"/>
                  </a:lnTo>
                  <a:lnTo>
                    <a:pt x="676" y="474"/>
                  </a:lnTo>
                  <a:lnTo>
                    <a:pt x="677" y="472"/>
                  </a:lnTo>
                  <a:lnTo>
                    <a:pt x="681" y="474"/>
                  </a:lnTo>
                  <a:lnTo>
                    <a:pt x="683" y="472"/>
                  </a:lnTo>
                  <a:lnTo>
                    <a:pt x="685" y="470"/>
                  </a:lnTo>
                  <a:lnTo>
                    <a:pt x="683" y="466"/>
                  </a:lnTo>
                  <a:lnTo>
                    <a:pt x="683" y="464"/>
                  </a:lnTo>
                  <a:lnTo>
                    <a:pt x="685" y="462"/>
                  </a:lnTo>
                  <a:lnTo>
                    <a:pt x="689" y="457"/>
                  </a:lnTo>
                  <a:lnTo>
                    <a:pt x="693" y="455"/>
                  </a:lnTo>
                  <a:lnTo>
                    <a:pt x="695" y="453"/>
                  </a:lnTo>
                  <a:lnTo>
                    <a:pt x="697" y="455"/>
                  </a:lnTo>
                  <a:lnTo>
                    <a:pt x="698" y="455"/>
                  </a:lnTo>
                  <a:lnTo>
                    <a:pt x="700" y="457"/>
                  </a:lnTo>
                  <a:lnTo>
                    <a:pt x="700" y="457"/>
                  </a:lnTo>
                  <a:lnTo>
                    <a:pt x="702" y="457"/>
                  </a:lnTo>
                  <a:lnTo>
                    <a:pt x="704" y="457"/>
                  </a:lnTo>
                  <a:lnTo>
                    <a:pt x="704" y="455"/>
                  </a:lnTo>
                  <a:lnTo>
                    <a:pt x="704" y="455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06" y="449"/>
                  </a:lnTo>
                  <a:lnTo>
                    <a:pt x="710" y="445"/>
                  </a:lnTo>
                  <a:lnTo>
                    <a:pt x="714" y="443"/>
                  </a:lnTo>
                  <a:lnTo>
                    <a:pt x="717" y="441"/>
                  </a:lnTo>
                  <a:lnTo>
                    <a:pt x="719" y="441"/>
                  </a:lnTo>
                  <a:lnTo>
                    <a:pt x="721" y="439"/>
                  </a:lnTo>
                  <a:lnTo>
                    <a:pt x="723" y="441"/>
                  </a:lnTo>
                  <a:lnTo>
                    <a:pt x="725" y="443"/>
                  </a:lnTo>
                  <a:lnTo>
                    <a:pt x="725" y="441"/>
                  </a:lnTo>
                  <a:lnTo>
                    <a:pt x="727" y="439"/>
                  </a:lnTo>
                  <a:lnTo>
                    <a:pt x="731" y="438"/>
                  </a:lnTo>
                  <a:lnTo>
                    <a:pt x="733" y="438"/>
                  </a:lnTo>
                  <a:lnTo>
                    <a:pt x="738" y="443"/>
                  </a:lnTo>
                  <a:lnTo>
                    <a:pt x="742" y="445"/>
                  </a:lnTo>
                  <a:lnTo>
                    <a:pt x="740" y="432"/>
                  </a:lnTo>
                  <a:lnTo>
                    <a:pt x="742" y="430"/>
                  </a:lnTo>
                  <a:lnTo>
                    <a:pt x="744" y="428"/>
                  </a:lnTo>
                  <a:lnTo>
                    <a:pt x="746" y="430"/>
                  </a:lnTo>
                  <a:lnTo>
                    <a:pt x="750" y="436"/>
                  </a:lnTo>
                  <a:lnTo>
                    <a:pt x="755" y="439"/>
                  </a:lnTo>
                  <a:lnTo>
                    <a:pt x="763" y="439"/>
                  </a:lnTo>
                  <a:lnTo>
                    <a:pt x="780" y="439"/>
                  </a:lnTo>
                  <a:lnTo>
                    <a:pt x="784" y="439"/>
                  </a:lnTo>
                  <a:lnTo>
                    <a:pt x="784" y="439"/>
                  </a:lnTo>
                  <a:lnTo>
                    <a:pt x="786" y="439"/>
                  </a:lnTo>
                  <a:lnTo>
                    <a:pt x="786" y="441"/>
                  </a:lnTo>
                  <a:lnTo>
                    <a:pt x="786" y="443"/>
                  </a:lnTo>
                  <a:lnTo>
                    <a:pt x="786" y="445"/>
                  </a:lnTo>
                  <a:lnTo>
                    <a:pt x="788" y="447"/>
                  </a:lnTo>
                  <a:lnTo>
                    <a:pt x="792" y="445"/>
                  </a:lnTo>
                  <a:lnTo>
                    <a:pt x="797" y="439"/>
                  </a:lnTo>
                  <a:lnTo>
                    <a:pt x="805" y="432"/>
                  </a:lnTo>
                  <a:lnTo>
                    <a:pt x="809" y="428"/>
                  </a:lnTo>
                  <a:lnTo>
                    <a:pt x="814" y="426"/>
                  </a:lnTo>
                  <a:lnTo>
                    <a:pt x="816" y="428"/>
                  </a:lnTo>
                  <a:lnTo>
                    <a:pt x="822" y="434"/>
                  </a:lnTo>
                  <a:lnTo>
                    <a:pt x="824" y="434"/>
                  </a:lnTo>
                  <a:lnTo>
                    <a:pt x="826" y="434"/>
                  </a:lnTo>
                  <a:lnTo>
                    <a:pt x="837" y="430"/>
                  </a:lnTo>
                  <a:lnTo>
                    <a:pt x="839" y="430"/>
                  </a:lnTo>
                  <a:lnTo>
                    <a:pt x="845" y="422"/>
                  </a:lnTo>
                  <a:lnTo>
                    <a:pt x="845" y="420"/>
                  </a:lnTo>
                  <a:lnTo>
                    <a:pt x="845" y="415"/>
                  </a:lnTo>
                  <a:lnTo>
                    <a:pt x="845" y="411"/>
                  </a:lnTo>
                  <a:lnTo>
                    <a:pt x="849" y="409"/>
                  </a:lnTo>
                  <a:lnTo>
                    <a:pt x="849" y="409"/>
                  </a:lnTo>
                  <a:lnTo>
                    <a:pt x="851" y="384"/>
                  </a:lnTo>
                  <a:lnTo>
                    <a:pt x="851" y="379"/>
                  </a:lnTo>
                  <a:lnTo>
                    <a:pt x="852" y="375"/>
                  </a:lnTo>
                  <a:lnTo>
                    <a:pt x="856" y="371"/>
                  </a:lnTo>
                  <a:lnTo>
                    <a:pt x="856" y="361"/>
                  </a:lnTo>
                  <a:lnTo>
                    <a:pt x="856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60" y="356"/>
                  </a:lnTo>
                  <a:lnTo>
                    <a:pt x="862" y="350"/>
                  </a:lnTo>
                  <a:lnTo>
                    <a:pt x="847" y="350"/>
                  </a:lnTo>
                  <a:lnTo>
                    <a:pt x="845" y="348"/>
                  </a:lnTo>
                  <a:lnTo>
                    <a:pt x="843" y="346"/>
                  </a:lnTo>
                  <a:lnTo>
                    <a:pt x="841" y="346"/>
                  </a:lnTo>
                  <a:lnTo>
                    <a:pt x="841" y="344"/>
                  </a:lnTo>
                  <a:lnTo>
                    <a:pt x="837" y="342"/>
                  </a:lnTo>
                  <a:lnTo>
                    <a:pt x="816" y="348"/>
                  </a:lnTo>
                  <a:lnTo>
                    <a:pt x="814" y="352"/>
                  </a:lnTo>
                  <a:lnTo>
                    <a:pt x="805" y="356"/>
                  </a:lnTo>
                  <a:lnTo>
                    <a:pt x="803" y="358"/>
                  </a:lnTo>
                  <a:lnTo>
                    <a:pt x="801" y="358"/>
                  </a:lnTo>
                  <a:lnTo>
                    <a:pt x="795" y="360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2" y="354"/>
                  </a:lnTo>
                  <a:lnTo>
                    <a:pt x="792" y="352"/>
                  </a:lnTo>
                  <a:lnTo>
                    <a:pt x="786" y="339"/>
                  </a:lnTo>
                  <a:lnTo>
                    <a:pt x="794" y="331"/>
                  </a:lnTo>
                  <a:lnTo>
                    <a:pt x="809" y="320"/>
                  </a:lnTo>
                  <a:lnTo>
                    <a:pt x="803" y="293"/>
                  </a:lnTo>
                  <a:lnTo>
                    <a:pt x="814" y="293"/>
                  </a:lnTo>
                  <a:lnTo>
                    <a:pt x="816" y="289"/>
                  </a:lnTo>
                  <a:lnTo>
                    <a:pt x="822" y="287"/>
                  </a:lnTo>
                  <a:lnTo>
                    <a:pt x="826" y="282"/>
                  </a:lnTo>
                  <a:lnTo>
                    <a:pt x="832" y="263"/>
                  </a:lnTo>
                  <a:lnTo>
                    <a:pt x="835" y="240"/>
                  </a:lnTo>
                  <a:lnTo>
                    <a:pt x="847" y="232"/>
                  </a:lnTo>
                  <a:lnTo>
                    <a:pt x="860" y="226"/>
                  </a:lnTo>
                  <a:lnTo>
                    <a:pt x="864" y="230"/>
                  </a:lnTo>
                  <a:lnTo>
                    <a:pt x="868" y="234"/>
                  </a:lnTo>
                  <a:lnTo>
                    <a:pt x="872" y="236"/>
                  </a:lnTo>
                  <a:lnTo>
                    <a:pt x="879" y="236"/>
                  </a:lnTo>
                  <a:lnTo>
                    <a:pt x="881" y="240"/>
                  </a:lnTo>
                  <a:lnTo>
                    <a:pt x="894" y="236"/>
                  </a:lnTo>
                  <a:lnTo>
                    <a:pt x="908" y="234"/>
                  </a:lnTo>
                  <a:lnTo>
                    <a:pt x="910" y="232"/>
                  </a:lnTo>
                  <a:lnTo>
                    <a:pt x="915" y="230"/>
                  </a:lnTo>
                  <a:lnTo>
                    <a:pt x="919" y="224"/>
                  </a:lnTo>
                  <a:lnTo>
                    <a:pt x="919" y="221"/>
                  </a:lnTo>
                  <a:lnTo>
                    <a:pt x="919" y="219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21" y="213"/>
                  </a:lnTo>
                  <a:lnTo>
                    <a:pt x="923" y="213"/>
                  </a:lnTo>
                  <a:lnTo>
                    <a:pt x="923" y="211"/>
                  </a:lnTo>
                  <a:lnTo>
                    <a:pt x="921" y="209"/>
                  </a:lnTo>
                  <a:lnTo>
                    <a:pt x="921" y="207"/>
                  </a:lnTo>
                  <a:lnTo>
                    <a:pt x="915" y="194"/>
                  </a:lnTo>
                  <a:lnTo>
                    <a:pt x="929" y="190"/>
                  </a:lnTo>
                  <a:lnTo>
                    <a:pt x="932" y="188"/>
                  </a:lnTo>
                  <a:lnTo>
                    <a:pt x="936" y="185"/>
                  </a:lnTo>
                  <a:lnTo>
                    <a:pt x="942" y="177"/>
                  </a:lnTo>
                  <a:lnTo>
                    <a:pt x="942" y="171"/>
                  </a:lnTo>
                  <a:lnTo>
                    <a:pt x="942" y="169"/>
                  </a:lnTo>
                  <a:lnTo>
                    <a:pt x="942" y="167"/>
                  </a:lnTo>
                  <a:lnTo>
                    <a:pt x="942" y="167"/>
                  </a:lnTo>
                  <a:lnTo>
                    <a:pt x="940" y="156"/>
                  </a:lnTo>
                  <a:lnTo>
                    <a:pt x="940" y="152"/>
                  </a:lnTo>
                  <a:lnTo>
                    <a:pt x="942" y="150"/>
                  </a:lnTo>
                  <a:lnTo>
                    <a:pt x="946" y="148"/>
                  </a:lnTo>
                  <a:lnTo>
                    <a:pt x="949" y="148"/>
                  </a:lnTo>
                  <a:lnTo>
                    <a:pt x="951" y="148"/>
                  </a:lnTo>
                  <a:lnTo>
                    <a:pt x="949" y="150"/>
                  </a:lnTo>
                  <a:lnTo>
                    <a:pt x="949" y="152"/>
                  </a:lnTo>
                  <a:lnTo>
                    <a:pt x="949" y="156"/>
                  </a:lnTo>
                  <a:lnTo>
                    <a:pt x="949" y="156"/>
                  </a:lnTo>
                  <a:lnTo>
                    <a:pt x="953" y="156"/>
                  </a:lnTo>
                  <a:lnTo>
                    <a:pt x="955" y="156"/>
                  </a:lnTo>
                  <a:lnTo>
                    <a:pt x="957" y="154"/>
                  </a:lnTo>
                  <a:lnTo>
                    <a:pt x="967" y="154"/>
                  </a:lnTo>
                  <a:lnTo>
                    <a:pt x="970" y="152"/>
                  </a:lnTo>
                  <a:lnTo>
                    <a:pt x="978" y="148"/>
                  </a:lnTo>
                  <a:lnTo>
                    <a:pt x="980" y="131"/>
                  </a:lnTo>
                  <a:lnTo>
                    <a:pt x="969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DFEBB91-F4AB-E446-AC05-5A24AE56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882" y="1751077"/>
              <a:ext cx="2479675" cy="2547938"/>
            </a:xfrm>
            <a:custGeom>
              <a:avLst/>
              <a:gdLst>
                <a:gd name="T0" fmla="*/ 1480 w 1562"/>
                <a:gd name="T1" fmla="*/ 1080 h 1605"/>
                <a:gd name="T2" fmla="*/ 1438 w 1562"/>
                <a:gd name="T3" fmla="*/ 1019 h 1605"/>
                <a:gd name="T4" fmla="*/ 1387 w 1562"/>
                <a:gd name="T5" fmla="*/ 977 h 1605"/>
                <a:gd name="T6" fmla="*/ 1451 w 1562"/>
                <a:gd name="T7" fmla="*/ 747 h 1605"/>
                <a:gd name="T8" fmla="*/ 1463 w 1562"/>
                <a:gd name="T9" fmla="*/ 667 h 1605"/>
                <a:gd name="T10" fmla="*/ 1474 w 1562"/>
                <a:gd name="T11" fmla="*/ 563 h 1605"/>
                <a:gd name="T12" fmla="*/ 1417 w 1562"/>
                <a:gd name="T13" fmla="*/ 546 h 1605"/>
                <a:gd name="T14" fmla="*/ 1419 w 1562"/>
                <a:gd name="T15" fmla="*/ 582 h 1605"/>
                <a:gd name="T16" fmla="*/ 1406 w 1562"/>
                <a:gd name="T17" fmla="*/ 622 h 1605"/>
                <a:gd name="T18" fmla="*/ 1364 w 1562"/>
                <a:gd name="T19" fmla="*/ 599 h 1605"/>
                <a:gd name="T20" fmla="*/ 1301 w 1562"/>
                <a:gd name="T21" fmla="*/ 494 h 1605"/>
                <a:gd name="T22" fmla="*/ 1280 w 1562"/>
                <a:gd name="T23" fmla="*/ 523 h 1605"/>
                <a:gd name="T24" fmla="*/ 1208 w 1562"/>
                <a:gd name="T25" fmla="*/ 511 h 1605"/>
                <a:gd name="T26" fmla="*/ 1126 w 1562"/>
                <a:gd name="T27" fmla="*/ 452 h 1605"/>
                <a:gd name="T28" fmla="*/ 1132 w 1562"/>
                <a:gd name="T29" fmla="*/ 380 h 1605"/>
                <a:gd name="T30" fmla="*/ 1086 w 1562"/>
                <a:gd name="T31" fmla="*/ 346 h 1605"/>
                <a:gd name="T32" fmla="*/ 1054 w 1562"/>
                <a:gd name="T33" fmla="*/ 264 h 1605"/>
                <a:gd name="T34" fmla="*/ 974 w 1562"/>
                <a:gd name="T35" fmla="*/ 346 h 1605"/>
                <a:gd name="T36" fmla="*/ 883 w 1562"/>
                <a:gd name="T37" fmla="*/ 399 h 1605"/>
                <a:gd name="T38" fmla="*/ 732 w 1562"/>
                <a:gd name="T39" fmla="*/ 405 h 1605"/>
                <a:gd name="T40" fmla="*/ 713 w 1562"/>
                <a:gd name="T41" fmla="*/ 342 h 1605"/>
                <a:gd name="T42" fmla="*/ 742 w 1562"/>
                <a:gd name="T43" fmla="*/ 205 h 1605"/>
                <a:gd name="T44" fmla="*/ 721 w 1562"/>
                <a:gd name="T45" fmla="*/ 167 h 1605"/>
                <a:gd name="T46" fmla="*/ 715 w 1562"/>
                <a:gd name="T47" fmla="*/ 131 h 1605"/>
                <a:gd name="T48" fmla="*/ 694 w 1562"/>
                <a:gd name="T49" fmla="*/ 99 h 1605"/>
                <a:gd name="T50" fmla="*/ 630 w 1562"/>
                <a:gd name="T51" fmla="*/ 26 h 1605"/>
                <a:gd name="T52" fmla="*/ 607 w 1562"/>
                <a:gd name="T53" fmla="*/ 268 h 1605"/>
                <a:gd name="T54" fmla="*/ 601 w 1562"/>
                <a:gd name="T55" fmla="*/ 705 h 1605"/>
                <a:gd name="T56" fmla="*/ 531 w 1562"/>
                <a:gd name="T57" fmla="*/ 732 h 1605"/>
                <a:gd name="T58" fmla="*/ 479 w 1562"/>
                <a:gd name="T59" fmla="*/ 778 h 1605"/>
                <a:gd name="T60" fmla="*/ 436 w 1562"/>
                <a:gd name="T61" fmla="*/ 801 h 1605"/>
                <a:gd name="T62" fmla="*/ 329 w 1562"/>
                <a:gd name="T63" fmla="*/ 797 h 1605"/>
                <a:gd name="T64" fmla="*/ 200 w 1562"/>
                <a:gd name="T65" fmla="*/ 772 h 1605"/>
                <a:gd name="T66" fmla="*/ 154 w 1562"/>
                <a:gd name="T67" fmla="*/ 728 h 1605"/>
                <a:gd name="T68" fmla="*/ 154 w 1562"/>
                <a:gd name="T69" fmla="*/ 675 h 1605"/>
                <a:gd name="T70" fmla="*/ 110 w 1562"/>
                <a:gd name="T71" fmla="*/ 631 h 1605"/>
                <a:gd name="T72" fmla="*/ 72 w 1562"/>
                <a:gd name="T73" fmla="*/ 654 h 1605"/>
                <a:gd name="T74" fmla="*/ 61 w 1562"/>
                <a:gd name="T75" fmla="*/ 669 h 1605"/>
                <a:gd name="T76" fmla="*/ 51 w 1562"/>
                <a:gd name="T77" fmla="*/ 709 h 1605"/>
                <a:gd name="T78" fmla="*/ 2 w 1562"/>
                <a:gd name="T79" fmla="*/ 742 h 1605"/>
                <a:gd name="T80" fmla="*/ 34 w 1562"/>
                <a:gd name="T81" fmla="*/ 801 h 1605"/>
                <a:gd name="T82" fmla="*/ 76 w 1562"/>
                <a:gd name="T83" fmla="*/ 880 h 1605"/>
                <a:gd name="T84" fmla="*/ 107 w 1562"/>
                <a:gd name="T85" fmla="*/ 977 h 1605"/>
                <a:gd name="T86" fmla="*/ 152 w 1562"/>
                <a:gd name="T87" fmla="*/ 1103 h 1605"/>
                <a:gd name="T88" fmla="*/ 221 w 1562"/>
                <a:gd name="T89" fmla="*/ 1240 h 1605"/>
                <a:gd name="T90" fmla="*/ 291 w 1562"/>
                <a:gd name="T91" fmla="*/ 1179 h 1605"/>
                <a:gd name="T92" fmla="*/ 409 w 1562"/>
                <a:gd name="T93" fmla="*/ 1152 h 1605"/>
                <a:gd name="T94" fmla="*/ 447 w 1562"/>
                <a:gd name="T95" fmla="*/ 1326 h 1605"/>
                <a:gd name="T96" fmla="*/ 462 w 1562"/>
                <a:gd name="T97" fmla="*/ 1400 h 1605"/>
                <a:gd name="T98" fmla="*/ 489 w 1562"/>
                <a:gd name="T99" fmla="*/ 1413 h 1605"/>
                <a:gd name="T100" fmla="*/ 510 w 1562"/>
                <a:gd name="T101" fmla="*/ 1424 h 1605"/>
                <a:gd name="T102" fmla="*/ 521 w 1562"/>
                <a:gd name="T103" fmla="*/ 1451 h 1605"/>
                <a:gd name="T104" fmla="*/ 536 w 1562"/>
                <a:gd name="T105" fmla="*/ 1529 h 1605"/>
                <a:gd name="T106" fmla="*/ 639 w 1562"/>
                <a:gd name="T107" fmla="*/ 1453 h 1605"/>
                <a:gd name="T108" fmla="*/ 662 w 1562"/>
                <a:gd name="T109" fmla="*/ 1586 h 1605"/>
                <a:gd name="T110" fmla="*/ 789 w 1562"/>
                <a:gd name="T111" fmla="*/ 1544 h 1605"/>
                <a:gd name="T112" fmla="*/ 913 w 1562"/>
                <a:gd name="T113" fmla="*/ 1461 h 1605"/>
                <a:gd name="T114" fmla="*/ 972 w 1562"/>
                <a:gd name="T115" fmla="*/ 1392 h 1605"/>
                <a:gd name="T116" fmla="*/ 1134 w 1562"/>
                <a:gd name="T117" fmla="*/ 1402 h 1605"/>
                <a:gd name="T118" fmla="*/ 1276 w 1562"/>
                <a:gd name="T119" fmla="*/ 1375 h 1605"/>
                <a:gd name="T120" fmla="*/ 1396 w 1562"/>
                <a:gd name="T121" fmla="*/ 1295 h 1605"/>
                <a:gd name="T122" fmla="*/ 1552 w 1562"/>
                <a:gd name="T123" fmla="*/ 1225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2" h="1605">
                  <a:moveTo>
                    <a:pt x="1562" y="1179"/>
                  </a:moveTo>
                  <a:lnTo>
                    <a:pt x="1562" y="1175"/>
                  </a:lnTo>
                  <a:lnTo>
                    <a:pt x="1558" y="1170"/>
                  </a:lnTo>
                  <a:lnTo>
                    <a:pt x="1556" y="1166"/>
                  </a:lnTo>
                  <a:lnTo>
                    <a:pt x="1552" y="1137"/>
                  </a:lnTo>
                  <a:lnTo>
                    <a:pt x="1546" y="1133"/>
                  </a:lnTo>
                  <a:lnTo>
                    <a:pt x="1541" y="1128"/>
                  </a:lnTo>
                  <a:lnTo>
                    <a:pt x="1535" y="1124"/>
                  </a:lnTo>
                  <a:lnTo>
                    <a:pt x="1525" y="1124"/>
                  </a:lnTo>
                  <a:lnTo>
                    <a:pt x="1522" y="1122"/>
                  </a:lnTo>
                  <a:lnTo>
                    <a:pt x="1520" y="1120"/>
                  </a:lnTo>
                  <a:lnTo>
                    <a:pt x="1520" y="1116"/>
                  </a:lnTo>
                  <a:lnTo>
                    <a:pt x="1516" y="1114"/>
                  </a:lnTo>
                  <a:lnTo>
                    <a:pt x="1510" y="1111"/>
                  </a:lnTo>
                  <a:lnTo>
                    <a:pt x="1505" y="1105"/>
                  </a:lnTo>
                  <a:lnTo>
                    <a:pt x="1495" y="1093"/>
                  </a:lnTo>
                  <a:lnTo>
                    <a:pt x="1480" y="1080"/>
                  </a:lnTo>
                  <a:lnTo>
                    <a:pt x="1478" y="1078"/>
                  </a:lnTo>
                  <a:lnTo>
                    <a:pt x="1478" y="1076"/>
                  </a:lnTo>
                  <a:lnTo>
                    <a:pt x="1478" y="1073"/>
                  </a:lnTo>
                  <a:lnTo>
                    <a:pt x="1478" y="1071"/>
                  </a:lnTo>
                  <a:lnTo>
                    <a:pt x="1470" y="1067"/>
                  </a:lnTo>
                  <a:lnTo>
                    <a:pt x="1468" y="1067"/>
                  </a:lnTo>
                  <a:lnTo>
                    <a:pt x="1468" y="1067"/>
                  </a:lnTo>
                  <a:lnTo>
                    <a:pt x="1467" y="1065"/>
                  </a:lnTo>
                  <a:lnTo>
                    <a:pt x="1467" y="1063"/>
                  </a:lnTo>
                  <a:lnTo>
                    <a:pt x="1465" y="1063"/>
                  </a:lnTo>
                  <a:lnTo>
                    <a:pt x="1463" y="1057"/>
                  </a:lnTo>
                  <a:lnTo>
                    <a:pt x="1461" y="1057"/>
                  </a:lnTo>
                  <a:lnTo>
                    <a:pt x="1459" y="1057"/>
                  </a:lnTo>
                  <a:lnTo>
                    <a:pt x="1459" y="1057"/>
                  </a:lnTo>
                  <a:lnTo>
                    <a:pt x="1457" y="1055"/>
                  </a:lnTo>
                  <a:lnTo>
                    <a:pt x="1455" y="1055"/>
                  </a:lnTo>
                  <a:lnTo>
                    <a:pt x="1438" y="1019"/>
                  </a:lnTo>
                  <a:lnTo>
                    <a:pt x="1434" y="1012"/>
                  </a:lnTo>
                  <a:lnTo>
                    <a:pt x="1430" y="1012"/>
                  </a:lnTo>
                  <a:lnTo>
                    <a:pt x="1427" y="1012"/>
                  </a:lnTo>
                  <a:lnTo>
                    <a:pt x="1425" y="1010"/>
                  </a:lnTo>
                  <a:lnTo>
                    <a:pt x="1421" y="1010"/>
                  </a:lnTo>
                  <a:lnTo>
                    <a:pt x="1419" y="1008"/>
                  </a:lnTo>
                  <a:lnTo>
                    <a:pt x="1417" y="1008"/>
                  </a:lnTo>
                  <a:lnTo>
                    <a:pt x="1415" y="1004"/>
                  </a:lnTo>
                  <a:lnTo>
                    <a:pt x="1415" y="1002"/>
                  </a:lnTo>
                  <a:lnTo>
                    <a:pt x="1413" y="998"/>
                  </a:lnTo>
                  <a:lnTo>
                    <a:pt x="1413" y="995"/>
                  </a:lnTo>
                  <a:lnTo>
                    <a:pt x="1411" y="993"/>
                  </a:lnTo>
                  <a:lnTo>
                    <a:pt x="1404" y="991"/>
                  </a:lnTo>
                  <a:lnTo>
                    <a:pt x="1398" y="989"/>
                  </a:lnTo>
                  <a:lnTo>
                    <a:pt x="1390" y="977"/>
                  </a:lnTo>
                  <a:lnTo>
                    <a:pt x="1390" y="977"/>
                  </a:lnTo>
                  <a:lnTo>
                    <a:pt x="1387" y="977"/>
                  </a:lnTo>
                  <a:lnTo>
                    <a:pt x="1383" y="977"/>
                  </a:lnTo>
                  <a:lnTo>
                    <a:pt x="1383" y="977"/>
                  </a:lnTo>
                  <a:lnTo>
                    <a:pt x="1383" y="974"/>
                  </a:lnTo>
                  <a:lnTo>
                    <a:pt x="1381" y="972"/>
                  </a:lnTo>
                  <a:lnTo>
                    <a:pt x="1375" y="972"/>
                  </a:lnTo>
                  <a:lnTo>
                    <a:pt x="1373" y="972"/>
                  </a:lnTo>
                  <a:lnTo>
                    <a:pt x="1370" y="968"/>
                  </a:lnTo>
                  <a:lnTo>
                    <a:pt x="1362" y="958"/>
                  </a:lnTo>
                  <a:lnTo>
                    <a:pt x="1360" y="955"/>
                  </a:lnTo>
                  <a:lnTo>
                    <a:pt x="1360" y="947"/>
                  </a:lnTo>
                  <a:lnTo>
                    <a:pt x="1358" y="945"/>
                  </a:lnTo>
                  <a:lnTo>
                    <a:pt x="1360" y="943"/>
                  </a:lnTo>
                  <a:lnTo>
                    <a:pt x="1371" y="918"/>
                  </a:lnTo>
                  <a:lnTo>
                    <a:pt x="1413" y="831"/>
                  </a:lnTo>
                  <a:lnTo>
                    <a:pt x="1430" y="791"/>
                  </a:lnTo>
                  <a:lnTo>
                    <a:pt x="1449" y="749"/>
                  </a:lnTo>
                  <a:lnTo>
                    <a:pt x="1451" y="747"/>
                  </a:lnTo>
                  <a:lnTo>
                    <a:pt x="1449" y="745"/>
                  </a:lnTo>
                  <a:lnTo>
                    <a:pt x="1447" y="745"/>
                  </a:lnTo>
                  <a:lnTo>
                    <a:pt x="1446" y="742"/>
                  </a:lnTo>
                  <a:lnTo>
                    <a:pt x="1444" y="736"/>
                  </a:lnTo>
                  <a:lnTo>
                    <a:pt x="1446" y="723"/>
                  </a:lnTo>
                  <a:lnTo>
                    <a:pt x="1449" y="713"/>
                  </a:lnTo>
                  <a:lnTo>
                    <a:pt x="1451" y="707"/>
                  </a:lnTo>
                  <a:lnTo>
                    <a:pt x="1453" y="704"/>
                  </a:lnTo>
                  <a:lnTo>
                    <a:pt x="1457" y="690"/>
                  </a:lnTo>
                  <a:lnTo>
                    <a:pt x="1457" y="686"/>
                  </a:lnTo>
                  <a:lnTo>
                    <a:pt x="1457" y="685"/>
                  </a:lnTo>
                  <a:lnTo>
                    <a:pt x="1455" y="683"/>
                  </a:lnTo>
                  <a:lnTo>
                    <a:pt x="1455" y="681"/>
                  </a:lnTo>
                  <a:lnTo>
                    <a:pt x="1453" y="679"/>
                  </a:lnTo>
                  <a:lnTo>
                    <a:pt x="1455" y="675"/>
                  </a:lnTo>
                  <a:lnTo>
                    <a:pt x="1459" y="673"/>
                  </a:lnTo>
                  <a:lnTo>
                    <a:pt x="1463" y="667"/>
                  </a:lnTo>
                  <a:lnTo>
                    <a:pt x="1467" y="664"/>
                  </a:lnTo>
                  <a:lnTo>
                    <a:pt x="1468" y="660"/>
                  </a:lnTo>
                  <a:lnTo>
                    <a:pt x="1474" y="645"/>
                  </a:lnTo>
                  <a:lnTo>
                    <a:pt x="1474" y="641"/>
                  </a:lnTo>
                  <a:lnTo>
                    <a:pt x="1474" y="639"/>
                  </a:lnTo>
                  <a:lnTo>
                    <a:pt x="1474" y="635"/>
                  </a:lnTo>
                  <a:lnTo>
                    <a:pt x="1472" y="635"/>
                  </a:lnTo>
                  <a:lnTo>
                    <a:pt x="1470" y="635"/>
                  </a:lnTo>
                  <a:lnTo>
                    <a:pt x="1470" y="637"/>
                  </a:lnTo>
                  <a:lnTo>
                    <a:pt x="1467" y="641"/>
                  </a:lnTo>
                  <a:lnTo>
                    <a:pt x="1463" y="641"/>
                  </a:lnTo>
                  <a:lnTo>
                    <a:pt x="1461" y="641"/>
                  </a:lnTo>
                  <a:lnTo>
                    <a:pt x="1461" y="641"/>
                  </a:lnTo>
                  <a:lnTo>
                    <a:pt x="1442" y="605"/>
                  </a:lnTo>
                  <a:lnTo>
                    <a:pt x="1446" y="605"/>
                  </a:lnTo>
                  <a:lnTo>
                    <a:pt x="1476" y="565"/>
                  </a:lnTo>
                  <a:lnTo>
                    <a:pt x="1474" y="563"/>
                  </a:lnTo>
                  <a:lnTo>
                    <a:pt x="1472" y="563"/>
                  </a:lnTo>
                  <a:lnTo>
                    <a:pt x="1470" y="561"/>
                  </a:lnTo>
                  <a:lnTo>
                    <a:pt x="1467" y="561"/>
                  </a:lnTo>
                  <a:lnTo>
                    <a:pt x="1440" y="561"/>
                  </a:lnTo>
                  <a:lnTo>
                    <a:pt x="1436" y="561"/>
                  </a:lnTo>
                  <a:lnTo>
                    <a:pt x="1434" y="557"/>
                  </a:lnTo>
                  <a:lnTo>
                    <a:pt x="1434" y="555"/>
                  </a:lnTo>
                  <a:lnTo>
                    <a:pt x="1432" y="549"/>
                  </a:lnTo>
                  <a:lnTo>
                    <a:pt x="1430" y="544"/>
                  </a:lnTo>
                  <a:lnTo>
                    <a:pt x="1428" y="542"/>
                  </a:lnTo>
                  <a:lnTo>
                    <a:pt x="1427" y="542"/>
                  </a:lnTo>
                  <a:lnTo>
                    <a:pt x="1423" y="542"/>
                  </a:lnTo>
                  <a:lnTo>
                    <a:pt x="1419" y="542"/>
                  </a:lnTo>
                  <a:lnTo>
                    <a:pt x="1419" y="542"/>
                  </a:lnTo>
                  <a:lnTo>
                    <a:pt x="1417" y="542"/>
                  </a:lnTo>
                  <a:lnTo>
                    <a:pt x="1417" y="544"/>
                  </a:lnTo>
                  <a:lnTo>
                    <a:pt x="1417" y="546"/>
                  </a:lnTo>
                  <a:lnTo>
                    <a:pt x="1417" y="549"/>
                  </a:lnTo>
                  <a:lnTo>
                    <a:pt x="1417" y="551"/>
                  </a:lnTo>
                  <a:lnTo>
                    <a:pt x="1417" y="553"/>
                  </a:lnTo>
                  <a:lnTo>
                    <a:pt x="1417" y="553"/>
                  </a:lnTo>
                  <a:lnTo>
                    <a:pt x="1417" y="555"/>
                  </a:lnTo>
                  <a:lnTo>
                    <a:pt x="1415" y="559"/>
                  </a:lnTo>
                  <a:lnTo>
                    <a:pt x="1415" y="561"/>
                  </a:lnTo>
                  <a:lnTo>
                    <a:pt x="1415" y="563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9" y="568"/>
                  </a:lnTo>
                  <a:lnTo>
                    <a:pt x="1419" y="568"/>
                  </a:lnTo>
                  <a:lnTo>
                    <a:pt x="1421" y="570"/>
                  </a:lnTo>
                  <a:lnTo>
                    <a:pt x="1421" y="574"/>
                  </a:lnTo>
                  <a:lnTo>
                    <a:pt x="1421" y="576"/>
                  </a:lnTo>
                  <a:lnTo>
                    <a:pt x="1419" y="582"/>
                  </a:lnTo>
                  <a:lnTo>
                    <a:pt x="1419" y="584"/>
                  </a:lnTo>
                  <a:lnTo>
                    <a:pt x="1419" y="588"/>
                  </a:lnTo>
                  <a:lnTo>
                    <a:pt x="1419" y="589"/>
                  </a:lnTo>
                  <a:lnTo>
                    <a:pt x="1417" y="591"/>
                  </a:lnTo>
                  <a:lnTo>
                    <a:pt x="1417" y="593"/>
                  </a:lnTo>
                  <a:lnTo>
                    <a:pt x="1415" y="593"/>
                  </a:lnTo>
                  <a:lnTo>
                    <a:pt x="1413" y="595"/>
                  </a:lnTo>
                  <a:lnTo>
                    <a:pt x="1413" y="595"/>
                  </a:lnTo>
                  <a:lnTo>
                    <a:pt x="1411" y="597"/>
                  </a:lnTo>
                  <a:lnTo>
                    <a:pt x="1409" y="601"/>
                  </a:lnTo>
                  <a:lnTo>
                    <a:pt x="1408" y="603"/>
                  </a:lnTo>
                  <a:lnTo>
                    <a:pt x="1406" y="608"/>
                  </a:lnTo>
                  <a:lnTo>
                    <a:pt x="1406" y="610"/>
                  </a:lnTo>
                  <a:lnTo>
                    <a:pt x="1408" y="614"/>
                  </a:lnTo>
                  <a:lnTo>
                    <a:pt x="1406" y="616"/>
                  </a:lnTo>
                  <a:lnTo>
                    <a:pt x="1406" y="618"/>
                  </a:lnTo>
                  <a:lnTo>
                    <a:pt x="1406" y="622"/>
                  </a:lnTo>
                  <a:lnTo>
                    <a:pt x="1398" y="629"/>
                  </a:lnTo>
                  <a:lnTo>
                    <a:pt x="1396" y="629"/>
                  </a:lnTo>
                  <a:lnTo>
                    <a:pt x="1396" y="633"/>
                  </a:lnTo>
                  <a:lnTo>
                    <a:pt x="1396" y="633"/>
                  </a:lnTo>
                  <a:lnTo>
                    <a:pt x="1394" y="637"/>
                  </a:lnTo>
                  <a:lnTo>
                    <a:pt x="1389" y="641"/>
                  </a:lnTo>
                  <a:lnTo>
                    <a:pt x="1375" y="629"/>
                  </a:lnTo>
                  <a:lnTo>
                    <a:pt x="1375" y="627"/>
                  </a:lnTo>
                  <a:lnTo>
                    <a:pt x="1375" y="624"/>
                  </a:lnTo>
                  <a:lnTo>
                    <a:pt x="1377" y="622"/>
                  </a:lnTo>
                  <a:lnTo>
                    <a:pt x="1377" y="618"/>
                  </a:lnTo>
                  <a:lnTo>
                    <a:pt x="1371" y="612"/>
                  </a:lnTo>
                  <a:lnTo>
                    <a:pt x="1370" y="610"/>
                  </a:lnTo>
                  <a:lnTo>
                    <a:pt x="1366" y="608"/>
                  </a:lnTo>
                  <a:lnTo>
                    <a:pt x="1364" y="607"/>
                  </a:lnTo>
                  <a:lnTo>
                    <a:pt x="1362" y="603"/>
                  </a:lnTo>
                  <a:lnTo>
                    <a:pt x="1364" y="599"/>
                  </a:lnTo>
                  <a:lnTo>
                    <a:pt x="1366" y="595"/>
                  </a:lnTo>
                  <a:lnTo>
                    <a:pt x="1371" y="589"/>
                  </a:lnTo>
                  <a:lnTo>
                    <a:pt x="1373" y="586"/>
                  </a:lnTo>
                  <a:lnTo>
                    <a:pt x="1373" y="582"/>
                  </a:lnTo>
                  <a:lnTo>
                    <a:pt x="1373" y="568"/>
                  </a:lnTo>
                  <a:lnTo>
                    <a:pt x="1371" y="565"/>
                  </a:lnTo>
                  <a:lnTo>
                    <a:pt x="1370" y="561"/>
                  </a:lnTo>
                  <a:lnTo>
                    <a:pt x="1316" y="572"/>
                  </a:lnTo>
                  <a:lnTo>
                    <a:pt x="1312" y="563"/>
                  </a:lnTo>
                  <a:lnTo>
                    <a:pt x="1312" y="551"/>
                  </a:lnTo>
                  <a:lnTo>
                    <a:pt x="1307" y="542"/>
                  </a:lnTo>
                  <a:lnTo>
                    <a:pt x="1307" y="530"/>
                  </a:lnTo>
                  <a:lnTo>
                    <a:pt x="1305" y="527"/>
                  </a:lnTo>
                  <a:lnTo>
                    <a:pt x="1305" y="525"/>
                  </a:lnTo>
                  <a:lnTo>
                    <a:pt x="1305" y="521"/>
                  </a:lnTo>
                  <a:lnTo>
                    <a:pt x="1307" y="500"/>
                  </a:lnTo>
                  <a:lnTo>
                    <a:pt x="1301" y="494"/>
                  </a:lnTo>
                  <a:lnTo>
                    <a:pt x="1297" y="489"/>
                  </a:lnTo>
                  <a:lnTo>
                    <a:pt x="1297" y="491"/>
                  </a:lnTo>
                  <a:lnTo>
                    <a:pt x="1297" y="492"/>
                  </a:lnTo>
                  <a:lnTo>
                    <a:pt x="1295" y="496"/>
                  </a:lnTo>
                  <a:lnTo>
                    <a:pt x="1295" y="500"/>
                  </a:lnTo>
                  <a:lnTo>
                    <a:pt x="1295" y="504"/>
                  </a:lnTo>
                  <a:lnTo>
                    <a:pt x="1297" y="508"/>
                  </a:lnTo>
                  <a:lnTo>
                    <a:pt x="1295" y="510"/>
                  </a:lnTo>
                  <a:lnTo>
                    <a:pt x="1290" y="510"/>
                  </a:lnTo>
                  <a:lnTo>
                    <a:pt x="1284" y="508"/>
                  </a:lnTo>
                  <a:lnTo>
                    <a:pt x="1280" y="510"/>
                  </a:lnTo>
                  <a:lnTo>
                    <a:pt x="1278" y="511"/>
                  </a:lnTo>
                  <a:lnTo>
                    <a:pt x="1278" y="513"/>
                  </a:lnTo>
                  <a:lnTo>
                    <a:pt x="1278" y="515"/>
                  </a:lnTo>
                  <a:lnTo>
                    <a:pt x="1282" y="519"/>
                  </a:lnTo>
                  <a:lnTo>
                    <a:pt x="1282" y="521"/>
                  </a:lnTo>
                  <a:lnTo>
                    <a:pt x="1280" y="523"/>
                  </a:lnTo>
                  <a:lnTo>
                    <a:pt x="1278" y="523"/>
                  </a:lnTo>
                  <a:lnTo>
                    <a:pt x="1274" y="525"/>
                  </a:lnTo>
                  <a:lnTo>
                    <a:pt x="1269" y="523"/>
                  </a:lnTo>
                  <a:lnTo>
                    <a:pt x="1265" y="523"/>
                  </a:lnTo>
                  <a:lnTo>
                    <a:pt x="1263" y="525"/>
                  </a:lnTo>
                  <a:lnTo>
                    <a:pt x="1263" y="525"/>
                  </a:lnTo>
                  <a:lnTo>
                    <a:pt x="1261" y="529"/>
                  </a:lnTo>
                  <a:lnTo>
                    <a:pt x="1257" y="532"/>
                  </a:lnTo>
                  <a:lnTo>
                    <a:pt x="1252" y="532"/>
                  </a:lnTo>
                  <a:lnTo>
                    <a:pt x="1244" y="530"/>
                  </a:lnTo>
                  <a:lnTo>
                    <a:pt x="1238" y="527"/>
                  </a:lnTo>
                  <a:lnTo>
                    <a:pt x="1231" y="523"/>
                  </a:lnTo>
                  <a:lnTo>
                    <a:pt x="1225" y="521"/>
                  </a:lnTo>
                  <a:lnTo>
                    <a:pt x="1210" y="519"/>
                  </a:lnTo>
                  <a:lnTo>
                    <a:pt x="1210" y="517"/>
                  </a:lnTo>
                  <a:lnTo>
                    <a:pt x="1210" y="515"/>
                  </a:lnTo>
                  <a:lnTo>
                    <a:pt x="1208" y="511"/>
                  </a:lnTo>
                  <a:lnTo>
                    <a:pt x="1204" y="510"/>
                  </a:lnTo>
                  <a:lnTo>
                    <a:pt x="1200" y="510"/>
                  </a:lnTo>
                  <a:lnTo>
                    <a:pt x="1198" y="510"/>
                  </a:lnTo>
                  <a:lnTo>
                    <a:pt x="1196" y="508"/>
                  </a:lnTo>
                  <a:lnTo>
                    <a:pt x="1187" y="500"/>
                  </a:lnTo>
                  <a:lnTo>
                    <a:pt x="1183" y="498"/>
                  </a:lnTo>
                  <a:lnTo>
                    <a:pt x="1179" y="496"/>
                  </a:lnTo>
                  <a:lnTo>
                    <a:pt x="1170" y="496"/>
                  </a:lnTo>
                  <a:lnTo>
                    <a:pt x="1168" y="496"/>
                  </a:lnTo>
                  <a:lnTo>
                    <a:pt x="1164" y="492"/>
                  </a:lnTo>
                  <a:lnTo>
                    <a:pt x="1149" y="475"/>
                  </a:lnTo>
                  <a:lnTo>
                    <a:pt x="1141" y="470"/>
                  </a:lnTo>
                  <a:lnTo>
                    <a:pt x="1132" y="468"/>
                  </a:lnTo>
                  <a:lnTo>
                    <a:pt x="1130" y="466"/>
                  </a:lnTo>
                  <a:lnTo>
                    <a:pt x="1128" y="464"/>
                  </a:lnTo>
                  <a:lnTo>
                    <a:pt x="1126" y="458"/>
                  </a:lnTo>
                  <a:lnTo>
                    <a:pt x="1126" y="452"/>
                  </a:lnTo>
                  <a:lnTo>
                    <a:pt x="1124" y="449"/>
                  </a:lnTo>
                  <a:lnTo>
                    <a:pt x="1126" y="443"/>
                  </a:lnTo>
                  <a:lnTo>
                    <a:pt x="1126" y="437"/>
                  </a:lnTo>
                  <a:lnTo>
                    <a:pt x="1128" y="435"/>
                  </a:lnTo>
                  <a:lnTo>
                    <a:pt x="1137" y="432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28"/>
                  </a:lnTo>
                  <a:lnTo>
                    <a:pt x="1134" y="420"/>
                  </a:lnTo>
                  <a:lnTo>
                    <a:pt x="1128" y="401"/>
                  </a:lnTo>
                  <a:lnTo>
                    <a:pt x="1128" y="397"/>
                  </a:lnTo>
                  <a:lnTo>
                    <a:pt x="1130" y="394"/>
                  </a:lnTo>
                  <a:lnTo>
                    <a:pt x="1132" y="390"/>
                  </a:lnTo>
                  <a:lnTo>
                    <a:pt x="1132" y="386"/>
                  </a:lnTo>
                  <a:lnTo>
                    <a:pt x="1132" y="380"/>
                  </a:lnTo>
                  <a:lnTo>
                    <a:pt x="1132" y="376"/>
                  </a:lnTo>
                  <a:lnTo>
                    <a:pt x="1134" y="369"/>
                  </a:lnTo>
                  <a:lnTo>
                    <a:pt x="1132" y="365"/>
                  </a:lnTo>
                  <a:lnTo>
                    <a:pt x="1120" y="357"/>
                  </a:lnTo>
                  <a:lnTo>
                    <a:pt x="1118" y="357"/>
                  </a:lnTo>
                  <a:lnTo>
                    <a:pt x="1117" y="359"/>
                  </a:lnTo>
                  <a:lnTo>
                    <a:pt x="1117" y="357"/>
                  </a:lnTo>
                  <a:lnTo>
                    <a:pt x="1115" y="355"/>
                  </a:lnTo>
                  <a:lnTo>
                    <a:pt x="1113" y="354"/>
                  </a:lnTo>
                  <a:lnTo>
                    <a:pt x="1109" y="352"/>
                  </a:lnTo>
                  <a:lnTo>
                    <a:pt x="1103" y="352"/>
                  </a:lnTo>
                  <a:lnTo>
                    <a:pt x="1101" y="352"/>
                  </a:lnTo>
                  <a:lnTo>
                    <a:pt x="1099" y="350"/>
                  </a:lnTo>
                  <a:lnTo>
                    <a:pt x="1098" y="348"/>
                  </a:lnTo>
                  <a:lnTo>
                    <a:pt x="1094" y="348"/>
                  </a:lnTo>
                  <a:lnTo>
                    <a:pt x="1092" y="346"/>
                  </a:lnTo>
                  <a:lnTo>
                    <a:pt x="1086" y="346"/>
                  </a:lnTo>
                  <a:lnTo>
                    <a:pt x="1084" y="346"/>
                  </a:lnTo>
                  <a:lnTo>
                    <a:pt x="1082" y="348"/>
                  </a:lnTo>
                  <a:lnTo>
                    <a:pt x="1079" y="346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3" y="333"/>
                  </a:lnTo>
                  <a:lnTo>
                    <a:pt x="1073" y="333"/>
                  </a:lnTo>
                  <a:lnTo>
                    <a:pt x="1073" y="327"/>
                  </a:lnTo>
                  <a:lnTo>
                    <a:pt x="1073" y="323"/>
                  </a:lnTo>
                  <a:lnTo>
                    <a:pt x="1073" y="319"/>
                  </a:lnTo>
                  <a:lnTo>
                    <a:pt x="1077" y="316"/>
                  </a:lnTo>
                  <a:lnTo>
                    <a:pt x="1075" y="258"/>
                  </a:lnTo>
                  <a:lnTo>
                    <a:pt x="1061" y="258"/>
                  </a:lnTo>
                  <a:lnTo>
                    <a:pt x="1061" y="258"/>
                  </a:lnTo>
                  <a:lnTo>
                    <a:pt x="1059" y="260"/>
                  </a:lnTo>
                  <a:lnTo>
                    <a:pt x="1056" y="262"/>
                  </a:lnTo>
                  <a:lnTo>
                    <a:pt x="1054" y="264"/>
                  </a:lnTo>
                  <a:lnTo>
                    <a:pt x="1052" y="272"/>
                  </a:lnTo>
                  <a:lnTo>
                    <a:pt x="1048" y="277"/>
                  </a:lnTo>
                  <a:lnTo>
                    <a:pt x="1046" y="277"/>
                  </a:lnTo>
                  <a:lnTo>
                    <a:pt x="1039" y="276"/>
                  </a:lnTo>
                  <a:lnTo>
                    <a:pt x="1033" y="277"/>
                  </a:lnTo>
                  <a:lnTo>
                    <a:pt x="1029" y="281"/>
                  </a:lnTo>
                  <a:lnTo>
                    <a:pt x="1023" y="289"/>
                  </a:lnTo>
                  <a:lnTo>
                    <a:pt x="1014" y="298"/>
                  </a:lnTo>
                  <a:lnTo>
                    <a:pt x="1010" y="300"/>
                  </a:lnTo>
                  <a:lnTo>
                    <a:pt x="1006" y="300"/>
                  </a:lnTo>
                  <a:lnTo>
                    <a:pt x="999" y="302"/>
                  </a:lnTo>
                  <a:lnTo>
                    <a:pt x="997" y="304"/>
                  </a:lnTo>
                  <a:lnTo>
                    <a:pt x="995" y="308"/>
                  </a:lnTo>
                  <a:lnTo>
                    <a:pt x="989" y="314"/>
                  </a:lnTo>
                  <a:lnTo>
                    <a:pt x="985" y="321"/>
                  </a:lnTo>
                  <a:lnTo>
                    <a:pt x="980" y="336"/>
                  </a:lnTo>
                  <a:lnTo>
                    <a:pt x="974" y="346"/>
                  </a:lnTo>
                  <a:lnTo>
                    <a:pt x="964" y="355"/>
                  </a:lnTo>
                  <a:lnTo>
                    <a:pt x="955" y="361"/>
                  </a:lnTo>
                  <a:lnTo>
                    <a:pt x="943" y="365"/>
                  </a:lnTo>
                  <a:lnTo>
                    <a:pt x="926" y="365"/>
                  </a:lnTo>
                  <a:lnTo>
                    <a:pt x="921" y="365"/>
                  </a:lnTo>
                  <a:lnTo>
                    <a:pt x="917" y="367"/>
                  </a:lnTo>
                  <a:lnTo>
                    <a:pt x="915" y="369"/>
                  </a:lnTo>
                  <a:lnTo>
                    <a:pt x="915" y="373"/>
                  </a:lnTo>
                  <a:lnTo>
                    <a:pt x="917" y="380"/>
                  </a:lnTo>
                  <a:lnTo>
                    <a:pt x="917" y="384"/>
                  </a:lnTo>
                  <a:lnTo>
                    <a:pt x="915" y="388"/>
                  </a:lnTo>
                  <a:lnTo>
                    <a:pt x="913" y="392"/>
                  </a:lnTo>
                  <a:lnTo>
                    <a:pt x="911" y="394"/>
                  </a:lnTo>
                  <a:lnTo>
                    <a:pt x="900" y="401"/>
                  </a:lnTo>
                  <a:lnTo>
                    <a:pt x="896" y="403"/>
                  </a:lnTo>
                  <a:lnTo>
                    <a:pt x="892" y="403"/>
                  </a:lnTo>
                  <a:lnTo>
                    <a:pt x="883" y="399"/>
                  </a:lnTo>
                  <a:lnTo>
                    <a:pt x="867" y="399"/>
                  </a:lnTo>
                  <a:lnTo>
                    <a:pt x="860" y="395"/>
                  </a:lnTo>
                  <a:lnTo>
                    <a:pt x="856" y="395"/>
                  </a:lnTo>
                  <a:lnTo>
                    <a:pt x="848" y="395"/>
                  </a:lnTo>
                  <a:lnTo>
                    <a:pt x="833" y="399"/>
                  </a:lnTo>
                  <a:lnTo>
                    <a:pt x="831" y="399"/>
                  </a:lnTo>
                  <a:lnTo>
                    <a:pt x="826" y="399"/>
                  </a:lnTo>
                  <a:lnTo>
                    <a:pt x="824" y="399"/>
                  </a:lnTo>
                  <a:lnTo>
                    <a:pt x="808" y="403"/>
                  </a:lnTo>
                  <a:lnTo>
                    <a:pt x="803" y="403"/>
                  </a:lnTo>
                  <a:lnTo>
                    <a:pt x="780" y="397"/>
                  </a:lnTo>
                  <a:lnTo>
                    <a:pt x="774" y="394"/>
                  </a:lnTo>
                  <a:lnTo>
                    <a:pt x="767" y="390"/>
                  </a:lnTo>
                  <a:lnTo>
                    <a:pt x="757" y="392"/>
                  </a:lnTo>
                  <a:lnTo>
                    <a:pt x="751" y="394"/>
                  </a:lnTo>
                  <a:lnTo>
                    <a:pt x="744" y="399"/>
                  </a:lnTo>
                  <a:lnTo>
                    <a:pt x="732" y="405"/>
                  </a:lnTo>
                  <a:lnTo>
                    <a:pt x="729" y="407"/>
                  </a:lnTo>
                  <a:lnTo>
                    <a:pt x="729" y="409"/>
                  </a:lnTo>
                  <a:lnTo>
                    <a:pt x="729" y="407"/>
                  </a:lnTo>
                  <a:lnTo>
                    <a:pt x="727" y="399"/>
                  </a:lnTo>
                  <a:lnTo>
                    <a:pt x="725" y="397"/>
                  </a:lnTo>
                  <a:lnTo>
                    <a:pt x="721" y="395"/>
                  </a:lnTo>
                  <a:lnTo>
                    <a:pt x="721" y="395"/>
                  </a:lnTo>
                  <a:lnTo>
                    <a:pt x="719" y="394"/>
                  </a:lnTo>
                  <a:lnTo>
                    <a:pt x="717" y="388"/>
                  </a:lnTo>
                  <a:lnTo>
                    <a:pt x="715" y="382"/>
                  </a:lnTo>
                  <a:lnTo>
                    <a:pt x="715" y="374"/>
                  </a:lnTo>
                  <a:lnTo>
                    <a:pt x="715" y="369"/>
                  </a:lnTo>
                  <a:lnTo>
                    <a:pt x="719" y="355"/>
                  </a:lnTo>
                  <a:lnTo>
                    <a:pt x="719" y="352"/>
                  </a:lnTo>
                  <a:lnTo>
                    <a:pt x="717" y="348"/>
                  </a:lnTo>
                  <a:lnTo>
                    <a:pt x="715" y="344"/>
                  </a:lnTo>
                  <a:lnTo>
                    <a:pt x="713" y="342"/>
                  </a:lnTo>
                  <a:lnTo>
                    <a:pt x="713" y="336"/>
                  </a:lnTo>
                  <a:lnTo>
                    <a:pt x="713" y="331"/>
                  </a:lnTo>
                  <a:lnTo>
                    <a:pt x="715" y="321"/>
                  </a:lnTo>
                  <a:lnTo>
                    <a:pt x="717" y="319"/>
                  </a:lnTo>
                  <a:lnTo>
                    <a:pt x="723" y="316"/>
                  </a:lnTo>
                  <a:lnTo>
                    <a:pt x="725" y="312"/>
                  </a:lnTo>
                  <a:lnTo>
                    <a:pt x="729" y="302"/>
                  </a:lnTo>
                  <a:lnTo>
                    <a:pt x="740" y="291"/>
                  </a:lnTo>
                  <a:lnTo>
                    <a:pt x="744" y="283"/>
                  </a:lnTo>
                  <a:lnTo>
                    <a:pt x="746" y="276"/>
                  </a:lnTo>
                  <a:lnTo>
                    <a:pt x="753" y="266"/>
                  </a:lnTo>
                  <a:lnTo>
                    <a:pt x="755" y="262"/>
                  </a:lnTo>
                  <a:lnTo>
                    <a:pt x="748" y="251"/>
                  </a:lnTo>
                  <a:lnTo>
                    <a:pt x="748" y="247"/>
                  </a:lnTo>
                  <a:lnTo>
                    <a:pt x="748" y="234"/>
                  </a:lnTo>
                  <a:lnTo>
                    <a:pt x="746" y="217"/>
                  </a:lnTo>
                  <a:lnTo>
                    <a:pt x="742" y="205"/>
                  </a:lnTo>
                  <a:lnTo>
                    <a:pt x="742" y="205"/>
                  </a:lnTo>
                  <a:lnTo>
                    <a:pt x="740" y="203"/>
                  </a:lnTo>
                  <a:lnTo>
                    <a:pt x="738" y="203"/>
                  </a:lnTo>
                  <a:lnTo>
                    <a:pt x="738" y="203"/>
                  </a:lnTo>
                  <a:lnTo>
                    <a:pt x="734" y="203"/>
                  </a:lnTo>
                  <a:lnTo>
                    <a:pt x="734" y="203"/>
                  </a:lnTo>
                  <a:lnTo>
                    <a:pt x="736" y="199"/>
                  </a:lnTo>
                  <a:lnTo>
                    <a:pt x="732" y="186"/>
                  </a:lnTo>
                  <a:lnTo>
                    <a:pt x="732" y="182"/>
                  </a:lnTo>
                  <a:lnTo>
                    <a:pt x="730" y="180"/>
                  </a:lnTo>
                  <a:lnTo>
                    <a:pt x="725" y="179"/>
                  </a:lnTo>
                  <a:lnTo>
                    <a:pt x="725" y="177"/>
                  </a:lnTo>
                  <a:lnTo>
                    <a:pt x="725" y="175"/>
                  </a:lnTo>
                  <a:lnTo>
                    <a:pt x="725" y="171"/>
                  </a:lnTo>
                  <a:lnTo>
                    <a:pt x="725" y="169"/>
                  </a:lnTo>
                  <a:lnTo>
                    <a:pt x="725" y="167"/>
                  </a:lnTo>
                  <a:lnTo>
                    <a:pt x="721" y="167"/>
                  </a:lnTo>
                  <a:lnTo>
                    <a:pt x="721" y="167"/>
                  </a:lnTo>
                  <a:lnTo>
                    <a:pt x="719" y="165"/>
                  </a:lnTo>
                  <a:lnTo>
                    <a:pt x="721" y="163"/>
                  </a:lnTo>
                  <a:lnTo>
                    <a:pt x="725" y="161"/>
                  </a:lnTo>
                  <a:lnTo>
                    <a:pt x="725" y="160"/>
                  </a:lnTo>
                  <a:lnTo>
                    <a:pt x="725" y="154"/>
                  </a:lnTo>
                  <a:lnTo>
                    <a:pt x="717" y="148"/>
                  </a:lnTo>
                  <a:lnTo>
                    <a:pt x="717" y="142"/>
                  </a:lnTo>
                  <a:lnTo>
                    <a:pt x="717" y="139"/>
                  </a:lnTo>
                  <a:lnTo>
                    <a:pt x="723" y="135"/>
                  </a:lnTo>
                  <a:lnTo>
                    <a:pt x="721" y="133"/>
                  </a:lnTo>
                  <a:lnTo>
                    <a:pt x="719" y="133"/>
                  </a:lnTo>
                  <a:lnTo>
                    <a:pt x="717" y="135"/>
                  </a:lnTo>
                  <a:lnTo>
                    <a:pt x="715" y="135"/>
                  </a:lnTo>
                  <a:lnTo>
                    <a:pt x="713" y="135"/>
                  </a:lnTo>
                  <a:lnTo>
                    <a:pt x="713" y="133"/>
                  </a:lnTo>
                  <a:lnTo>
                    <a:pt x="715" y="131"/>
                  </a:lnTo>
                  <a:lnTo>
                    <a:pt x="715" y="129"/>
                  </a:lnTo>
                  <a:lnTo>
                    <a:pt x="713" y="129"/>
                  </a:lnTo>
                  <a:lnTo>
                    <a:pt x="711" y="125"/>
                  </a:lnTo>
                  <a:lnTo>
                    <a:pt x="711" y="123"/>
                  </a:lnTo>
                  <a:lnTo>
                    <a:pt x="706" y="121"/>
                  </a:lnTo>
                  <a:lnTo>
                    <a:pt x="704" y="120"/>
                  </a:lnTo>
                  <a:lnTo>
                    <a:pt x="702" y="118"/>
                  </a:lnTo>
                  <a:lnTo>
                    <a:pt x="700" y="112"/>
                  </a:lnTo>
                  <a:lnTo>
                    <a:pt x="700" y="110"/>
                  </a:lnTo>
                  <a:lnTo>
                    <a:pt x="698" y="108"/>
                  </a:lnTo>
                  <a:lnTo>
                    <a:pt x="698" y="106"/>
                  </a:lnTo>
                  <a:lnTo>
                    <a:pt x="698" y="104"/>
                  </a:lnTo>
                  <a:lnTo>
                    <a:pt x="698" y="104"/>
                  </a:lnTo>
                  <a:lnTo>
                    <a:pt x="698" y="102"/>
                  </a:lnTo>
                  <a:lnTo>
                    <a:pt x="698" y="101"/>
                  </a:lnTo>
                  <a:lnTo>
                    <a:pt x="698" y="99"/>
                  </a:lnTo>
                  <a:lnTo>
                    <a:pt x="694" y="99"/>
                  </a:lnTo>
                  <a:lnTo>
                    <a:pt x="692" y="97"/>
                  </a:lnTo>
                  <a:lnTo>
                    <a:pt x="692" y="95"/>
                  </a:lnTo>
                  <a:lnTo>
                    <a:pt x="692" y="91"/>
                  </a:lnTo>
                  <a:lnTo>
                    <a:pt x="689" y="89"/>
                  </a:lnTo>
                  <a:lnTo>
                    <a:pt x="687" y="87"/>
                  </a:lnTo>
                  <a:lnTo>
                    <a:pt x="685" y="85"/>
                  </a:lnTo>
                  <a:lnTo>
                    <a:pt x="687" y="82"/>
                  </a:lnTo>
                  <a:lnTo>
                    <a:pt x="687" y="80"/>
                  </a:lnTo>
                  <a:lnTo>
                    <a:pt x="685" y="74"/>
                  </a:lnTo>
                  <a:lnTo>
                    <a:pt x="679" y="68"/>
                  </a:lnTo>
                  <a:lnTo>
                    <a:pt x="673" y="55"/>
                  </a:lnTo>
                  <a:lnTo>
                    <a:pt x="673" y="53"/>
                  </a:lnTo>
                  <a:lnTo>
                    <a:pt x="651" y="34"/>
                  </a:lnTo>
                  <a:lnTo>
                    <a:pt x="637" y="26"/>
                  </a:lnTo>
                  <a:lnTo>
                    <a:pt x="635" y="26"/>
                  </a:lnTo>
                  <a:lnTo>
                    <a:pt x="632" y="26"/>
                  </a:lnTo>
                  <a:lnTo>
                    <a:pt x="630" y="26"/>
                  </a:lnTo>
                  <a:lnTo>
                    <a:pt x="628" y="24"/>
                  </a:lnTo>
                  <a:lnTo>
                    <a:pt x="624" y="19"/>
                  </a:lnTo>
                  <a:lnTo>
                    <a:pt x="614" y="11"/>
                  </a:lnTo>
                  <a:lnTo>
                    <a:pt x="611" y="7"/>
                  </a:lnTo>
                  <a:lnTo>
                    <a:pt x="609" y="5"/>
                  </a:lnTo>
                  <a:lnTo>
                    <a:pt x="607" y="4"/>
                  </a:lnTo>
                  <a:lnTo>
                    <a:pt x="607" y="0"/>
                  </a:lnTo>
                  <a:lnTo>
                    <a:pt x="607" y="2"/>
                  </a:lnTo>
                  <a:lnTo>
                    <a:pt x="607" y="34"/>
                  </a:lnTo>
                  <a:lnTo>
                    <a:pt x="607" y="45"/>
                  </a:lnTo>
                  <a:lnTo>
                    <a:pt x="607" y="55"/>
                  </a:lnTo>
                  <a:lnTo>
                    <a:pt x="607" y="120"/>
                  </a:lnTo>
                  <a:lnTo>
                    <a:pt x="607" y="129"/>
                  </a:lnTo>
                  <a:lnTo>
                    <a:pt x="607" y="205"/>
                  </a:lnTo>
                  <a:lnTo>
                    <a:pt x="607" y="215"/>
                  </a:lnTo>
                  <a:lnTo>
                    <a:pt x="607" y="226"/>
                  </a:lnTo>
                  <a:lnTo>
                    <a:pt x="607" y="268"/>
                  </a:lnTo>
                  <a:lnTo>
                    <a:pt x="607" y="279"/>
                  </a:lnTo>
                  <a:lnTo>
                    <a:pt x="607" y="333"/>
                  </a:lnTo>
                  <a:lnTo>
                    <a:pt x="607" y="344"/>
                  </a:lnTo>
                  <a:lnTo>
                    <a:pt x="607" y="355"/>
                  </a:lnTo>
                  <a:lnTo>
                    <a:pt x="607" y="397"/>
                  </a:lnTo>
                  <a:lnTo>
                    <a:pt x="607" y="409"/>
                  </a:lnTo>
                  <a:lnTo>
                    <a:pt x="607" y="462"/>
                  </a:lnTo>
                  <a:lnTo>
                    <a:pt x="607" y="473"/>
                  </a:lnTo>
                  <a:lnTo>
                    <a:pt x="607" y="485"/>
                  </a:lnTo>
                  <a:lnTo>
                    <a:pt x="607" y="549"/>
                  </a:lnTo>
                  <a:lnTo>
                    <a:pt x="607" y="561"/>
                  </a:lnTo>
                  <a:lnTo>
                    <a:pt x="607" y="637"/>
                  </a:lnTo>
                  <a:lnTo>
                    <a:pt x="607" y="646"/>
                  </a:lnTo>
                  <a:lnTo>
                    <a:pt x="607" y="658"/>
                  </a:lnTo>
                  <a:lnTo>
                    <a:pt x="607" y="698"/>
                  </a:lnTo>
                  <a:lnTo>
                    <a:pt x="607" y="705"/>
                  </a:lnTo>
                  <a:lnTo>
                    <a:pt x="601" y="705"/>
                  </a:lnTo>
                  <a:lnTo>
                    <a:pt x="599" y="705"/>
                  </a:lnTo>
                  <a:lnTo>
                    <a:pt x="594" y="705"/>
                  </a:lnTo>
                  <a:lnTo>
                    <a:pt x="592" y="705"/>
                  </a:lnTo>
                  <a:lnTo>
                    <a:pt x="588" y="707"/>
                  </a:lnTo>
                  <a:lnTo>
                    <a:pt x="580" y="715"/>
                  </a:lnTo>
                  <a:lnTo>
                    <a:pt x="574" y="717"/>
                  </a:lnTo>
                  <a:lnTo>
                    <a:pt x="567" y="717"/>
                  </a:lnTo>
                  <a:lnTo>
                    <a:pt x="563" y="719"/>
                  </a:lnTo>
                  <a:lnTo>
                    <a:pt x="559" y="721"/>
                  </a:lnTo>
                  <a:lnTo>
                    <a:pt x="555" y="723"/>
                  </a:lnTo>
                  <a:lnTo>
                    <a:pt x="538" y="724"/>
                  </a:lnTo>
                  <a:lnTo>
                    <a:pt x="536" y="724"/>
                  </a:lnTo>
                  <a:lnTo>
                    <a:pt x="535" y="726"/>
                  </a:lnTo>
                  <a:lnTo>
                    <a:pt x="535" y="726"/>
                  </a:lnTo>
                  <a:lnTo>
                    <a:pt x="533" y="728"/>
                  </a:lnTo>
                  <a:lnTo>
                    <a:pt x="531" y="730"/>
                  </a:lnTo>
                  <a:lnTo>
                    <a:pt x="531" y="732"/>
                  </a:lnTo>
                  <a:lnTo>
                    <a:pt x="529" y="736"/>
                  </a:lnTo>
                  <a:lnTo>
                    <a:pt x="529" y="736"/>
                  </a:lnTo>
                  <a:lnTo>
                    <a:pt x="527" y="738"/>
                  </a:lnTo>
                  <a:lnTo>
                    <a:pt x="525" y="740"/>
                  </a:lnTo>
                  <a:lnTo>
                    <a:pt x="521" y="755"/>
                  </a:lnTo>
                  <a:lnTo>
                    <a:pt x="519" y="757"/>
                  </a:lnTo>
                  <a:lnTo>
                    <a:pt x="516" y="761"/>
                  </a:lnTo>
                  <a:lnTo>
                    <a:pt x="512" y="761"/>
                  </a:lnTo>
                  <a:lnTo>
                    <a:pt x="498" y="764"/>
                  </a:lnTo>
                  <a:lnTo>
                    <a:pt x="495" y="766"/>
                  </a:lnTo>
                  <a:lnTo>
                    <a:pt x="495" y="766"/>
                  </a:lnTo>
                  <a:lnTo>
                    <a:pt x="489" y="763"/>
                  </a:lnTo>
                  <a:lnTo>
                    <a:pt x="487" y="763"/>
                  </a:lnTo>
                  <a:lnTo>
                    <a:pt x="485" y="764"/>
                  </a:lnTo>
                  <a:lnTo>
                    <a:pt x="483" y="766"/>
                  </a:lnTo>
                  <a:lnTo>
                    <a:pt x="479" y="772"/>
                  </a:lnTo>
                  <a:lnTo>
                    <a:pt x="479" y="778"/>
                  </a:lnTo>
                  <a:lnTo>
                    <a:pt x="481" y="782"/>
                  </a:lnTo>
                  <a:lnTo>
                    <a:pt x="487" y="793"/>
                  </a:lnTo>
                  <a:lnTo>
                    <a:pt x="487" y="795"/>
                  </a:lnTo>
                  <a:lnTo>
                    <a:pt x="485" y="797"/>
                  </a:lnTo>
                  <a:lnTo>
                    <a:pt x="479" y="797"/>
                  </a:lnTo>
                  <a:lnTo>
                    <a:pt x="477" y="797"/>
                  </a:lnTo>
                  <a:lnTo>
                    <a:pt x="476" y="801"/>
                  </a:lnTo>
                  <a:lnTo>
                    <a:pt x="476" y="802"/>
                  </a:lnTo>
                  <a:lnTo>
                    <a:pt x="464" y="806"/>
                  </a:lnTo>
                  <a:lnTo>
                    <a:pt x="458" y="810"/>
                  </a:lnTo>
                  <a:lnTo>
                    <a:pt x="451" y="810"/>
                  </a:lnTo>
                  <a:lnTo>
                    <a:pt x="449" y="806"/>
                  </a:lnTo>
                  <a:lnTo>
                    <a:pt x="447" y="804"/>
                  </a:lnTo>
                  <a:lnTo>
                    <a:pt x="445" y="804"/>
                  </a:lnTo>
                  <a:lnTo>
                    <a:pt x="439" y="804"/>
                  </a:lnTo>
                  <a:lnTo>
                    <a:pt x="438" y="802"/>
                  </a:lnTo>
                  <a:lnTo>
                    <a:pt x="436" y="801"/>
                  </a:lnTo>
                  <a:lnTo>
                    <a:pt x="432" y="795"/>
                  </a:lnTo>
                  <a:lnTo>
                    <a:pt x="430" y="791"/>
                  </a:lnTo>
                  <a:lnTo>
                    <a:pt x="394" y="785"/>
                  </a:lnTo>
                  <a:lnTo>
                    <a:pt x="360" y="791"/>
                  </a:lnTo>
                  <a:lnTo>
                    <a:pt x="354" y="795"/>
                  </a:lnTo>
                  <a:lnTo>
                    <a:pt x="350" y="795"/>
                  </a:lnTo>
                  <a:lnTo>
                    <a:pt x="350" y="795"/>
                  </a:lnTo>
                  <a:lnTo>
                    <a:pt x="348" y="793"/>
                  </a:lnTo>
                  <a:lnTo>
                    <a:pt x="346" y="793"/>
                  </a:lnTo>
                  <a:lnTo>
                    <a:pt x="346" y="793"/>
                  </a:lnTo>
                  <a:lnTo>
                    <a:pt x="344" y="795"/>
                  </a:lnTo>
                  <a:lnTo>
                    <a:pt x="342" y="795"/>
                  </a:lnTo>
                  <a:lnTo>
                    <a:pt x="341" y="795"/>
                  </a:lnTo>
                  <a:lnTo>
                    <a:pt x="339" y="795"/>
                  </a:lnTo>
                  <a:lnTo>
                    <a:pt x="337" y="797"/>
                  </a:lnTo>
                  <a:lnTo>
                    <a:pt x="333" y="799"/>
                  </a:lnTo>
                  <a:lnTo>
                    <a:pt x="329" y="797"/>
                  </a:lnTo>
                  <a:lnTo>
                    <a:pt x="322" y="795"/>
                  </a:lnTo>
                  <a:lnTo>
                    <a:pt x="318" y="795"/>
                  </a:lnTo>
                  <a:lnTo>
                    <a:pt x="302" y="797"/>
                  </a:lnTo>
                  <a:lnTo>
                    <a:pt x="297" y="799"/>
                  </a:lnTo>
                  <a:lnTo>
                    <a:pt x="293" y="799"/>
                  </a:lnTo>
                  <a:lnTo>
                    <a:pt x="280" y="793"/>
                  </a:lnTo>
                  <a:lnTo>
                    <a:pt x="272" y="789"/>
                  </a:lnTo>
                  <a:lnTo>
                    <a:pt x="263" y="782"/>
                  </a:lnTo>
                  <a:lnTo>
                    <a:pt x="255" y="778"/>
                  </a:lnTo>
                  <a:lnTo>
                    <a:pt x="249" y="774"/>
                  </a:lnTo>
                  <a:lnTo>
                    <a:pt x="221" y="768"/>
                  </a:lnTo>
                  <a:lnTo>
                    <a:pt x="215" y="768"/>
                  </a:lnTo>
                  <a:lnTo>
                    <a:pt x="213" y="770"/>
                  </a:lnTo>
                  <a:lnTo>
                    <a:pt x="209" y="772"/>
                  </a:lnTo>
                  <a:lnTo>
                    <a:pt x="207" y="772"/>
                  </a:lnTo>
                  <a:lnTo>
                    <a:pt x="205" y="772"/>
                  </a:lnTo>
                  <a:lnTo>
                    <a:pt x="200" y="772"/>
                  </a:lnTo>
                  <a:lnTo>
                    <a:pt x="196" y="770"/>
                  </a:lnTo>
                  <a:lnTo>
                    <a:pt x="196" y="766"/>
                  </a:lnTo>
                  <a:lnTo>
                    <a:pt x="196" y="761"/>
                  </a:lnTo>
                  <a:lnTo>
                    <a:pt x="196" y="757"/>
                  </a:lnTo>
                  <a:lnTo>
                    <a:pt x="192" y="755"/>
                  </a:lnTo>
                  <a:lnTo>
                    <a:pt x="190" y="755"/>
                  </a:lnTo>
                  <a:lnTo>
                    <a:pt x="186" y="757"/>
                  </a:lnTo>
                  <a:lnTo>
                    <a:pt x="183" y="759"/>
                  </a:lnTo>
                  <a:lnTo>
                    <a:pt x="175" y="759"/>
                  </a:lnTo>
                  <a:lnTo>
                    <a:pt x="167" y="761"/>
                  </a:lnTo>
                  <a:lnTo>
                    <a:pt x="162" y="759"/>
                  </a:lnTo>
                  <a:lnTo>
                    <a:pt x="162" y="753"/>
                  </a:lnTo>
                  <a:lnTo>
                    <a:pt x="164" y="745"/>
                  </a:lnTo>
                  <a:lnTo>
                    <a:pt x="164" y="738"/>
                  </a:lnTo>
                  <a:lnTo>
                    <a:pt x="162" y="734"/>
                  </a:lnTo>
                  <a:lnTo>
                    <a:pt x="156" y="732"/>
                  </a:lnTo>
                  <a:lnTo>
                    <a:pt x="154" y="728"/>
                  </a:lnTo>
                  <a:lnTo>
                    <a:pt x="154" y="724"/>
                  </a:lnTo>
                  <a:lnTo>
                    <a:pt x="148" y="717"/>
                  </a:lnTo>
                  <a:lnTo>
                    <a:pt x="148" y="713"/>
                  </a:lnTo>
                  <a:lnTo>
                    <a:pt x="148" y="711"/>
                  </a:lnTo>
                  <a:lnTo>
                    <a:pt x="150" y="709"/>
                  </a:lnTo>
                  <a:lnTo>
                    <a:pt x="154" y="707"/>
                  </a:lnTo>
                  <a:lnTo>
                    <a:pt x="156" y="705"/>
                  </a:lnTo>
                  <a:lnTo>
                    <a:pt x="160" y="704"/>
                  </a:lnTo>
                  <a:lnTo>
                    <a:pt x="162" y="700"/>
                  </a:lnTo>
                  <a:lnTo>
                    <a:pt x="162" y="694"/>
                  </a:lnTo>
                  <a:lnTo>
                    <a:pt x="162" y="690"/>
                  </a:lnTo>
                  <a:lnTo>
                    <a:pt x="160" y="688"/>
                  </a:lnTo>
                  <a:lnTo>
                    <a:pt x="158" y="685"/>
                  </a:lnTo>
                  <a:lnTo>
                    <a:pt x="156" y="683"/>
                  </a:lnTo>
                  <a:lnTo>
                    <a:pt x="156" y="679"/>
                  </a:lnTo>
                  <a:lnTo>
                    <a:pt x="156" y="677"/>
                  </a:lnTo>
                  <a:lnTo>
                    <a:pt x="154" y="675"/>
                  </a:lnTo>
                  <a:lnTo>
                    <a:pt x="154" y="673"/>
                  </a:lnTo>
                  <a:lnTo>
                    <a:pt x="152" y="671"/>
                  </a:lnTo>
                  <a:lnTo>
                    <a:pt x="152" y="669"/>
                  </a:lnTo>
                  <a:lnTo>
                    <a:pt x="152" y="667"/>
                  </a:lnTo>
                  <a:lnTo>
                    <a:pt x="150" y="666"/>
                  </a:lnTo>
                  <a:lnTo>
                    <a:pt x="145" y="666"/>
                  </a:lnTo>
                  <a:lnTo>
                    <a:pt x="135" y="669"/>
                  </a:lnTo>
                  <a:lnTo>
                    <a:pt x="129" y="667"/>
                  </a:lnTo>
                  <a:lnTo>
                    <a:pt x="126" y="664"/>
                  </a:lnTo>
                  <a:lnTo>
                    <a:pt x="124" y="654"/>
                  </a:lnTo>
                  <a:lnTo>
                    <a:pt x="126" y="650"/>
                  </a:lnTo>
                  <a:lnTo>
                    <a:pt x="126" y="645"/>
                  </a:lnTo>
                  <a:lnTo>
                    <a:pt x="124" y="641"/>
                  </a:lnTo>
                  <a:lnTo>
                    <a:pt x="118" y="641"/>
                  </a:lnTo>
                  <a:lnTo>
                    <a:pt x="116" y="639"/>
                  </a:lnTo>
                  <a:lnTo>
                    <a:pt x="114" y="635"/>
                  </a:lnTo>
                  <a:lnTo>
                    <a:pt x="110" y="631"/>
                  </a:lnTo>
                  <a:lnTo>
                    <a:pt x="108" y="627"/>
                  </a:lnTo>
                  <a:lnTo>
                    <a:pt x="107" y="627"/>
                  </a:lnTo>
                  <a:lnTo>
                    <a:pt x="105" y="627"/>
                  </a:lnTo>
                  <a:lnTo>
                    <a:pt x="101" y="627"/>
                  </a:lnTo>
                  <a:lnTo>
                    <a:pt x="99" y="629"/>
                  </a:lnTo>
                  <a:lnTo>
                    <a:pt x="93" y="633"/>
                  </a:lnTo>
                  <a:lnTo>
                    <a:pt x="89" y="633"/>
                  </a:lnTo>
                  <a:lnTo>
                    <a:pt x="88" y="633"/>
                  </a:lnTo>
                  <a:lnTo>
                    <a:pt x="86" y="635"/>
                  </a:lnTo>
                  <a:lnTo>
                    <a:pt x="84" y="637"/>
                  </a:lnTo>
                  <a:lnTo>
                    <a:pt x="82" y="637"/>
                  </a:lnTo>
                  <a:lnTo>
                    <a:pt x="80" y="633"/>
                  </a:lnTo>
                  <a:lnTo>
                    <a:pt x="78" y="633"/>
                  </a:lnTo>
                  <a:lnTo>
                    <a:pt x="76" y="635"/>
                  </a:lnTo>
                  <a:lnTo>
                    <a:pt x="74" y="637"/>
                  </a:lnTo>
                  <a:lnTo>
                    <a:pt x="74" y="639"/>
                  </a:lnTo>
                  <a:lnTo>
                    <a:pt x="72" y="654"/>
                  </a:lnTo>
                  <a:lnTo>
                    <a:pt x="70" y="656"/>
                  </a:lnTo>
                  <a:lnTo>
                    <a:pt x="70" y="656"/>
                  </a:lnTo>
                  <a:lnTo>
                    <a:pt x="69" y="654"/>
                  </a:lnTo>
                  <a:lnTo>
                    <a:pt x="67" y="654"/>
                  </a:lnTo>
                  <a:lnTo>
                    <a:pt x="67" y="654"/>
                  </a:lnTo>
                  <a:lnTo>
                    <a:pt x="65" y="654"/>
                  </a:lnTo>
                  <a:lnTo>
                    <a:pt x="65" y="654"/>
                  </a:lnTo>
                  <a:lnTo>
                    <a:pt x="63" y="656"/>
                  </a:lnTo>
                  <a:lnTo>
                    <a:pt x="65" y="658"/>
                  </a:lnTo>
                  <a:lnTo>
                    <a:pt x="67" y="662"/>
                  </a:lnTo>
                  <a:lnTo>
                    <a:pt x="67" y="662"/>
                  </a:lnTo>
                  <a:lnTo>
                    <a:pt x="65" y="664"/>
                  </a:lnTo>
                  <a:lnTo>
                    <a:pt x="61" y="664"/>
                  </a:lnTo>
                  <a:lnTo>
                    <a:pt x="59" y="664"/>
                  </a:lnTo>
                  <a:lnTo>
                    <a:pt x="59" y="666"/>
                  </a:lnTo>
                  <a:lnTo>
                    <a:pt x="59" y="667"/>
                  </a:lnTo>
                  <a:lnTo>
                    <a:pt x="61" y="669"/>
                  </a:lnTo>
                  <a:lnTo>
                    <a:pt x="63" y="671"/>
                  </a:lnTo>
                  <a:lnTo>
                    <a:pt x="61" y="673"/>
                  </a:lnTo>
                  <a:lnTo>
                    <a:pt x="61" y="675"/>
                  </a:lnTo>
                  <a:lnTo>
                    <a:pt x="59" y="675"/>
                  </a:lnTo>
                  <a:lnTo>
                    <a:pt x="57" y="673"/>
                  </a:lnTo>
                  <a:lnTo>
                    <a:pt x="55" y="673"/>
                  </a:lnTo>
                  <a:lnTo>
                    <a:pt x="51" y="673"/>
                  </a:lnTo>
                  <a:lnTo>
                    <a:pt x="51" y="677"/>
                  </a:lnTo>
                  <a:lnTo>
                    <a:pt x="51" y="681"/>
                  </a:lnTo>
                  <a:lnTo>
                    <a:pt x="53" y="685"/>
                  </a:lnTo>
                  <a:lnTo>
                    <a:pt x="57" y="690"/>
                  </a:lnTo>
                  <a:lnTo>
                    <a:pt x="59" y="694"/>
                  </a:lnTo>
                  <a:lnTo>
                    <a:pt x="57" y="696"/>
                  </a:lnTo>
                  <a:lnTo>
                    <a:pt x="53" y="696"/>
                  </a:lnTo>
                  <a:lnTo>
                    <a:pt x="53" y="702"/>
                  </a:lnTo>
                  <a:lnTo>
                    <a:pt x="53" y="705"/>
                  </a:lnTo>
                  <a:lnTo>
                    <a:pt x="51" y="709"/>
                  </a:lnTo>
                  <a:lnTo>
                    <a:pt x="50" y="711"/>
                  </a:lnTo>
                  <a:lnTo>
                    <a:pt x="48" y="717"/>
                  </a:lnTo>
                  <a:lnTo>
                    <a:pt x="44" y="719"/>
                  </a:lnTo>
                  <a:lnTo>
                    <a:pt x="40" y="719"/>
                  </a:lnTo>
                  <a:lnTo>
                    <a:pt x="40" y="717"/>
                  </a:lnTo>
                  <a:lnTo>
                    <a:pt x="40" y="715"/>
                  </a:lnTo>
                  <a:lnTo>
                    <a:pt x="38" y="711"/>
                  </a:lnTo>
                  <a:lnTo>
                    <a:pt x="38" y="711"/>
                  </a:lnTo>
                  <a:lnTo>
                    <a:pt x="36" y="711"/>
                  </a:lnTo>
                  <a:lnTo>
                    <a:pt x="23" y="724"/>
                  </a:lnTo>
                  <a:lnTo>
                    <a:pt x="15" y="726"/>
                  </a:lnTo>
                  <a:lnTo>
                    <a:pt x="11" y="730"/>
                  </a:lnTo>
                  <a:lnTo>
                    <a:pt x="6" y="732"/>
                  </a:lnTo>
                  <a:lnTo>
                    <a:pt x="4" y="734"/>
                  </a:lnTo>
                  <a:lnTo>
                    <a:pt x="4" y="736"/>
                  </a:lnTo>
                  <a:lnTo>
                    <a:pt x="4" y="740"/>
                  </a:lnTo>
                  <a:lnTo>
                    <a:pt x="2" y="742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6" y="749"/>
                  </a:lnTo>
                  <a:lnTo>
                    <a:pt x="8" y="751"/>
                  </a:lnTo>
                  <a:lnTo>
                    <a:pt x="11" y="759"/>
                  </a:lnTo>
                  <a:lnTo>
                    <a:pt x="13" y="761"/>
                  </a:lnTo>
                  <a:lnTo>
                    <a:pt x="15" y="761"/>
                  </a:lnTo>
                  <a:lnTo>
                    <a:pt x="15" y="761"/>
                  </a:lnTo>
                  <a:lnTo>
                    <a:pt x="17" y="761"/>
                  </a:lnTo>
                  <a:lnTo>
                    <a:pt x="17" y="763"/>
                  </a:lnTo>
                  <a:lnTo>
                    <a:pt x="19" y="766"/>
                  </a:lnTo>
                  <a:lnTo>
                    <a:pt x="19" y="768"/>
                  </a:lnTo>
                  <a:lnTo>
                    <a:pt x="19" y="772"/>
                  </a:lnTo>
                  <a:lnTo>
                    <a:pt x="19" y="778"/>
                  </a:lnTo>
                  <a:lnTo>
                    <a:pt x="21" y="785"/>
                  </a:lnTo>
                  <a:lnTo>
                    <a:pt x="23" y="789"/>
                  </a:lnTo>
                  <a:lnTo>
                    <a:pt x="34" y="801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6" y="821"/>
                  </a:lnTo>
                  <a:lnTo>
                    <a:pt x="48" y="823"/>
                  </a:lnTo>
                  <a:lnTo>
                    <a:pt x="59" y="833"/>
                  </a:lnTo>
                  <a:lnTo>
                    <a:pt x="61" y="837"/>
                  </a:lnTo>
                  <a:lnTo>
                    <a:pt x="61" y="841"/>
                  </a:lnTo>
                  <a:lnTo>
                    <a:pt x="61" y="844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5" y="854"/>
                  </a:lnTo>
                  <a:lnTo>
                    <a:pt x="65" y="860"/>
                  </a:lnTo>
                  <a:lnTo>
                    <a:pt x="67" y="861"/>
                  </a:lnTo>
                  <a:lnTo>
                    <a:pt x="67" y="863"/>
                  </a:lnTo>
                  <a:lnTo>
                    <a:pt x="69" y="865"/>
                  </a:lnTo>
                  <a:lnTo>
                    <a:pt x="72" y="877"/>
                  </a:lnTo>
                  <a:lnTo>
                    <a:pt x="76" y="880"/>
                  </a:lnTo>
                  <a:lnTo>
                    <a:pt x="76" y="880"/>
                  </a:lnTo>
                  <a:lnTo>
                    <a:pt x="76" y="882"/>
                  </a:lnTo>
                  <a:lnTo>
                    <a:pt x="80" y="886"/>
                  </a:lnTo>
                  <a:lnTo>
                    <a:pt x="80" y="888"/>
                  </a:lnTo>
                  <a:lnTo>
                    <a:pt x="88" y="907"/>
                  </a:lnTo>
                  <a:lnTo>
                    <a:pt x="88" y="909"/>
                  </a:lnTo>
                  <a:lnTo>
                    <a:pt x="93" y="924"/>
                  </a:lnTo>
                  <a:lnTo>
                    <a:pt x="93" y="932"/>
                  </a:lnTo>
                  <a:lnTo>
                    <a:pt x="95" y="936"/>
                  </a:lnTo>
                  <a:lnTo>
                    <a:pt x="97" y="938"/>
                  </a:lnTo>
                  <a:lnTo>
                    <a:pt x="97" y="939"/>
                  </a:lnTo>
                  <a:lnTo>
                    <a:pt x="101" y="951"/>
                  </a:lnTo>
                  <a:lnTo>
                    <a:pt x="103" y="953"/>
                  </a:lnTo>
                  <a:lnTo>
                    <a:pt x="103" y="958"/>
                  </a:lnTo>
                  <a:lnTo>
                    <a:pt x="103" y="962"/>
                  </a:lnTo>
                  <a:lnTo>
                    <a:pt x="101" y="962"/>
                  </a:lnTo>
                  <a:lnTo>
                    <a:pt x="107" y="977"/>
                  </a:lnTo>
                  <a:lnTo>
                    <a:pt x="107" y="979"/>
                  </a:lnTo>
                  <a:lnTo>
                    <a:pt x="107" y="981"/>
                  </a:lnTo>
                  <a:lnTo>
                    <a:pt x="108" y="983"/>
                  </a:lnTo>
                  <a:lnTo>
                    <a:pt x="108" y="985"/>
                  </a:lnTo>
                  <a:lnTo>
                    <a:pt x="108" y="985"/>
                  </a:lnTo>
                  <a:lnTo>
                    <a:pt x="110" y="993"/>
                  </a:lnTo>
                  <a:lnTo>
                    <a:pt x="120" y="1017"/>
                  </a:lnTo>
                  <a:lnTo>
                    <a:pt x="126" y="1033"/>
                  </a:lnTo>
                  <a:lnTo>
                    <a:pt x="126" y="1040"/>
                  </a:lnTo>
                  <a:lnTo>
                    <a:pt x="128" y="1048"/>
                  </a:lnTo>
                  <a:lnTo>
                    <a:pt x="137" y="1063"/>
                  </a:lnTo>
                  <a:lnTo>
                    <a:pt x="137" y="1069"/>
                  </a:lnTo>
                  <a:lnTo>
                    <a:pt x="137" y="1071"/>
                  </a:lnTo>
                  <a:lnTo>
                    <a:pt x="139" y="1076"/>
                  </a:lnTo>
                  <a:lnTo>
                    <a:pt x="141" y="1082"/>
                  </a:lnTo>
                  <a:lnTo>
                    <a:pt x="141" y="1084"/>
                  </a:lnTo>
                  <a:lnTo>
                    <a:pt x="152" y="1103"/>
                  </a:lnTo>
                  <a:lnTo>
                    <a:pt x="154" y="1107"/>
                  </a:lnTo>
                  <a:lnTo>
                    <a:pt x="156" y="1113"/>
                  </a:lnTo>
                  <a:lnTo>
                    <a:pt x="166" y="1130"/>
                  </a:lnTo>
                  <a:lnTo>
                    <a:pt x="171" y="1133"/>
                  </a:lnTo>
                  <a:lnTo>
                    <a:pt x="169" y="1141"/>
                  </a:lnTo>
                  <a:lnTo>
                    <a:pt x="175" y="1151"/>
                  </a:lnTo>
                  <a:lnTo>
                    <a:pt x="185" y="1164"/>
                  </a:lnTo>
                  <a:lnTo>
                    <a:pt x="186" y="1171"/>
                  </a:lnTo>
                  <a:lnTo>
                    <a:pt x="188" y="1179"/>
                  </a:lnTo>
                  <a:lnTo>
                    <a:pt x="188" y="1181"/>
                  </a:lnTo>
                  <a:lnTo>
                    <a:pt x="198" y="1200"/>
                  </a:lnTo>
                  <a:lnTo>
                    <a:pt x="211" y="1217"/>
                  </a:lnTo>
                  <a:lnTo>
                    <a:pt x="213" y="1221"/>
                  </a:lnTo>
                  <a:lnTo>
                    <a:pt x="215" y="1230"/>
                  </a:lnTo>
                  <a:lnTo>
                    <a:pt x="219" y="1234"/>
                  </a:lnTo>
                  <a:lnTo>
                    <a:pt x="219" y="1234"/>
                  </a:lnTo>
                  <a:lnTo>
                    <a:pt x="221" y="1240"/>
                  </a:lnTo>
                  <a:lnTo>
                    <a:pt x="221" y="1240"/>
                  </a:lnTo>
                  <a:lnTo>
                    <a:pt x="225" y="1246"/>
                  </a:lnTo>
                  <a:lnTo>
                    <a:pt x="225" y="1246"/>
                  </a:lnTo>
                  <a:lnTo>
                    <a:pt x="234" y="1248"/>
                  </a:lnTo>
                  <a:lnTo>
                    <a:pt x="234" y="1227"/>
                  </a:lnTo>
                  <a:lnTo>
                    <a:pt x="244" y="1215"/>
                  </a:lnTo>
                  <a:lnTo>
                    <a:pt x="245" y="1200"/>
                  </a:lnTo>
                  <a:lnTo>
                    <a:pt x="257" y="1190"/>
                  </a:lnTo>
                  <a:lnTo>
                    <a:pt x="261" y="1177"/>
                  </a:lnTo>
                  <a:lnTo>
                    <a:pt x="264" y="1171"/>
                  </a:lnTo>
                  <a:lnTo>
                    <a:pt x="268" y="1170"/>
                  </a:lnTo>
                  <a:lnTo>
                    <a:pt x="272" y="1170"/>
                  </a:lnTo>
                  <a:lnTo>
                    <a:pt x="274" y="1170"/>
                  </a:lnTo>
                  <a:lnTo>
                    <a:pt x="278" y="1170"/>
                  </a:lnTo>
                  <a:lnTo>
                    <a:pt x="282" y="1173"/>
                  </a:lnTo>
                  <a:lnTo>
                    <a:pt x="285" y="1175"/>
                  </a:lnTo>
                  <a:lnTo>
                    <a:pt x="291" y="1179"/>
                  </a:lnTo>
                  <a:lnTo>
                    <a:pt x="299" y="1175"/>
                  </a:lnTo>
                  <a:lnTo>
                    <a:pt x="306" y="1171"/>
                  </a:lnTo>
                  <a:lnTo>
                    <a:pt x="316" y="1158"/>
                  </a:lnTo>
                  <a:lnTo>
                    <a:pt x="323" y="1145"/>
                  </a:lnTo>
                  <a:lnTo>
                    <a:pt x="327" y="1130"/>
                  </a:lnTo>
                  <a:lnTo>
                    <a:pt x="333" y="1120"/>
                  </a:lnTo>
                  <a:lnTo>
                    <a:pt x="335" y="1114"/>
                  </a:lnTo>
                  <a:lnTo>
                    <a:pt x="344" y="1120"/>
                  </a:lnTo>
                  <a:lnTo>
                    <a:pt x="346" y="1114"/>
                  </a:lnTo>
                  <a:lnTo>
                    <a:pt x="352" y="1109"/>
                  </a:lnTo>
                  <a:lnTo>
                    <a:pt x="361" y="1109"/>
                  </a:lnTo>
                  <a:lnTo>
                    <a:pt x="373" y="1118"/>
                  </a:lnTo>
                  <a:lnTo>
                    <a:pt x="384" y="1124"/>
                  </a:lnTo>
                  <a:lnTo>
                    <a:pt x="392" y="1130"/>
                  </a:lnTo>
                  <a:lnTo>
                    <a:pt x="398" y="1137"/>
                  </a:lnTo>
                  <a:lnTo>
                    <a:pt x="401" y="1145"/>
                  </a:lnTo>
                  <a:lnTo>
                    <a:pt x="409" y="1152"/>
                  </a:lnTo>
                  <a:lnTo>
                    <a:pt x="426" y="1158"/>
                  </a:lnTo>
                  <a:lnTo>
                    <a:pt x="426" y="1183"/>
                  </a:lnTo>
                  <a:lnTo>
                    <a:pt x="420" y="1190"/>
                  </a:lnTo>
                  <a:lnTo>
                    <a:pt x="424" y="1202"/>
                  </a:lnTo>
                  <a:lnTo>
                    <a:pt x="420" y="1215"/>
                  </a:lnTo>
                  <a:lnTo>
                    <a:pt x="426" y="1253"/>
                  </a:lnTo>
                  <a:lnTo>
                    <a:pt x="430" y="1263"/>
                  </a:lnTo>
                  <a:lnTo>
                    <a:pt x="434" y="1268"/>
                  </a:lnTo>
                  <a:lnTo>
                    <a:pt x="436" y="1272"/>
                  </a:lnTo>
                  <a:lnTo>
                    <a:pt x="436" y="1276"/>
                  </a:lnTo>
                  <a:lnTo>
                    <a:pt x="436" y="1282"/>
                  </a:lnTo>
                  <a:lnTo>
                    <a:pt x="438" y="1301"/>
                  </a:lnTo>
                  <a:lnTo>
                    <a:pt x="438" y="1308"/>
                  </a:lnTo>
                  <a:lnTo>
                    <a:pt x="439" y="1314"/>
                  </a:lnTo>
                  <a:lnTo>
                    <a:pt x="445" y="1318"/>
                  </a:lnTo>
                  <a:lnTo>
                    <a:pt x="445" y="1322"/>
                  </a:lnTo>
                  <a:lnTo>
                    <a:pt x="447" y="1326"/>
                  </a:lnTo>
                  <a:lnTo>
                    <a:pt x="449" y="1329"/>
                  </a:lnTo>
                  <a:lnTo>
                    <a:pt x="447" y="1335"/>
                  </a:lnTo>
                  <a:lnTo>
                    <a:pt x="447" y="1343"/>
                  </a:lnTo>
                  <a:lnTo>
                    <a:pt x="447" y="1346"/>
                  </a:lnTo>
                  <a:lnTo>
                    <a:pt x="449" y="1364"/>
                  </a:lnTo>
                  <a:lnTo>
                    <a:pt x="449" y="1373"/>
                  </a:lnTo>
                  <a:lnTo>
                    <a:pt x="445" y="1381"/>
                  </a:lnTo>
                  <a:lnTo>
                    <a:pt x="441" y="1394"/>
                  </a:lnTo>
                  <a:lnTo>
                    <a:pt x="451" y="1394"/>
                  </a:lnTo>
                  <a:lnTo>
                    <a:pt x="453" y="1396"/>
                  </a:lnTo>
                  <a:lnTo>
                    <a:pt x="457" y="1396"/>
                  </a:lnTo>
                  <a:lnTo>
                    <a:pt x="458" y="1398"/>
                  </a:lnTo>
                  <a:lnTo>
                    <a:pt x="458" y="1400"/>
                  </a:lnTo>
                  <a:lnTo>
                    <a:pt x="460" y="1400"/>
                  </a:lnTo>
                  <a:lnTo>
                    <a:pt x="460" y="1400"/>
                  </a:lnTo>
                  <a:lnTo>
                    <a:pt x="462" y="1400"/>
                  </a:lnTo>
                  <a:lnTo>
                    <a:pt x="462" y="1400"/>
                  </a:lnTo>
                  <a:lnTo>
                    <a:pt x="464" y="1398"/>
                  </a:lnTo>
                  <a:lnTo>
                    <a:pt x="466" y="1398"/>
                  </a:lnTo>
                  <a:lnTo>
                    <a:pt x="466" y="1398"/>
                  </a:lnTo>
                  <a:lnTo>
                    <a:pt x="468" y="1398"/>
                  </a:lnTo>
                  <a:lnTo>
                    <a:pt x="468" y="1400"/>
                  </a:lnTo>
                  <a:lnTo>
                    <a:pt x="470" y="1400"/>
                  </a:lnTo>
                  <a:lnTo>
                    <a:pt x="470" y="1400"/>
                  </a:lnTo>
                  <a:lnTo>
                    <a:pt x="474" y="1398"/>
                  </a:lnTo>
                  <a:lnTo>
                    <a:pt x="479" y="1392"/>
                  </a:lnTo>
                  <a:lnTo>
                    <a:pt x="481" y="1392"/>
                  </a:lnTo>
                  <a:lnTo>
                    <a:pt x="483" y="1392"/>
                  </a:lnTo>
                  <a:lnTo>
                    <a:pt x="479" y="1404"/>
                  </a:lnTo>
                  <a:lnTo>
                    <a:pt x="479" y="1405"/>
                  </a:lnTo>
                  <a:lnTo>
                    <a:pt x="481" y="1407"/>
                  </a:lnTo>
                  <a:lnTo>
                    <a:pt x="485" y="1409"/>
                  </a:lnTo>
                  <a:lnTo>
                    <a:pt x="487" y="1411"/>
                  </a:lnTo>
                  <a:lnTo>
                    <a:pt x="489" y="1413"/>
                  </a:lnTo>
                  <a:lnTo>
                    <a:pt x="493" y="1421"/>
                  </a:lnTo>
                  <a:lnTo>
                    <a:pt x="493" y="1421"/>
                  </a:lnTo>
                  <a:lnTo>
                    <a:pt x="495" y="1423"/>
                  </a:lnTo>
                  <a:lnTo>
                    <a:pt x="497" y="1423"/>
                  </a:lnTo>
                  <a:lnTo>
                    <a:pt x="498" y="1423"/>
                  </a:lnTo>
                  <a:lnTo>
                    <a:pt x="498" y="1423"/>
                  </a:lnTo>
                  <a:lnTo>
                    <a:pt x="500" y="1424"/>
                  </a:lnTo>
                  <a:lnTo>
                    <a:pt x="500" y="1424"/>
                  </a:lnTo>
                  <a:lnTo>
                    <a:pt x="502" y="1424"/>
                  </a:lnTo>
                  <a:lnTo>
                    <a:pt x="502" y="1424"/>
                  </a:lnTo>
                  <a:lnTo>
                    <a:pt x="504" y="1424"/>
                  </a:lnTo>
                  <a:lnTo>
                    <a:pt x="504" y="1423"/>
                  </a:lnTo>
                  <a:lnTo>
                    <a:pt x="506" y="1423"/>
                  </a:lnTo>
                  <a:lnTo>
                    <a:pt x="506" y="1423"/>
                  </a:lnTo>
                  <a:lnTo>
                    <a:pt x="508" y="1423"/>
                  </a:lnTo>
                  <a:lnTo>
                    <a:pt x="508" y="1424"/>
                  </a:lnTo>
                  <a:lnTo>
                    <a:pt x="510" y="1424"/>
                  </a:lnTo>
                  <a:lnTo>
                    <a:pt x="510" y="1424"/>
                  </a:lnTo>
                  <a:lnTo>
                    <a:pt x="510" y="1426"/>
                  </a:lnTo>
                  <a:lnTo>
                    <a:pt x="512" y="1428"/>
                  </a:lnTo>
                  <a:lnTo>
                    <a:pt x="514" y="1430"/>
                  </a:lnTo>
                  <a:lnTo>
                    <a:pt x="514" y="1430"/>
                  </a:lnTo>
                  <a:lnTo>
                    <a:pt x="516" y="1432"/>
                  </a:lnTo>
                  <a:lnTo>
                    <a:pt x="516" y="1432"/>
                  </a:lnTo>
                  <a:lnTo>
                    <a:pt x="517" y="1432"/>
                  </a:lnTo>
                  <a:lnTo>
                    <a:pt x="519" y="1432"/>
                  </a:lnTo>
                  <a:lnTo>
                    <a:pt x="519" y="1432"/>
                  </a:lnTo>
                  <a:lnTo>
                    <a:pt x="519" y="1438"/>
                  </a:lnTo>
                  <a:lnTo>
                    <a:pt x="519" y="1440"/>
                  </a:lnTo>
                  <a:lnTo>
                    <a:pt x="519" y="1442"/>
                  </a:lnTo>
                  <a:lnTo>
                    <a:pt x="519" y="1443"/>
                  </a:lnTo>
                  <a:lnTo>
                    <a:pt x="519" y="1445"/>
                  </a:lnTo>
                  <a:lnTo>
                    <a:pt x="519" y="1447"/>
                  </a:lnTo>
                  <a:lnTo>
                    <a:pt x="521" y="1451"/>
                  </a:lnTo>
                  <a:lnTo>
                    <a:pt x="521" y="1463"/>
                  </a:lnTo>
                  <a:lnTo>
                    <a:pt x="521" y="1464"/>
                  </a:lnTo>
                  <a:lnTo>
                    <a:pt x="514" y="1472"/>
                  </a:lnTo>
                  <a:lnTo>
                    <a:pt x="510" y="1478"/>
                  </a:lnTo>
                  <a:lnTo>
                    <a:pt x="512" y="1489"/>
                  </a:lnTo>
                  <a:lnTo>
                    <a:pt x="514" y="1493"/>
                  </a:lnTo>
                  <a:lnTo>
                    <a:pt x="514" y="1497"/>
                  </a:lnTo>
                  <a:lnTo>
                    <a:pt x="521" y="1510"/>
                  </a:lnTo>
                  <a:lnTo>
                    <a:pt x="521" y="1516"/>
                  </a:lnTo>
                  <a:lnTo>
                    <a:pt x="519" y="1535"/>
                  </a:lnTo>
                  <a:lnTo>
                    <a:pt x="529" y="1544"/>
                  </a:lnTo>
                  <a:lnTo>
                    <a:pt x="538" y="1540"/>
                  </a:lnTo>
                  <a:lnTo>
                    <a:pt x="540" y="1539"/>
                  </a:lnTo>
                  <a:lnTo>
                    <a:pt x="540" y="1537"/>
                  </a:lnTo>
                  <a:lnTo>
                    <a:pt x="538" y="1537"/>
                  </a:lnTo>
                  <a:lnTo>
                    <a:pt x="538" y="1535"/>
                  </a:lnTo>
                  <a:lnTo>
                    <a:pt x="536" y="1529"/>
                  </a:lnTo>
                  <a:lnTo>
                    <a:pt x="536" y="1523"/>
                  </a:lnTo>
                  <a:lnTo>
                    <a:pt x="540" y="1516"/>
                  </a:lnTo>
                  <a:lnTo>
                    <a:pt x="542" y="1508"/>
                  </a:lnTo>
                  <a:lnTo>
                    <a:pt x="546" y="1504"/>
                  </a:lnTo>
                  <a:lnTo>
                    <a:pt x="550" y="1508"/>
                  </a:lnTo>
                  <a:lnTo>
                    <a:pt x="554" y="1506"/>
                  </a:lnTo>
                  <a:lnTo>
                    <a:pt x="559" y="1504"/>
                  </a:lnTo>
                  <a:lnTo>
                    <a:pt x="563" y="1499"/>
                  </a:lnTo>
                  <a:lnTo>
                    <a:pt x="571" y="1495"/>
                  </a:lnTo>
                  <a:lnTo>
                    <a:pt x="574" y="1491"/>
                  </a:lnTo>
                  <a:lnTo>
                    <a:pt x="588" y="1491"/>
                  </a:lnTo>
                  <a:lnTo>
                    <a:pt x="597" y="1487"/>
                  </a:lnTo>
                  <a:lnTo>
                    <a:pt x="613" y="1476"/>
                  </a:lnTo>
                  <a:lnTo>
                    <a:pt x="618" y="1468"/>
                  </a:lnTo>
                  <a:lnTo>
                    <a:pt x="622" y="1464"/>
                  </a:lnTo>
                  <a:lnTo>
                    <a:pt x="633" y="1453"/>
                  </a:lnTo>
                  <a:lnTo>
                    <a:pt x="639" y="1453"/>
                  </a:lnTo>
                  <a:lnTo>
                    <a:pt x="641" y="1455"/>
                  </a:lnTo>
                  <a:lnTo>
                    <a:pt x="643" y="1461"/>
                  </a:lnTo>
                  <a:lnTo>
                    <a:pt x="647" y="1464"/>
                  </a:lnTo>
                  <a:lnTo>
                    <a:pt x="647" y="1472"/>
                  </a:lnTo>
                  <a:lnTo>
                    <a:pt x="633" y="1489"/>
                  </a:lnTo>
                  <a:lnTo>
                    <a:pt x="628" y="1495"/>
                  </a:lnTo>
                  <a:lnTo>
                    <a:pt x="624" y="1499"/>
                  </a:lnTo>
                  <a:lnTo>
                    <a:pt x="624" y="1508"/>
                  </a:lnTo>
                  <a:lnTo>
                    <a:pt x="626" y="1521"/>
                  </a:lnTo>
                  <a:lnTo>
                    <a:pt x="632" y="1537"/>
                  </a:lnTo>
                  <a:lnTo>
                    <a:pt x="639" y="1554"/>
                  </a:lnTo>
                  <a:lnTo>
                    <a:pt x="641" y="1565"/>
                  </a:lnTo>
                  <a:lnTo>
                    <a:pt x="645" y="1571"/>
                  </a:lnTo>
                  <a:lnTo>
                    <a:pt x="651" y="1575"/>
                  </a:lnTo>
                  <a:lnTo>
                    <a:pt x="654" y="1577"/>
                  </a:lnTo>
                  <a:lnTo>
                    <a:pt x="658" y="1579"/>
                  </a:lnTo>
                  <a:lnTo>
                    <a:pt x="662" y="1586"/>
                  </a:lnTo>
                  <a:lnTo>
                    <a:pt x="668" y="1590"/>
                  </a:lnTo>
                  <a:lnTo>
                    <a:pt x="671" y="1598"/>
                  </a:lnTo>
                  <a:lnTo>
                    <a:pt x="675" y="1599"/>
                  </a:lnTo>
                  <a:lnTo>
                    <a:pt x="683" y="1605"/>
                  </a:lnTo>
                  <a:lnTo>
                    <a:pt x="694" y="1603"/>
                  </a:lnTo>
                  <a:lnTo>
                    <a:pt x="704" y="1599"/>
                  </a:lnTo>
                  <a:lnTo>
                    <a:pt x="708" y="1599"/>
                  </a:lnTo>
                  <a:lnTo>
                    <a:pt x="715" y="1603"/>
                  </a:lnTo>
                  <a:lnTo>
                    <a:pt x="730" y="1601"/>
                  </a:lnTo>
                  <a:lnTo>
                    <a:pt x="746" y="1590"/>
                  </a:lnTo>
                  <a:lnTo>
                    <a:pt x="748" y="1580"/>
                  </a:lnTo>
                  <a:lnTo>
                    <a:pt x="749" y="1569"/>
                  </a:lnTo>
                  <a:lnTo>
                    <a:pt x="751" y="1561"/>
                  </a:lnTo>
                  <a:lnTo>
                    <a:pt x="759" y="1554"/>
                  </a:lnTo>
                  <a:lnTo>
                    <a:pt x="772" y="1548"/>
                  </a:lnTo>
                  <a:lnTo>
                    <a:pt x="782" y="1546"/>
                  </a:lnTo>
                  <a:lnTo>
                    <a:pt x="789" y="1544"/>
                  </a:lnTo>
                  <a:lnTo>
                    <a:pt x="803" y="1539"/>
                  </a:lnTo>
                  <a:lnTo>
                    <a:pt x="812" y="1520"/>
                  </a:lnTo>
                  <a:lnTo>
                    <a:pt x="816" y="1508"/>
                  </a:lnTo>
                  <a:lnTo>
                    <a:pt x="824" y="1504"/>
                  </a:lnTo>
                  <a:lnTo>
                    <a:pt x="826" y="1502"/>
                  </a:lnTo>
                  <a:lnTo>
                    <a:pt x="829" y="1499"/>
                  </a:lnTo>
                  <a:lnTo>
                    <a:pt x="835" y="1491"/>
                  </a:lnTo>
                  <a:lnTo>
                    <a:pt x="848" y="1487"/>
                  </a:lnTo>
                  <a:lnTo>
                    <a:pt x="854" y="1485"/>
                  </a:lnTo>
                  <a:lnTo>
                    <a:pt x="864" y="1480"/>
                  </a:lnTo>
                  <a:lnTo>
                    <a:pt x="873" y="1474"/>
                  </a:lnTo>
                  <a:lnTo>
                    <a:pt x="877" y="1464"/>
                  </a:lnTo>
                  <a:lnTo>
                    <a:pt x="886" y="1461"/>
                  </a:lnTo>
                  <a:lnTo>
                    <a:pt x="892" y="1459"/>
                  </a:lnTo>
                  <a:lnTo>
                    <a:pt x="898" y="1461"/>
                  </a:lnTo>
                  <a:lnTo>
                    <a:pt x="905" y="1459"/>
                  </a:lnTo>
                  <a:lnTo>
                    <a:pt x="913" y="1461"/>
                  </a:lnTo>
                  <a:lnTo>
                    <a:pt x="919" y="1463"/>
                  </a:lnTo>
                  <a:lnTo>
                    <a:pt x="928" y="1464"/>
                  </a:lnTo>
                  <a:lnTo>
                    <a:pt x="940" y="1463"/>
                  </a:lnTo>
                  <a:lnTo>
                    <a:pt x="949" y="1455"/>
                  </a:lnTo>
                  <a:lnTo>
                    <a:pt x="955" y="1447"/>
                  </a:lnTo>
                  <a:lnTo>
                    <a:pt x="964" y="1436"/>
                  </a:lnTo>
                  <a:lnTo>
                    <a:pt x="968" y="1434"/>
                  </a:lnTo>
                  <a:lnTo>
                    <a:pt x="972" y="1426"/>
                  </a:lnTo>
                  <a:lnTo>
                    <a:pt x="968" y="1419"/>
                  </a:lnTo>
                  <a:lnTo>
                    <a:pt x="968" y="1417"/>
                  </a:lnTo>
                  <a:lnTo>
                    <a:pt x="968" y="1415"/>
                  </a:lnTo>
                  <a:lnTo>
                    <a:pt x="968" y="1415"/>
                  </a:lnTo>
                  <a:lnTo>
                    <a:pt x="970" y="1407"/>
                  </a:lnTo>
                  <a:lnTo>
                    <a:pt x="968" y="1400"/>
                  </a:lnTo>
                  <a:lnTo>
                    <a:pt x="970" y="1398"/>
                  </a:lnTo>
                  <a:lnTo>
                    <a:pt x="970" y="1394"/>
                  </a:lnTo>
                  <a:lnTo>
                    <a:pt x="972" y="1392"/>
                  </a:lnTo>
                  <a:lnTo>
                    <a:pt x="972" y="1386"/>
                  </a:lnTo>
                  <a:lnTo>
                    <a:pt x="980" y="1386"/>
                  </a:lnTo>
                  <a:lnTo>
                    <a:pt x="1001" y="1335"/>
                  </a:lnTo>
                  <a:lnTo>
                    <a:pt x="1004" y="1329"/>
                  </a:lnTo>
                  <a:lnTo>
                    <a:pt x="1037" y="1345"/>
                  </a:lnTo>
                  <a:lnTo>
                    <a:pt x="1044" y="1350"/>
                  </a:lnTo>
                  <a:lnTo>
                    <a:pt x="1052" y="1358"/>
                  </a:lnTo>
                  <a:lnTo>
                    <a:pt x="1059" y="1369"/>
                  </a:lnTo>
                  <a:lnTo>
                    <a:pt x="1075" y="1375"/>
                  </a:lnTo>
                  <a:lnTo>
                    <a:pt x="1084" y="1383"/>
                  </a:lnTo>
                  <a:lnTo>
                    <a:pt x="1098" y="1383"/>
                  </a:lnTo>
                  <a:lnTo>
                    <a:pt x="1105" y="1386"/>
                  </a:lnTo>
                  <a:lnTo>
                    <a:pt x="1117" y="1386"/>
                  </a:lnTo>
                  <a:lnTo>
                    <a:pt x="1126" y="1388"/>
                  </a:lnTo>
                  <a:lnTo>
                    <a:pt x="1132" y="1392"/>
                  </a:lnTo>
                  <a:lnTo>
                    <a:pt x="1134" y="1400"/>
                  </a:lnTo>
                  <a:lnTo>
                    <a:pt x="1134" y="1402"/>
                  </a:lnTo>
                  <a:lnTo>
                    <a:pt x="1139" y="1411"/>
                  </a:lnTo>
                  <a:lnTo>
                    <a:pt x="1158" y="1394"/>
                  </a:lnTo>
                  <a:lnTo>
                    <a:pt x="1162" y="1388"/>
                  </a:lnTo>
                  <a:lnTo>
                    <a:pt x="1166" y="1383"/>
                  </a:lnTo>
                  <a:lnTo>
                    <a:pt x="1177" y="1365"/>
                  </a:lnTo>
                  <a:lnTo>
                    <a:pt x="1189" y="1360"/>
                  </a:lnTo>
                  <a:lnTo>
                    <a:pt x="1196" y="1350"/>
                  </a:lnTo>
                  <a:lnTo>
                    <a:pt x="1217" y="1350"/>
                  </a:lnTo>
                  <a:lnTo>
                    <a:pt x="1221" y="1350"/>
                  </a:lnTo>
                  <a:lnTo>
                    <a:pt x="1229" y="1346"/>
                  </a:lnTo>
                  <a:lnTo>
                    <a:pt x="1234" y="1346"/>
                  </a:lnTo>
                  <a:lnTo>
                    <a:pt x="1248" y="1348"/>
                  </a:lnTo>
                  <a:lnTo>
                    <a:pt x="1263" y="1356"/>
                  </a:lnTo>
                  <a:lnTo>
                    <a:pt x="1267" y="1360"/>
                  </a:lnTo>
                  <a:lnTo>
                    <a:pt x="1269" y="1364"/>
                  </a:lnTo>
                  <a:lnTo>
                    <a:pt x="1269" y="1369"/>
                  </a:lnTo>
                  <a:lnTo>
                    <a:pt x="1276" y="1375"/>
                  </a:lnTo>
                  <a:lnTo>
                    <a:pt x="1282" y="1371"/>
                  </a:lnTo>
                  <a:lnTo>
                    <a:pt x="1288" y="1367"/>
                  </a:lnTo>
                  <a:lnTo>
                    <a:pt x="1293" y="1360"/>
                  </a:lnTo>
                  <a:lnTo>
                    <a:pt x="1299" y="1358"/>
                  </a:lnTo>
                  <a:lnTo>
                    <a:pt x="1303" y="1358"/>
                  </a:lnTo>
                  <a:lnTo>
                    <a:pt x="1311" y="1369"/>
                  </a:lnTo>
                  <a:lnTo>
                    <a:pt x="1326" y="1373"/>
                  </a:lnTo>
                  <a:lnTo>
                    <a:pt x="1326" y="1365"/>
                  </a:lnTo>
                  <a:lnTo>
                    <a:pt x="1331" y="1365"/>
                  </a:lnTo>
                  <a:lnTo>
                    <a:pt x="1341" y="1365"/>
                  </a:lnTo>
                  <a:lnTo>
                    <a:pt x="1358" y="1358"/>
                  </a:lnTo>
                  <a:lnTo>
                    <a:pt x="1387" y="1356"/>
                  </a:lnTo>
                  <a:lnTo>
                    <a:pt x="1389" y="1326"/>
                  </a:lnTo>
                  <a:lnTo>
                    <a:pt x="1390" y="1314"/>
                  </a:lnTo>
                  <a:lnTo>
                    <a:pt x="1394" y="1308"/>
                  </a:lnTo>
                  <a:lnTo>
                    <a:pt x="1396" y="1299"/>
                  </a:lnTo>
                  <a:lnTo>
                    <a:pt x="1396" y="1295"/>
                  </a:lnTo>
                  <a:lnTo>
                    <a:pt x="1419" y="1293"/>
                  </a:lnTo>
                  <a:lnTo>
                    <a:pt x="1432" y="1291"/>
                  </a:lnTo>
                  <a:lnTo>
                    <a:pt x="1440" y="1288"/>
                  </a:lnTo>
                  <a:lnTo>
                    <a:pt x="1446" y="1286"/>
                  </a:lnTo>
                  <a:lnTo>
                    <a:pt x="1449" y="1282"/>
                  </a:lnTo>
                  <a:lnTo>
                    <a:pt x="1457" y="1278"/>
                  </a:lnTo>
                  <a:lnTo>
                    <a:pt x="1467" y="1270"/>
                  </a:lnTo>
                  <a:lnTo>
                    <a:pt x="1468" y="1270"/>
                  </a:lnTo>
                  <a:lnTo>
                    <a:pt x="1484" y="1267"/>
                  </a:lnTo>
                  <a:lnTo>
                    <a:pt x="1508" y="1255"/>
                  </a:lnTo>
                  <a:lnTo>
                    <a:pt x="1533" y="1259"/>
                  </a:lnTo>
                  <a:lnTo>
                    <a:pt x="1537" y="1257"/>
                  </a:lnTo>
                  <a:lnTo>
                    <a:pt x="1539" y="1246"/>
                  </a:lnTo>
                  <a:lnTo>
                    <a:pt x="1544" y="1240"/>
                  </a:lnTo>
                  <a:lnTo>
                    <a:pt x="1548" y="1232"/>
                  </a:lnTo>
                  <a:lnTo>
                    <a:pt x="1550" y="1229"/>
                  </a:lnTo>
                  <a:lnTo>
                    <a:pt x="1552" y="1225"/>
                  </a:lnTo>
                  <a:lnTo>
                    <a:pt x="1554" y="1219"/>
                  </a:lnTo>
                  <a:lnTo>
                    <a:pt x="1554" y="1213"/>
                  </a:lnTo>
                  <a:lnTo>
                    <a:pt x="1558" y="1206"/>
                  </a:lnTo>
                  <a:lnTo>
                    <a:pt x="1560" y="1200"/>
                  </a:lnTo>
                  <a:lnTo>
                    <a:pt x="1558" y="1192"/>
                  </a:lnTo>
                  <a:lnTo>
                    <a:pt x="1556" y="1189"/>
                  </a:lnTo>
                  <a:lnTo>
                    <a:pt x="1556" y="1185"/>
                  </a:lnTo>
                  <a:lnTo>
                    <a:pt x="1562" y="11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85EBDF8-EFB1-BA40-B5C7-27D82DB43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795" y="1514539"/>
              <a:ext cx="1014413" cy="1073150"/>
            </a:xfrm>
            <a:custGeom>
              <a:avLst/>
              <a:gdLst>
                <a:gd name="T0" fmla="*/ 637 w 639"/>
                <a:gd name="T1" fmla="*/ 141 h 676"/>
                <a:gd name="T2" fmla="*/ 612 w 639"/>
                <a:gd name="T3" fmla="*/ 2 h 676"/>
                <a:gd name="T4" fmla="*/ 593 w 639"/>
                <a:gd name="T5" fmla="*/ 16 h 676"/>
                <a:gd name="T6" fmla="*/ 580 w 639"/>
                <a:gd name="T7" fmla="*/ 10 h 676"/>
                <a:gd name="T8" fmla="*/ 567 w 639"/>
                <a:gd name="T9" fmla="*/ 14 h 676"/>
                <a:gd name="T10" fmla="*/ 544 w 639"/>
                <a:gd name="T11" fmla="*/ 12 h 676"/>
                <a:gd name="T12" fmla="*/ 527 w 639"/>
                <a:gd name="T13" fmla="*/ 21 h 676"/>
                <a:gd name="T14" fmla="*/ 538 w 639"/>
                <a:gd name="T15" fmla="*/ 90 h 676"/>
                <a:gd name="T16" fmla="*/ 571 w 639"/>
                <a:gd name="T17" fmla="*/ 132 h 676"/>
                <a:gd name="T18" fmla="*/ 529 w 639"/>
                <a:gd name="T19" fmla="*/ 168 h 676"/>
                <a:gd name="T20" fmla="*/ 523 w 639"/>
                <a:gd name="T21" fmla="*/ 193 h 676"/>
                <a:gd name="T22" fmla="*/ 512 w 639"/>
                <a:gd name="T23" fmla="*/ 198 h 676"/>
                <a:gd name="T24" fmla="*/ 491 w 639"/>
                <a:gd name="T25" fmla="*/ 153 h 676"/>
                <a:gd name="T26" fmla="*/ 485 w 639"/>
                <a:gd name="T27" fmla="*/ 128 h 676"/>
                <a:gd name="T28" fmla="*/ 407 w 639"/>
                <a:gd name="T29" fmla="*/ 107 h 676"/>
                <a:gd name="T30" fmla="*/ 335 w 639"/>
                <a:gd name="T31" fmla="*/ 122 h 676"/>
                <a:gd name="T32" fmla="*/ 266 w 639"/>
                <a:gd name="T33" fmla="*/ 196 h 676"/>
                <a:gd name="T34" fmla="*/ 232 w 639"/>
                <a:gd name="T35" fmla="*/ 231 h 676"/>
                <a:gd name="T36" fmla="*/ 190 w 639"/>
                <a:gd name="T37" fmla="*/ 196 h 676"/>
                <a:gd name="T38" fmla="*/ 188 w 639"/>
                <a:gd name="T39" fmla="*/ 191 h 676"/>
                <a:gd name="T40" fmla="*/ 190 w 639"/>
                <a:gd name="T41" fmla="*/ 168 h 676"/>
                <a:gd name="T42" fmla="*/ 198 w 639"/>
                <a:gd name="T43" fmla="*/ 156 h 676"/>
                <a:gd name="T44" fmla="*/ 127 w 639"/>
                <a:gd name="T45" fmla="*/ 179 h 676"/>
                <a:gd name="T46" fmla="*/ 53 w 639"/>
                <a:gd name="T47" fmla="*/ 196 h 676"/>
                <a:gd name="T48" fmla="*/ 13 w 639"/>
                <a:gd name="T49" fmla="*/ 229 h 676"/>
                <a:gd name="T50" fmla="*/ 72 w 639"/>
                <a:gd name="T51" fmla="*/ 223 h 676"/>
                <a:gd name="T52" fmla="*/ 107 w 639"/>
                <a:gd name="T53" fmla="*/ 229 h 676"/>
                <a:gd name="T54" fmla="*/ 97 w 639"/>
                <a:gd name="T55" fmla="*/ 242 h 676"/>
                <a:gd name="T56" fmla="*/ 122 w 639"/>
                <a:gd name="T57" fmla="*/ 261 h 676"/>
                <a:gd name="T58" fmla="*/ 146 w 639"/>
                <a:gd name="T59" fmla="*/ 280 h 676"/>
                <a:gd name="T60" fmla="*/ 116 w 639"/>
                <a:gd name="T61" fmla="*/ 329 h 676"/>
                <a:gd name="T62" fmla="*/ 80 w 639"/>
                <a:gd name="T63" fmla="*/ 388 h 676"/>
                <a:gd name="T64" fmla="*/ 29 w 639"/>
                <a:gd name="T65" fmla="*/ 406 h 676"/>
                <a:gd name="T66" fmla="*/ 91 w 639"/>
                <a:gd name="T67" fmla="*/ 451 h 676"/>
                <a:gd name="T68" fmla="*/ 36 w 639"/>
                <a:gd name="T69" fmla="*/ 504 h 676"/>
                <a:gd name="T70" fmla="*/ 13 w 639"/>
                <a:gd name="T71" fmla="*/ 533 h 676"/>
                <a:gd name="T72" fmla="*/ 19 w 639"/>
                <a:gd name="T73" fmla="*/ 565 h 676"/>
                <a:gd name="T74" fmla="*/ 30 w 639"/>
                <a:gd name="T75" fmla="*/ 571 h 676"/>
                <a:gd name="T76" fmla="*/ 53 w 639"/>
                <a:gd name="T77" fmla="*/ 581 h 676"/>
                <a:gd name="T78" fmla="*/ 70 w 639"/>
                <a:gd name="T79" fmla="*/ 573 h 676"/>
                <a:gd name="T80" fmla="*/ 101 w 639"/>
                <a:gd name="T81" fmla="*/ 586 h 676"/>
                <a:gd name="T82" fmla="*/ 129 w 639"/>
                <a:gd name="T83" fmla="*/ 582 h 676"/>
                <a:gd name="T84" fmla="*/ 137 w 639"/>
                <a:gd name="T85" fmla="*/ 596 h 676"/>
                <a:gd name="T86" fmla="*/ 154 w 639"/>
                <a:gd name="T87" fmla="*/ 605 h 676"/>
                <a:gd name="T88" fmla="*/ 175 w 639"/>
                <a:gd name="T89" fmla="*/ 617 h 676"/>
                <a:gd name="T90" fmla="*/ 185 w 639"/>
                <a:gd name="T91" fmla="*/ 624 h 676"/>
                <a:gd name="T92" fmla="*/ 205 w 639"/>
                <a:gd name="T93" fmla="*/ 640 h 676"/>
                <a:gd name="T94" fmla="*/ 215 w 639"/>
                <a:gd name="T95" fmla="*/ 657 h 676"/>
                <a:gd name="T96" fmla="*/ 236 w 639"/>
                <a:gd name="T97" fmla="*/ 674 h 676"/>
                <a:gd name="T98" fmla="*/ 243 w 639"/>
                <a:gd name="T99" fmla="*/ 666 h 676"/>
                <a:gd name="T100" fmla="*/ 268 w 639"/>
                <a:gd name="T101" fmla="*/ 655 h 676"/>
                <a:gd name="T102" fmla="*/ 297 w 639"/>
                <a:gd name="T103" fmla="*/ 651 h 676"/>
                <a:gd name="T104" fmla="*/ 335 w 639"/>
                <a:gd name="T105" fmla="*/ 641 h 676"/>
                <a:gd name="T106" fmla="*/ 363 w 639"/>
                <a:gd name="T107" fmla="*/ 628 h 676"/>
                <a:gd name="T108" fmla="*/ 399 w 639"/>
                <a:gd name="T109" fmla="*/ 638 h 676"/>
                <a:gd name="T110" fmla="*/ 437 w 639"/>
                <a:gd name="T111" fmla="*/ 641 h 676"/>
                <a:gd name="T112" fmla="*/ 487 w 639"/>
                <a:gd name="T113" fmla="*/ 640 h 676"/>
                <a:gd name="T114" fmla="*/ 462 w 639"/>
                <a:gd name="T115" fmla="*/ 562 h 676"/>
                <a:gd name="T116" fmla="*/ 434 w 639"/>
                <a:gd name="T117" fmla="*/ 537 h 676"/>
                <a:gd name="T118" fmla="*/ 504 w 639"/>
                <a:gd name="T119" fmla="*/ 356 h 676"/>
                <a:gd name="T120" fmla="*/ 622 w 639"/>
                <a:gd name="T121" fmla="*/ 383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9" h="676">
                  <a:moveTo>
                    <a:pt x="639" y="312"/>
                  </a:moveTo>
                  <a:lnTo>
                    <a:pt x="639" y="301"/>
                  </a:lnTo>
                  <a:lnTo>
                    <a:pt x="637" y="297"/>
                  </a:lnTo>
                  <a:lnTo>
                    <a:pt x="635" y="293"/>
                  </a:lnTo>
                  <a:lnTo>
                    <a:pt x="635" y="288"/>
                  </a:lnTo>
                  <a:lnTo>
                    <a:pt x="635" y="280"/>
                  </a:lnTo>
                  <a:lnTo>
                    <a:pt x="635" y="276"/>
                  </a:lnTo>
                  <a:lnTo>
                    <a:pt x="639" y="267"/>
                  </a:lnTo>
                  <a:lnTo>
                    <a:pt x="639" y="225"/>
                  </a:lnTo>
                  <a:lnTo>
                    <a:pt x="639" y="194"/>
                  </a:lnTo>
                  <a:lnTo>
                    <a:pt x="637" y="173"/>
                  </a:lnTo>
                  <a:lnTo>
                    <a:pt x="637" y="141"/>
                  </a:lnTo>
                  <a:lnTo>
                    <a:pt x="637" y="115"/>
                  </a:lnTo>
                  <a:lnTo>
                    <a:pt x="639" y="101"/>
                  </a:lnTo>
                  <a:lnTo>
                    <a:pt x="639" y="88"/>
                  </a:lnTo>
                  <a:lnTo>
                    <a:pt x="633" y="73"/>
                  </a:lnTo>
                  <a:lnTo>
                    <a:pt x="628" y="59"/>
                  </a:lnTo>
                  <a:lnTo>
                    <a:pt x="618" y="38"/>
                  </a:lnTo>
                  <a:lnTo>
                    <a:pt x="616" y="31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4" y="2"/>
                  </a:lnTo>
                  <a:lnTo>
                    <a:pt x="612" y="2"/>
                  </a:lnTo>
                  <a:lnTo>
                    <a:pt x="609" y="2"/>
                  </a:lnTo>
                  <a:lnTo>
                    <a:pt x="607" y="2"/>
                  </a:lnTo>
                  <a:lnTo>
                    <a:pt x="607" y="2"/>
                  </a:lnTo>
                  <a:lnTo>
                    <a:pt x="605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595" y="8"/>
                  </a:lnTo>
                  <a:lnTo>
                    <a:pt x="595" y="8"/>
                  </a:lnTo>
                  <a:lnTo>
                    <a:pt x="593" y="8"/>
                  </a:lnTo>
                  <a:lnTo>
                    <a:pt x="593" y="14"/>
                  </a:lnTo>
                  <a:lnTo>
                    <a:pt x="593" y="16"/>
                  </a:lnTo>
                  <a:lnTo>
                    <a:pt x="593" y="16"/>
                  </a:lnTo>
                  <a:lnTo>
                    <a:pt x="592" y="16"/>
                  </a:lnTo>
                  <a:lnTo>
                    <a:pt x="592" y="18"/>
                  </a:lnTo>
                  <a:lnTo>
                    <a:pt x="590" y="18"/>
                  </a:lnTo>
                  <a:lnTo>
                    <a:pt x="588" y="18"/>
                  </a:lnTo>
                  <a:lnTo>
                    <a:pt x="584" y="16"/>
                  </a:lnTo>
                  <a:lnTo>
                    <a:pt x="582" y="16"/>
                  </a:lnTo>
                  <a:lnTo>
                    <a:pt x="582" y="14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0" y="10"/>
                  </a:lnTo>
                  <a:lnTo>
                    <a:pt x="580" y="10"/>
                  </a:lnTo>
                  <a:lnTo>
                    <a:pt x="578" y="10"/>
                  </a:lnTo>
                  <a:lnTo>
                    <a:pt x="578" y="10"/>
                  </a:lnTo>
                  <a:lnTo>
                    <a:pt x="576" y="12"/>
                  </a:lnTo>
                  <a:lnTo>
                    <a:pt x="574" y="12"/>
                  </a:lnTo>
                  <a:lnTo>
                    <a:pt x="574" y="12"/>
                  </a:lnTo>
                  <a:lnTo>
                    <a:pt x="573" y="16"/>
                  </a:lnTo>
                  <a:lnTo>
                    <a:pt x="573" y="16"/>
                  </a:lnTo>
                  <a:lnTo>
                    <a:pt x="571" y="18"/>
                  </a:lnTo>
                  <a:lnTo>
                    <a:pt x="571" y="18"/>
                  </a:lnTo>
                  <a:lnTo>
                    <a:pt x="569" y="16"/>
                  </a:lnTo>
                  <a:lnTo>
                    <a:pt x="567" y="16"/>
                  </a:lnTo>
                  <a:lnTo>
                    <a:pt x="567" y="14"/>
                  </a:lnTo>
                  <a:lnTo>
                    <a:pt x="565" y="14"/>
                  </a:lnTo>
                  <a:lnTo>
                    <a:pt x="565" y="14"/>
                  </a:lnTo>
                  <a:lnTo>
                    <a:pt x="561" y="16"/>
                  </a:lnTo>
                  <a:lnTo>
                    <a:pt x="561" y="16"/>
                  </a:lnTo>
                  <a:lnTo>
                    <a:pt x="559" y="16"/>
                  </a:lnTo>
                  <a:lnTo>
                    <a:pt x="557" y="16"/>
                  </a:lnTo>
                  <a:lnTo>
                    <a:pt x="555" y="14"/>
                  </a:lnTo>
                  <a:lnTo>
                    <a:pt x="550" y="12"/>
                  </a:lnTo>
                  <a:lnTo>
                    <a:pt x="550" y="12"/>
                  </a:lnTo>
                  <a:lnTo>
                    <a:pt x="548" y="12"/>
                  </a:lnTo>
                  <a:lnTo>
                    <a:pt x="546" y="12"/>
                  </a:lnTo>
                  <a:lnTo>
                    <a:pt x="544" y="12"/>
                  </a:lnTo>
                  <a:lnTo>
                    <a:pt x="544" y="14"/>
                  </a:lnTo>
                  <a:lnTo>
                    <a:pt x="540" y="16"/>
                  </a:lnTo>
                  <a:lnTo>
                    <a:pt x="538" y="18"/>
                  </a:lnTo>
                  <a:lnTo>
                    <a:pt x="538" y="18"/>
                  </a:lnTo>
                  <a:lnTo>
                    <a:pt x="536" y="18"/>
                  </a:lnTo>
                  <a:lnTo>
                    <a:pt x="536" y="18"/>
                  </a:lnTo>
                  <a:lnTo>
                    <a:pt x="534" y="18"/>
                  </a:lnTo>
                  <a:lnTo>
                    <a:pt x="533" y="18"/>
                  </a:lnTo>
                  <a:lnTo>
                    <a:pt x="533" y="18"/>
                  </a:lnTo>
                  <a:lnTo>
                    <a:pt x="529" y="19"/>
                  </a:lnTo>
                  <a:lnTo>
                    <a:pt x="529" y="19"/>
                  </a:lnTo>
                  <a:lnTo>
                    <a:pt x="527" y="21"/>
                  </a:lnTo>
                  <a:lnTo>
                    <a:pt x="525" y="23"/>
                  </a:lnTo>
                  <a:lnTo>
                    <a:pt x="525" y="23"/>
                  </a:lnTo>
                  <a:lnTo>
                    <a:pt x="517" y="21"/>
                  </a:lnTo>
                  <a:lnTo>
                    <a:pt x="515" y="21"/>
                  </a:lnTo>
                  <a:lnTo>
                    <a:pt x="512" y="27"/>
                  </a:lnTo>
                  <a:lnTo>
                    <a:pt x="536" y="27"/>
                  </a:lnTo>
                  <a:lnTo>
                    <a:pt x="546" y="29"/>
                  </a:lnTo>
                  <a:lnTo>
                    <a:pt x="550" y="37"/>
                  </a:lnTo>
                  <a:lnTo>
                    <a:pt x="546" y="44"/>
                  </a:lnTo>
                  <a:lnTo>
                    <a:pt x="546" y="56"/>
                  </a:lnTo>
                  <a:lnTo>
                    <a:pt x="534" y="84"/>
                  </a:lnTo>
                  <a:lnTo>
                    <a:pt x="538" y="90"/>
                  </a:lnTo>
                  <a:lnTo>
                    <a:pt x="533" y="99"/>
                  </a:lnTo>
                  <a:lnTo>
                    <a:pt x="546" y="99"/>
                  </a:lnTo>
                  <a:lnTo>
                    <a:pt x="546" y="101"/>
                  </a:lnTo>
                  <a:lnTo>
                    <a:pt x="546" y="101"/>
                  </a:lnTo>
                  <a:lnTo>
                    <a:pt x="546" y="103"/>
                  </a:lnTo>
                  <a:lnTo>
                    <a:pt x="546" y="103"/>
                  </a:lnTo>
                  <a:lnTo>
                    <a:pt x="546" y="107"/>
                  </a:lnTo>
                  <a:lnTo>
                    <a:pt x="548" y="111"/>
                  </a:lnTo>
                  <a:lnTo>
                    <a:pt x="567" y="122"/>
                  </a:lnTo>
                  <a:lnTo>
                    <a:pt x="571" y="128"/>
                  </a:lnTo>
                  <a:lnTo>
                    <a:pt x="571" y="130"/>
                  </a:lnTo>
                  <a:lnTo>
                    <a:pt x="571" y="132"/>
                  </a:lnTo>
                  <a:lnTo>
                    <a:pt x="569" y="134"/>
                  </a:lnTo>
                  <a:lnTo>
                    <a:pt x="567" y="134"/>
                  </a:lnTo>
                  <a:lnTo>
                    <a:pt x="563" y="134"/>
                  </a:lnTo>
                  <a:lnTo>
                    <a:pt x="561" y="135"/>
                  </a:lnTo>
                  <a:lnTo>
                    <a:pt x="559" y="137"/>
                  </a:lnTo>
                  <a:lnTo>
                    <a:pt x="557" y="143"/>
                  </a:lnTo>
                  <a:lnTo>
                    <a:pt x="552" y="145"/>
                  </a:lnTo>
                  <a:lnTo>
                    <a:pt x="546" y="147"/>
                  </a:lnTo>
                  <a:lnTo>
                    <a:pt x="536" y="149"/>
                  </a:lnTo>
                  <a:lnTo>
                    <a:pt x="531" y="153"/>
                  </a:lnTo>
                  <a:lnTo>
                    <a:pt x="529" y="164"/>
                  </a:lnTo>
                  <a:lnTo>
                    <a:pt x="529" y="168"/>
                  </a:lnTo>
                  <a:lnTo>
                    <a:pt x="531" y="170"/>
                  </a:lnTo>
                  <a:lnTo>
                    <a:pt x="534" y="170"/>
                  </a:lnTo>
                  <a:lnTo>
                    <a:pt x="538" y="170"/>
                  </a:lnTo>
                  <a:lnTo>
                    <a:pt x="546" y="173"/>
                  </a:lnTo>
                  <a:lnTo>
                    <a:pt x="548" y="175"/>
                  </a:lnTo>
                  <a:lnTo>
                    <a:pt x="548" y="181"/>
                  </a:lnTo>
                  <a:lnTo>
                    <a:pt x="550" y="183"/>
                  </a:lnTo>
                  <a:lnTo>
                    <a:pt x="542" y="193"/>
                  </a:lnTo>
                  <a:lnTo>
                    <a:pt x="540" y="193"/>
                  </a:lnTo>
                  <a:lnTo>
                    <a:pt x="534" y="193"/>
                  </a:lnTo>
                  <a:lnTo>
                    <a:pt x="523" y="193"/>
                  </a:lnTo>
                  <a:lnTo>
                    <a:pt x="523" y="193"/>
                  </a:lnTo>
                  <a:lnTo>
                    <a:pt x="521" y="193"/>
                  </a:lnTo>
                  <a:lnTo>
                    <a:pt x="521" y="193"/>
                  </a:lnTo>
                  <a:lnTo>
                    <a:pt x="519" y="194"/>
                  </a:lnTo>
                  <a:lnTo>
                    <a:pt x="515" y="194"/>
                  </a:lnTo>
                  <a:lnTo>
                    <a:pt x="515" y="194"/>
                  </a:lnTo>
                  <a:lnTo>
                    <a:pt x="514" y="194"/>
                  </a:lnTo>
                  <a:lnTo>
                    <a:pt x="514" y="194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8"/>
                  </a:lnTo>
                  <a:lnTo>
                    <a:pt x="512" y="198"/>
                  </a:lnTo>
                  <a:lnTo>
                    <a:pt x="506" y="200"/>
                  </a:lnTo>
                  <a:lnTo>
                    <a:pt x="487" y="202"/>
                  </a:lnTo>
                  <a:lnTo>
                    <a:pt x="487" y="193"/>
                  </a:lnTo>
                  <a:lnTo>
                    <a:pt x="489" y="187"/>
                  </a:lnTo>
                  <a:lnTo>
                    <a:pt x="495" y="185"/>
                  </a:lnTo>
                  <a:lnTo>
                    <a:pt x="504" y="183"/>
                  </a:lnTo>
                  <a:lnTo>
                    <a:pt x="506" y="179"/>
                  </a:lnTo>
                  <a:lnTo>
                    <a:pt x="502" y="175"/>
                  </a:lnTo>
                  <a:lnTo>
                    <a:pt x="498" y="168"/>
                  </a:lnTo>
                  <a:lnTo>
                    <a:pt x="496" y="158"/>
                  </a:lnTo>
                  <a:lnTo>
                    <a:pt x="495" y="154"/>
                  </a:lnTo>
                  <a:lnTo>
                    <a:pt x="491" y="153"/>
                  </a:lnTo>
                  <a:lnTo>
                    <a:pt x="485" y="151"/>
                  </a:lnTo>
                  <a:lnTo>
                    <a:pt x="483" y="147"/>
                  </a:lnTo>
                  <a:lnTo>
                    <a:pt x="485" y="143"/>
                  </a:lnTo>
                  <a:lnTo>
                    <a:pt x="495" y="141"/>
                  </a:lnTo>
                  <a:lnTo>
                    <a:pt x="498" y="135"/>
                  </a:lnTo>
                  <a:lnTo>
                    <a:pt x="500" y="134"/>
                  </a:lnTo>
                  <a:lnTo>
                    <a:pt x="498" y="132"/>
                  </a:lnTo>
                  <a:lnTo>
                    <a:pt x="496" y="132"/>
                  </a:lnTo>
                  <a:lnTo>
                    <a:pt x="495" y="130"/>
                  </a:lnTo>
                  <a:lnTo>
                    <a:pt x="491" y="132"/>
                  </a:lnTo>
                  <a:lnTo>
                    <a:pt x="489" y="130"/>
                  </a:lnTo>
                  <a:lnTo>
                    <a:pt x="485" y="128"/>
                  </a:lnTo>
                  <a:lnTo>
                    <a:pt x="481" y="126"/>
                  </a:lnTo>
                  <a:lnTo>
                    <a:pt x="477" y="115"/>
                  </a:lnTo>
                  <a:lnTo>
                    <a:pt x="466" y="113"/>
                  </a:lnTo>
                  <a:lnTo>
                    <a:pt x="462" y="107"/>
                  </a:lnTo>
                  <a:lnTo>
                    <a:pt x="445" y="103"/>
                  </a:lnTo>
                  <a:lnTo>
                    <a:pt x="439" y="99"/>
                  </a:lnTo>
                  <a:lnTo>
                    <a:pt x="426" y="86"/>
                  </a:lnTo>
                  <a:lnTo>
                    <a:pt x="422" y="94"/>
                  </a:lnTo>
                  <a:lnTo>
                    <a:pt x="422" y="95"/>
                  </a:lnTo>
                  <a:lnTo>
                    <a:pt x="420" y="105"/>
                  </a:lnTo>
                  <a:lnTo>
                    <a:pt x="409" y="107"/>
                  </a:lnTo>
                  <a:lnTo>
                    <a:pt x="407" y="107"/>
                  </a:lnTo>
                  <a:lnTo>
                    <a:pt x="403" y="109"/>
                  </a:lnTo>
                  <a:lnTo>
                    <a:pt x="401" y="113"/>
                  </a:lnTo>
                  <a:lnTo>
                    <a:pt x="399" y="116"/>
                  </a:lnTo>
                  <a:lnTo>
                    <a:pt x="398" y="120"/>
                  </a:lnTo>
                  <a:lnTo>
                    <a:pt x="390" y="122"/>
                  </a:lnTo>
                  <a:lnTo>
                    <a:pt x="380" y="118"/>
                  </a:lnTo>
                  <a:lnTo>
                    <a:pt x="361" y="115"/>
                  </a:lnTo>
                  <a:lnTo>
                    <a:pt x="354" y="116"/>
                  </a:lnTo>
                  <a:lnTo>
                    <a:pt x="346" y="116"/>
                  </a:lnTo>
                  <a:lnTo>
                    <a:pt x="339" y="118"/>
                  </a:lnTo>
                  <a:lnTo>
                    <a:pt x="337" y="122"/>
                  </a:lnTo>
                  <a:lnTo>
                    <a:pt x="335" y="122"/>
                  </a:lnTo>
                  <a:lnTo>
                    <a:pt x="333" y="122"/>
                  </a:lnTo>
                  <a:lnTo>
                    <a:pt x="329" y="120"/>
                  </a:lnTo>
                  <a:lnTo>
                    <a:pt x="325" y="118"/>
                  </a:lnTo>
                  <a:lnTo>
                    <a:pt x="321" y="120"/>
                  </a:lnTo>
                  <a:lnTo>
                    <a:pt x="316" y="122"/>
                  </a:lnTo>
                  <a:lnTo>
                    <a:pt x="316" y="137"/>
                  </a:lnTo>
                  <a:lnTo>
                    <a:pt x="320" y="145"/>
                  </a:lnTo>
                  <a:lnTo>
                    <a:pt x="320" y="153"/>
                  </a:lnTo>
                  <a:lnTo>
                    <a:pt x="316" y="158"/>
                  </a:lnTo>
                  <a:lnTo>
                    <a:pt x="308" y="162"/>
                  </a:lnTo>
                  <a:lnTo>
                    <a:pt x="285" y="181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2" y="202"/>
                  </a:lnTo>
                  <a:lnTo>
                    <a:pt x="257" y="204"/>
                  </a:lnTo>
                  <a:lnTo>
                    <a:pt x="257" y="208"/>
                  </a:lnTo>
                  <a:lnTo>
                    <a:pt x="259" y="210"/>
                  </a:lnTo>
                  <a:lnTo>
                    <a:pt x="261" y="212"/>
                  </a:lnTo>
                  <a:lnTo>
                    <a:pt x="264" y="217"/>
                  </a:lnTo>
                  <a:lnTo>
                    <a:pt x="262" y="221"/>
                  </a:lnTo>
                  <a:lnTo>
                    <a:pt x="261" y="223"/>
                  </a:lnTo>
                  <a:lnTo>
                    <a:pt x="257" y="229"/>
                  </a:lnTo>
                  <a:lnTo>
                    <a:pt x="243" y="232"/>
                  </a:lnTo>
                  <a:lnTo>
                    <a:pt x="232" y="231"/>
                  </a:lnTo>
                  <a:lnTo>
                    <a:pt x="224" y="229"/>
                  </a:lnTo>
                  <a:lnTo>
                    <a:pt x="219" y="225"/>
                  </a:lnTo>
                  <a:lnTo>
                    <a:pt x="213" y="217"/>
                  </a:lnTo>
                  <a:lnTo>
                    <a:pt x="211" y="215"/>
                  </a:lnTo>
                  <a:lnTo>
                    <a:pt x="209" y="215"/>
                  </a:lnTo>
                  <a:lnTo>
                    <a:pt x="207" y="213"/>
                  </a:lnTo>
                  <a:lnTo>
                    <a:pt x="205" y="213"/>
                  </a:lnTo>
                  <a:lnTo>
                    <a:pt x="204" y="210"/>
                  </a:lnTo>
                  <a:lnTo>
                    <a:pt x="202" y="204"/>
                  </a:lnTo>
                  <a:lnTo>
                    <a:pt x="192" y="194"/>
                  </a:lnTo>
                  <a:lnTo>
                    <a:pt x="192" y="194"/>
                  </a:lnTo>
                  <a:lnTo>
                    <a:pt x="190" y="196"/>
                  </a:lnTo>
                  <a:lnTo>
                    <a:pt x="190" y="196"/>
                  </a:lnTo>
                  <a:lnTo>
                    <a:pt x="186" y="198"/>
                  </a:lnTo>
                  <a:lnTo>
                    <a:pt x="186" y="198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5" y="196"/>
                  </a:lnTo>
                  <a:lnTo>
                    <a:pt x="185" y="196"/>
                  </a:lnTo>
                  <a:lnTo>
                    <a:pt x="185" y="194"/>
                  </a:lnTo>
                  <a:lnTo>
                    <a:pt x="185" y="194"/>
                  </a:lnTo>
                  <a:lnTo>
                    <a:pt x="186" y="193"/>
                  </a:lnTo>
                  <a:lnTo>
                    <a:pt x="186" y="193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89"/>
                  </a:lnTo>
                  <a:lnTo>
                    <a:pt x="188" y="185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5" y="173"/>
                  </a:lnTo>
                  <a:lnTo>
                    <a:pt x="185" y="173"/>
                  </a:lnTo>
                  <a:lnTo>
                    <a:pt x="186" y="172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90" y="166"/>
                  </a:lnTo>
                  <a:lnTo>
                    <a:pt x="190" y="168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8" y="164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6" y="151"/>
                  </a:lnTo>
                  <a:lnTo>
                    <a:pt x="185" y="154"/>
                  </a:lnTo>
                  <a:lnTo>
                    <a:pt x="177" y="160"/>
                  </a:lnTo>
                  <a:lnTo>
                    <a:pt x="164" y="164"/>
                  </a:lnTo>
                  <a:lnTo>
                    <a:pt x="160" y="168"/>
                  </a:lnTo>
                  <a:lnTo>
                    <a:pt x="156" y="172"/>
                  </a:lnTo>
                  <a:lnTo>
                    <a:pt x="156" y="175"/>
                  </a:lnTo>
                  <a:lnTo>
                    <a:pt x="152" y="183"/>
                  </a:lnTo>
                  <a:lnTo>
                    <a:pt x="150" y="185"/>
                  </a:lnTo>
                  <a:lnTo>
                    <a:pt x="135" y="193"/>
                  </a:lnTo>
                  <a:lnTo>
                    <a:pt x="129" y="179"/>
                  </a:lnTo>
                  <a:lnTo>
                    <a:pt x="127" y="179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2" y="173"/>
                  </a:lnTo>
                  <a:lnTo>
                    <a:pt x="112" y="185"/>
                  </a:lnTo>
                  <a:lnTo>
                    <a:pt x="108" y="183"/>
                  </a:lnTo>
                  <a:lnTo>
                    <a:pt x="93" y="185"/>
                  </a:lnTo>
                  <a:lnTo>
                    <a:pt x="86" y="183"/>
                  </a:lnTo>
                  <a:lnTo>
                    <a:pt x="82" y="185"/>
                  </a:lnTo>
                  <a:lnTo>
                    <a:pt x="76" y="185"/>
                  </a:lnTo>
                  <a:lnTo>
                    <a:pt x="72" y="187"/>
                  </a:lnTo>
                  <a:lnTo>
                    <a:pt x="68" y="191"/>
                  </a:lnTo>
                  <a:lnTo>
                    <a:pt x="53" y="196"/>
                  </a:lnTo>
                  <a:lnTo>
                    <a:pt x="53" y="200"/>
                  </a:lnTo>
                  <a:lnTo>
                    <a:pt x="53" y="202"/>
                  </a:lnTo>
                  <a:lnTo>
                    <a:pt x="51" y="208"/>
                  </a:lnTo>
                  <a:lnTo>
                    <a:pt x="49" y="212"/>
                  </a:lnTo>
                  <a:lnTo>
                    <a:pt x="42" y="213"/>
                  </a:lnTo>
                  <a:lnTo>
                    <a:pt x="38" y="215"/>
                  </a:lnTo>
                  <a:lnTo>
                    <a:pt x="32" y="217"/>
                  </a:lnTo>
                  <a:lnTo>
                    <a:pt x="30" y="219"/>
                  </a:lnTo>
                  <a:lnTo>
                    <a:pt x="29" y="221"/>
                  </a:lnTo>
                  <a:lnTo>
                    <a:pt x="21" y="225"/>
                  </a:lnTo>
                  <a:lnTo>
                    <a:pt x="15" y="227"/>
                  </a:lnTo>
                  <a:lnTo>
                    <a:pt x="13" y="229"/>
                  </a:lnTo>
                  <a:lnTo>
                    <a:pt x="11" y="232"/>
                  </a:lnTo>
                  <a:lnTo>
                    <a:pt x="11" y="234"/>
                  </a:lnTo>
                  <a:lnTo>
                    <a:pt x="13" y="238"/>
                  </a:lnTo>
                  <a:lnTo>
                    <a:pt x="19" y="238"/>
                  </a:lnTo>
                  <a:lnTo>
                    <a:pt x="25" y="238"/>
                  </a:lnTo>
                  <a:lnTo>
                    <a:pt x="30" y="236"/>
                  </a:lnTo>
                  <a:lnTo>
                    <a:pt x="34" y="234"/>
                  </a:lnTo>
                  <a:lnTo>
                    <a:pt x="38" y="232"/>
                  </a:lnTo>
                  <a:lnTo>
                    <a:pt x="40" y="231"/>
                  </a:lnTo>
                  <a:lnTo>
                    <a:pt x="55" y="227"/>
                  </a:lnTo>
                  <a:lnTo>
                    <a:pt x="59" y="225"/>
                  </a:lnTo>
                  <a:lnTo>
                    <a:pt x="72" y="223"/>
                  </a:lnTo>
                  <a:lnTo>
                    <a:pt x="80" y="217"/>
                  </a:lnTo>
                  <a:lnTo>
                    <a:pt x="93" y="217"/>
                  </a:lnTo>
                  <a:lnTo>
                    <a:pt x="97" y="223"/>
                  </a:lnTo>
                  <a:lnTo>
                    <a:pt x="99" y="225"/>
                  </a:lnTo>
                  <a:lnTo>
                    <a:pt x="101" y="225"/>
                  </a:lnTo>
                  <a:lnTo>
                    <a:pt x="105" y="223"/>
                  </a:lnTo>
                  <a:lnTo>
                    <a:pt x="107" y="221"/>
                  </a:lnTo>
                  <a:lnTo>
                    <a:pt x="108" y="221"/>
                  </a:lnTo>
                  <a:lnTo>
                    <a:pt x="110" y="223"/>
                  </a:lnTo>
                  <a:lnTo>
                    <a:pt x="108" y="225"/>
                  </a:lnTo>
                  <a:lnTo>
                    <a:pt x="108" y="227"/>
                  </a:lnTo>
                  <a:lnTo>
                    <a:pt x="107" y="229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7" y="234"/>
                  </a:lnTo>
                  <a:lnTo>
                    <a:pt x="107" y="238"/>
                  </a:lnTo>
                  <a:lnTo>
                    <a:pt x="105" y="240"/>
                  </a:lnTo>
                  <a:lnTo>
                    <a:pt x="105" y="240"/>
                  </a:lnTo>
                  <a:lnTo>
                    <a:pt x="103" y="240"/>
                  </a:lnTo>
                  <a:lnTo>
                    <a:pt x="103" y="240"/>
                  </a:lnTo>
                  <a:lnTo>
                    <a:pt x="101" y="236"/>
                  </a:lnTo>
                  <a:lnTo>
                    <a:pt x="99" y="234"/>
                  </a:lnTo>
                  <a:lnTo>
                    <a:pt x="97" y="236"/>
                  </a:lnTo>
                  <a:lnTo>
                    <a:pt x="97" y="242"/>
                  </a:lnTo>
                  <a:lnTo>
                    <a:pt x="99" y="246"/>
                  </a:lnTo>
                  <a:lnTo>
                    <a:pt x="99" y="250"/>
                  </a:lnTo>
                  <a:lnTo>
                    <a:pt x="99" y="251"/>
                  </a:lnTo>
                  <a:lnTo>
                    <a:pt x="97" y="253"/>
                  </a:lnTo>
                  <a:lnTo>
                    <a:pt x="97" y="255"/>
                  </a:lnTo>
                  <a:lnTo>
                    <a:pt x="89" y="261"/>
                  </a:lnTo>
                  <a:lnTo>
                    <a:pt x="89" y="265"/>
                  </a:lnTo>
                  <a:lnTo>
                    <a:pt x="99" y="269"/>
                  </a:lnTo>
                  <a:lnTo>
                    <a:pt x="107" y="267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2" y="261"/>
                  </a:lnTo>
                  <a:lnTo>
                    <a:pt x="129" y="263"/>
                  </a:lnTo>
                  <a:lnTo>
                    <a:pt x="135" y="261"/>
                  </a:lnTo>
                  <a:lnTo>
                    <a:pt x="146" y="257"/>
                  </a:lnTo>
                  <a:lnTo>
                    <a:pt x="150" y="259"/>
                  </a:lnTo>
                  <a:lnTo>
                    <a:pt x="156" y="261"/>
                  </a:lnTo>
                  <a:lnTo>
                    <a:pt x="162" y="259"/>
                  </a:lnTo>
                  <a:lnTo>
                    <a:pt x="165" y="261"/>
                  </a:lnTo>
                  <a:lnTo>
                    <a:pt x="165" y="265"/>
                  </a:lnTo>
                  <a:lnTo>
                    <a:pt x="164" y="269"/>
                  </a:lnTo>
                  <a:lnTo>
                    <a:pt x="160" y="276"/>
                  </a:lnTo>
                  <a:lnTo>
                    <a:pt x="150" y="276"/>
                  </a:lnTo>
                  <a:lnTo>
                    <a:pt x="146" y="280"/>
                  </a:lnTo>
                  <a:lnTo>
                    <a:pt x="146" y="282"/>
                  </a:lnTo>
                  <a:lnTo>
                    <a:pt x="145" y="286"/>
                  </a:lnTo>
                  <a:lnTo>
                    <a:pt x="139" y="288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7" y="297"/>
                  </a:lnTo>
                  <a:lnTo>
                    <a:pt x="131" y="303"/>
                  </a:lnTo>
                  <a:lnTo>
                    <a:pt x="129" y="314"/>
                  </a:lnTo>
                  <a:lnTo>
                    <a:pt x="118" y="324"/>
                  </a:lnTo>
                  <a:lnTo>
                    <a:pt x="116" y="329"/>
                  </a:lnTo>
                  <a:lnTo>
                    <a:pt x="118" y="333"/>
                  </a:lnTo>
                  <a:lnTo>
                    <a:pt x="116" y="341"/>
                  </a:lnTo>
                  <a:lnTo>
                    <a:pt x="112" y="348"/>
                  </a:lnTo>
                  <a:lnTo>
                    <a:pt x="112" y="352"/>
                  </a:lnTo>
                  <a:lnTo>
                    <a:pt x="112" y="356"/>
                  </a:lnTo>
                  <a:lnTo>
                    <a:pt x="110" y="358"/>
                  </a:lnTo>
                  <a:lnTo>
                    <a:pt x="108" y="362"/>
                  </a:lnTo>
                  <a:lnTo>
                    <a:pt x="103" y="366"/>
                  </a:lnTo>
                  <a:lnTo>
                    <a:pt x="97" y="383"/>
                  </a:lnTo>
                  <a:lnTo>
                    <a:pt x="95" y="390"/>
                  </a:lnTo>
                  <a:lnTo>
                    <a:pt x="82" y="390"/>
                  </a:lnTo>
                  <a:lnTo>
                    <a:pt x="80" y="388"/>
                  </a:lnTo>
                  <a:lnTo>
                    <a:pt x="74" y="387"/>
                  </a:lnTo>
                  <a:lnTo>
                    <a:pt x="72" y="387"/>
                  </a:lnTo>
                  <a:lnTo>
                    <a:pt x="55" y="387"/>
                  </a:lnTo>
                  <a:lnTo>
                    <a:pt x="53" y="387"/>
                  </a:lnTo>
                  <a:lnTo>
                    <a:pt x="49" y="392"/>
                  </a:lnTo>
                  <a:lnTo>
                    <a:pt x="48" y="396"/>
                  </a:lnTo>
                  <a:lnTo>
                    <a:pt x="46" y="400"/>
                  </a:lnTo>
                  <a:lnTo>
                    <a:pt x="44" y="402"/>
                  </a:lnTo>
                  <a:lnTo>
                    <a:pt x="36" y="402"/>
                  </a:lnTo>
                  <a:lnTo>
                    <a:pt x="34" y="402"/>
                  </a:lnTo>
                  <a:lnTo>
                    <a:pt x="32" y="404"/>
                  </a:lnTo>
                  <a:lnTo>
                    <a:pt x="29" y="406"/>
                  </a:lnTo>
                  <a:lnTo>
                    <a:pt x="32" y="415"/>
                  </a:lnTo>
                  <a:lnTo>
                    <a:pt x="34" y="417"/>
                  </a:lnTo>
                  <a:lnTo>
                    <a:pt x="38" y="423"/>
                  </a:lnTo>
                  <a:lnTo>
                    <a:pt x="40" y="430"/>
                  </a:lnTo>
                  <a:lnTo>
                    <a:pt x="42" y="434"/>
                  </a:lnTo>
                  <a:lnTo>
                    <a:pt x="49" y="440"/>
                  </a:lnTo>
                  <a:lnTo>
                    <a:pt x="51" y="442"/>
                  </a:lnTo>
                  <a:lnTo>
                    <a:pt x="51" y="444"/>
                  </a:lnTo>
                  <a:lnTo>
                    <a:pt x="53" y="449"/>
                  </a:lnTo>
                  <a:lnTo>
                    <a:pt x="65" y="451"/>
                  </a:lnTo>
                  <a:lnTo>
                    <a:pt x="70" y="453"/>
                  </a:lnTo>
                  <a:lnTo>
                    <a:pt x="91" y="451"/>
                  </a:lnTo>
                  <a:lnTo>
                    <a:pt x="99" y="466"/>
                  </a:lnTo>
                  <a:lnTo>
                    <a:pt x="82" y="480"/>
                  </a:lnTo>
                  <a:lnTo>
                    <a:pt x="80" y="482"/>
                  </a:lnTo>
                  <a:lnTo>
                    <a:pt x="78" y="484"/>
                  </a:lnTo>
                  <a:lnTo>
                    <a:pt x="76" y="485"/>
                  </a:lnTo>
                  <a:lnTo>
                    <a:pt x="59" y="489"/>
                  </a:lnTo>
                  <a:lnTo>
                    <a:pt x="57" y="493"/>
                  </a:lnTo>
                  <a:lnTo>
                    <a:pt x="49" y="493"/>
                  </a:lnTo>
                  <a:lnTo>
                    <a:pt x="44" y="495"/>
                  </a:lnTo>
                  <a:lnTo>
                    <a:pt x="40" y="499"/>
                  </a:lnTo>
                  <a:lnTo>
                    <a:pt x="38" y="503"/>
                  </a:lnTo>
                  <a:lnTo>
                    <a:pt x="36" y="504"/>
                  </a:lnTo>
                  <a:lnTo>
                    <a:pt x="36" y="504"/>
                  </a:lnTo>
                  <a:lnTo>
                    <a:pt x="32" y="506"/>
                  </a:lnTo>
                  <a:lnTo>
                    <a:pt x="30" y="506"/>
                  </a:lnTo>
                  <a:lnTo>
                    <a:pt x="29" y="510"/>
                  </a:lnTo>
                  <a:lnTo>
                    <a:pt x="25" y="512"/>
                  </a:lnTo>
                  <a:lnTo>
                    <a:pt x="15" y="520"/>
                  </a:lnTo>
                  <a:lnTo>
                    <a:pt x="11" y="527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3" y="531"/>
                  </a:lnTo>
                  <a:lnTo>
                    <a:pt x="13" y="533"/>
                  </a:lnTo>
                  <a:lnTo>
                    <a:pt x="13" y="535"/>
                  </a:lnTo>
                  <a:lnTo>
                    <a:pt x="8" y="539"/>
                  </a:lnTo>
                  <a:lnTo>
                    <a:pt x="6" y="543"/>
                  </a:lnTo>
                  <a:lnTo>
                    <a:pt x="4" y="544"/>
                  </a:lnTo>
                  <a:lnTo>
                    <a:pt x="2" y="550"/>
                  </a:lnTo>
                  <a:lnTo>
                    <a:pt x="4" y="552"/>
                  </a:lnTo>
                  <a:lnTo>
                    <a:pt x="0" y="562"/>
                  </a:lnTo>
                  <a:lnTo>
                    <a:pt x="6" y="565"/>
                  </a:lnTo>
                  <a:lnTo>
                    <a:pt x="10" y="565"/>
                  </a:lnTo>
                  <a:lnTo>
                    <a:pt x="13" y="565"/>
                  </a:lnTo>
                  <a:lnTo>
                    <a:pt x="17" y="565"/>
                  </a:lnTo>
                  <a:lnTo>
                    <a:pt x="19" y="565"/>
                  </a:lnTo>
                  <a:lnTo>
                    <a:pt x="19" y="567"/>
                  </a:lnTo>
                  <a:lnTo>
                    <a:pt x="21" y="569"/>
                  </a:lnTo>
                  <a:lnTo>
                    <a:pt x="21" y="571"/>
                  </a:lnTo>
                  <a:lnTo>
                    <a:pt x="21" y="571"/>
                  </a:lnTo>
                  <a:lnTo>
                    <a:pt x="23" y="573"/>
                  </a:lnTo>
                  <a:lnTo>
                    <a:pt x="25" y="575"/>
                  </a:lnTo>
                  <a:lnTo>
                    <a:pt x="25" y="575"/>
                  </a:lnTo>
                  <a:lnTo>
                    <a:pt x="27" y="575"/>
                  </a:lnTo>
                  <a:lnTo>
                    <a:pt x="27" y="575"/>
                  </a:lnTo>
                  <a:lnTo>
                    <a:pt x="29" y="571"/>
                  </a:lnTo>
                  <a:lnTo>
                    <a:pt x="30" y="571"/>
                  </a:lnTo>
                  <a:lnTo>
                    <a:pt x="30" y="571"/>
                  </a:lnTo>
                  <a:lnTo>
                    <a:pt x="34" y="571"/>
                  </a:lnTo>
                  <a:lnTo>
                    <a:pt x="34" y="571"/>
                  </a:lnTo>
                  <a:lnTo>
                    <a:pt x="36" y="571"/>
                  </a:lnTo>
                  <a:lnTo>
                    <a:pt x="38" y="575"/>
                  </a:lnTo>
                  <a:lnTo>
                    <a:pt x="40" y="577"/>
                  </a:lnTo>
                  <a:lnTo>
                    <a:pt x="40" y="579"/>
                  </a:lnTo>
                  <a:lnTo>
                    <a:pt x="46" y="581"/>
                  </a:lnTo>
                  <a:lnTo>
                    <a:pt x="46" y="582"/>
                  </a:lnTo>
                  <a:lnTo>
                    <a:pt x="44" y="584"/>
                  </a:lnTo>
                  <a:lnTo>
                    <a:pt x="42" y="588"/>
                  </a:lnTo>
                  <a:lnTo>
                    <a:pt x="46" y="588"/>
                  </a:lnTo>
                  <a:lnTo>
                    <a:pt x="53" y="581"/>
                  </a:lnTo>
                  <a:lnTo>
                    <a:pt x="55" y="581"/>
                  </a:lnTo>
                  <a:lnTo>
                    <a:pt x="57" y="581"/>
                  </a:lnTo>
                  <a:lnTo>
                    <a:pt x="61" y="581"/>
                  </a:lnTo>
                  <a:lnTo>
                    <a:pt x="65" y="579"/>
                  </a:lnTo>
                  <a:lnTo>
                    <a:pt x="63" y="577"/>
                  </a:lnTo>
                  <a:lnTo>
                    <a:pt x="61" y="575"/>
                  </a:lnTo>
                  <a:lnTo>
                    <a:pt x="59" y="573"/>
                  </a:lnTo>
                  <a:lnTo>
                    <a:pt x="57" y="573"/>
                  </a:lnTo>
                  <a:lnTo>
                    <a:pt x="57" y="573"/>
                  </a:lnTo>
                  <a:lnTo>
                    <a:pt x="59" y="571"/>
                  </a:lnTo>
                  <a:lnTo>
                    <a:pt x="63" y="569"/>
                  </a:lnTo>
                  <a:lnTo>
                    <a:pt x="70" y="573"/>
                  </a:lnTo>
                  <a:lnTo>
                    <a:pt x="84" y="581"/>
                  </a:lnTo>
                  <a:lnTo>
                    <a:pt x="86" y="582"/>
                  </a:lnTo>
                  <a:lnTo>
                    <a:pt x="88" y="582"/>
                  </a:lnTo>
                  <a:lnTo>
                    <a:pt x="89" y="582"/>
                  </a:lnTo>
                  <a:lnTo>
                    <a:pt x="91" y="584"/>
                  </a:lnTo>
                  <a:lnTo>
                    <a:pt x="93" y="586"/>
                  </a:lnTo>
                  <a:lnTo>
                    <a:pt x="95" y="584"/>
                  </a:lnTo>
                  <a:lnTo>
                    <a:pt x="97" y="584"/>
                  </a:lnTo>
                  <a:lnTo>
                    <a:pt x="97" y="584"/>
                  </a:lnTo>
                  <a:lnTo>
                    <a:pt x="99" y="584"/>
                  </a:lnTo>
                  <a:lnTo>
                    <a:pt x="101" y="586"/>
                  </a:lnTo>
                  <a:lnTo>
                    <a:pt x="101" y="586"/>
                  </a:lnTo>
                  <a:lnTo>
                    <a:pt x="103" y="586"/>
                  </a:lnTo>
                  <a:lnTo>
                    <a:pt x="105" y="586"/>
                  </a:lnTo>
                  <a:lnTo>
                    <a:pt x="107" y="582"/>
                  </a:lnTo>
                  <a:lnTo>
                    <a:pt x="108" y="581"/>
                  </a:lnTo>
                  <a:lnTo>
                    <a:pt x="110" y="581"/>
                  </a:lnTo>
                  <a:lnTo>
                    <a:pt x="110" y="581"/>
                  </a:lnTo>
                  <a:lnTo>
                    <a:pt x="112" y="579"/>
                  </a:lnTo>
                  <a:lnTo>
                    <a:pt x="114" y="579"/>
                  </a:lnTo>
                  <a:lnTo>
                    <a:pt x="116" y="577"/>
                  </a:lnTo>
                  <a:lnTo>
                    <a:pt x="118" y="577"/>
                  </a:lnTo>
                  <a:lnTo>
                    <a:pt x="122" y="577"/>
                  </a:lnTo>
                  <a:lnTo>
                    <a:pt x="129" y="582"/>
                  </a:lnTo>
                  <a:lnTo>
                    <a:pt x="131" y="582"/>
                  </a:lnTo>
                  <a:lnTo>
                    <a:pt x="131" y="582"/>
                  </a:lnTo>
                  <a:lnTo>
                    <a:pt x="133" y="584"/>
                  </a:lnTo>
                  <a:lnTo>
                    <a:pt x="133" y="586"/>
                  </a:lnTo>
                  <a:lnTo>
                    <a:pt x="133" y="588"/>
                  </a:lnTo>
                  <a:lnTo>
                    <a:pt x="133" y="588"/>
                  </a:lnTo>
                  <a:lnTo>
                    <a:pt x="133" y="590"/>
                  </a:lnTo>
                  <a:lnTo>
                    <a:pt x="133" y="592"/>
                  </a:lnTo>
                  <a:lnTo>
                    <a:pt x="133" y="592"/>
                  </a:lnTo>
                  <a:lnTo>
                    <a:pt x="135" y="594"/>
                  </a:lnTo>
                  <a:lnTo>
                    <a:pt x="135" y="594"/>
                  </a:lnTo>
                  <a:lnTo>
                    <a:pt x="137" y="596"/>
                  </a:lnTo>
                  <a:lnTo>
                    <a:pt x="137" y="598"/>
                  </a:lnTo>
                  <a:lnTo>
                    <a:pt x="139" y="601"/>
                  </a:lnTo>
                  <a:lnTo>
                    <a:pt x="141" y="603"/>
                  </a:lnTo>
                  <a:lnTo>
                    <a:pt x="141" y="605"/>
                  </a:lnTo>
                  <a:lnTo>
                    <a:pt x="143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6" y="605"/>
                  </a:lnTo>
                  <a:lnTo>
                    <a:pt x="148" y="605"/>
                  </a:lnTo>
                  <a:lnTo>
                    <a:pt x="150" y="605"/>
                  </a:lnTo>
                  <a:lnTo>
                    <a:pt x="154" y="605"/>
                  </a:lnTo>
                  <a:lnTo>
                    <a:pt x="158" y="605"/>
                  </a:lnTo>
                  <a:lnTo>
                    <a:pt x="160" y="605"/>
                  </a:lnTo>
                  <a:lnTo>
                    <a:pt x="162" y="605"/>
                  </a:lnTo>
                  <a:lnTo>
                    <a:pt x="162" y="607"/>
                  </a:lnTo>
                  <a:lnTo>
                    <a:pt x="164" y="609"/>
                  </a:lnTo>
                  <a:lnTo>
                    <a:pt x="164" y="609"/>
                  </a:lnTo>
                  <a:lnTo>
                    <a:pt x="167" y="611"/>
                  </a:lnTo>
                  <a:lnTo>
                    <a:pt x="169" y="613"/>
                  </a:lnTo>
                  <a:lnTo>
                    <a:pt x="171" y="613"/>
                  </a:lnTo>
                  <a:lnTo>
                    <a:pt x="173" y="615"/>
                  </a:lnTo>
                  <a:lnTo>
                    <a:pt x="173" y="615"/>
                  </a:lnTo>
                  <a:lnTo>
                    <a:pt x="175" y="617"/>
                  </a:lnTo>
                  <a:lnTo>
                    <a:pt x="179" y="617"/>
                  </a:lnTo>
                  <a:lnTo>
                    <a:pt x="181" y="617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20"/>
                  </a:lnTo>
                  <a:lnTo>
                    <a:pt x="181" y="620"/>
                  </a:lnTo>
                  <a:lnTo>
                    <a:pt x="181" y="622"/>
                  </a:lnTo>
                  <a:lnTo>
                    <a:pt x="181" y="622"/>
                  </a:lnTo>
                  <a:lnTo>
                    <a:pt x="183" y="624"/>
                  </a:lnTo>
                  <a:lnTo>
                    <a:pt x="183" y="624"/>
                  </a:lnTo>
                  <a:lnTo>
                    <a:pt x="185" y="624"/>
                  </a:lnTo>
                  <a:lnTo>
                    <a:pt x="185" y="624"/>
                  </a:lnTo>
                  <a:lnTo>
                    <a:pt x="188" y="622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4" y="622"/>
                  </a:lnTo>
                  <a:lnTo>
                    <a:pt x="200" y="626"/>
                  </a:lnTo>
                  <a:lnTo>
                    <a:pt x="202" y="630"/>
                  </a:lnTo>
                  <a:lnTo>
                    <a:pt x="204" y="634"/>
                  </a:lnTo>
                  <a:lnTo>
                    <a:pt x="204" y="636"/>
                  </a:lnTo>
                  <a:lnTo>
                    <a:pt x="204" y="638"/>
                  </a:lnTo>
                  <a:lnTo>
                    <a:pt x="205" y="640"/>
                  </a:lnTo>
                  <a:lnTo>
                    <a:pt x="205" y="640"/>
                  </a:lnTo>
                  <a:lnTo>
                    <a:pt x="207" y="641"/>
                  </a:lnTo>
                  <a:lnTo>
                    <a:pt x="207" y="641"/>
                  </a:lnTo>
                  <a:lnTo>
                    <a:pt x="205" y="643"/>
                  </a:lnTo>
                  <a:lnTo>
                    <a:pt x="207" y="643"/>
                  </a:lnTo>
                  <a:lnTo>
                    <a:pt x="213" y="649"/>
                  </a:lnTo>
                  <a:lnTo>
                    <a:pt x="213" y="651"/>
                  </a:lnTo>
                  <a:lnTo>
                    <a:pt x="215" y="651"/>
                  </a:lnTo>
                  <a:lnTo>
                    <a:pt x="217" y="653"/>
                  </a:lnTo>
                  <a:lnTo>
                    <a:pt x="217" y="655"/>
                  </a:lnTo>
                  <a:lnTo>
                    <a:pt x="217" y="655"/>
                  </a:lnTo>
                  <a:lnTo>
                    <a:pt x="215" y="655"/>
                  </a:lnTo>
                  <a:lnTo>
                    <a:pt x="215" y="657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17" y="659"/>
                  </a:lnTo>
                  <a:lnTo>
                    <a:pt x="217" y="660"/>
                  </a:lnTo>
                  <a:lnTo>
                    <a:pt x="228" y="674"/>
                  </a:lnTo>
                  <a:lnTo>
                    <a:pt x="230" y="676"/>
                  </a:lnTo>
                  <a:lnTo>
                    <a:pt x="232" y="676"/>
                  </a:lnTo>
                  <a:lnTo>
                    <a:pt x="234" y="676"/>
                  </a:lnTo>
                  <a:lnTo>
                    <a:pt x="234" y="676"/>
                  </a:lnTo>
                  <a:lnTo>
                    <a:pt x="236" y="676"/>
                  </a:lnTo>
                  <a:lnTo>
                    <a:pt x="236" y="674"/>
                  </a:lnTo>
                  <a:lnTo>
                    <a:pt x="236" y="674"/>
                  </a:lnTo>
                  <a:lnTo>
                    <a:pt x="238" y="674"/>
                  </a:lnTo>
                  <a:lnTo>
                    <a:pt x="238" y="674"/>
                  </a:lnTo>
                  <a:lnTo>
                    <a:pt x="240" y="674"/>
                  </a:lnTo>
                  <a:lnTo>
                    <a:pt x="242" y="674"/>
                  </a:lnTo>
                  <a:lnTo>
                    <a:pt x="242" y="674"/>
                  </a:lnTo>
                  <a:lnTo>
                    <a:pt x="243" y="672"/>
                  </a:lnTo>
                  <a:lnTo>
                    <a:pt x="243" y="672"/>
                  </a:lnTo>
                  <a:lnTo>
                    <a:pt x="243" y="670"/>
                  </a:lnTo>
                  <a:lnTo>
                    <a:pt x="243" y="668"/>
                  </a:lnTo>
                  <a:lnTo>
                    <a:pt x="243" y="668"/>
                  </a:lnTo>
                  <a:lnTo>
                    <a:pt x="243" y="666"/>
                  </a:lnTo>
                  <a:lnTo>
                    <a:pt x="243" y="666"/>
                  </a:lnTo>
                  <a:lnTo>
                    <a:pt x="245" y="666"/>
                  </a:lnTo>
                  <a:lnTo>
                    <a:pt x="245" y="664"/>
                  </a:lnTo>
                  <a:lnTo>
                    <a:pt x="247" y="664"/>
                  </a:lnTo>
                  <a:lnTo>
                    <a:pt x="249" y="664"/>
                  </a:lnTo>
                  <a:lnTo>
                    <a:pt x="253" y="664"/>
                  </a:lnTo>
                  <a:lnTo>
                    <a:pt x="257" y="664"/>
                  </a:lnTo>
                  <a:lnTo>
                    <a:pt x="261" y="666"/>
                  </a:lnTo>
                  <a:lnTo>
                    <a:pt x="262" y="666"/>
                  </a:lnTo>
                  <a:lnTo>
                    <a:pt x="264" y="664"/>
                  </a:lnTo>
                  <a:lnTo>
                    <a:pt x="264" y="662"/>
                  </a:lnTo>
                  <a:lnTo>
                    <a:pt x="266" y="659"/>
                  </a:lnTo>
                  <a:lnTo>
                    <a:pt x="268" y="655"/>
                  </a:lnTo>
                  <a:lnTo>
                    <a:pt x="268" y="655"/>
                  </a:lnTo>
                  <a:lnTo>
                    <a:pt x="270" y="653"/>
                  </a:lnTo>
                  <a:lnTo>
                    <a:pt x="270" y="651"/>
                  </a:lnTo>
                  <a:lnTo>
                    <a:pt x="272" y="651"/>
                  </a:lnTo>
                  <a:lnTo>
                    <a:pt x="274" y="651"/>
                  </a:lnTo>
                  <a:lnTo>
                    <a:pt x="276" y="651"/>
                  </a:lnTo>
                  <a:lnTo>
                    <a:pt x="283" y="649"/>
                  </a:lnTo>
                  <a:lnTo>
                    <a:pt x="283" y="649"/>
                  </a:lnTo>
                  <a:lnTo>
                    <a:pt x="285" y="649"/>
                  </a:lnTo>
                  <a:lnTo>
                    <a:pt x="287" y="649"/>
                  </a:lnTo>
                  <a:lnTo>
                    <a:pt x="289" y="649"/>
                  </a:lnTo>
                  <a:lnTo>
                    <a:pt x="297" y="651"/>
                  </a:lnTo>
                  <a:lnTo>
                    <a:pt x="299" y="651"/>
                  </a:lnTo>
                  <a:lnTo>
                    <a:pt x="299" y="651"/>
                  </a:lnTo>
                  <a:lnTo>
                    <a:pt x="302" y="649"/>
                  </a:lnTo>
                  <a:lnTo>
                    <a:pt x="304" y="647"/>
                  </a:lnTo>
                  <a:lnTo>
                    <a:pt x="318" y="651"/>
                  </a:lnTo>
                  <a:lnTo>
                    <a:pt x="321" y="651"/>
                  </a:lnTo>
                  <a:lnTo>
                    <a:pt x="323" y="649"/>
                  </a:lnTo>
                  <a:lnTo>
                    <a:pt x="323" y="647"/>
                  </a:lnTo>
                  <a:lnTo>
                    <a:pt x="323" y="647"/>
                  </a:lnTo>
                  <a:lnTo>
                    <a:pt x="325" y="647"/>
                  </a:lnTo>
                  <a:lnTo>
                    <a:pt x="335" y="643"/>
                  </a:lnTo>
                  <a:lnTo>
                    <a:pt x="335" y="641"/>
                  </a:lnTo>
                  <a:lnTo>
                    <a:pt x="340" y="638"/>
                  </a:lnTo>
                  <a:lnTo>
                    <a:pt x="344" y="636"/>
                  </a:lnTo>
                  <a:lnTo>
                    <a:pt x="346" y="636"/>
                  </a:lnTo>
                  <a:lnTo>
                    <a:pt x="348" y="634"/>
                  </a:lnTo>
                  <a:lnTo>
                    <a:pt x="350" y="634"/>
                  </a:lnTo>
                  <a:lnTo>
                    <a:pt x="352" y="634"/>
                  </a:lnTo>
                  <a:lnTo>
                    <a:pt x="352" y="634"/>
                  </a:lnTo>
                  <a:lnTo>
                    <a:pt x="358" y="634"/>
                  </a:lnTo>
                  <a:lnTo>
                    <a:pt x="358" y="632"/>
                  </a:lnTo>
                  <a:lnTo>
                    <a:pt x="359" y="630"/>
                  </a:lnTo>
                  <a:lnTo>
                    <a:pt x="361" y="630"/>
                  </a:lnTo>
                  <a:lnTo>
                    <a:pt x="363" y="628"/>
                  </a:lnTo>
                  <a:lnTo>
                    <a:pt x="363" y="628"/>
                  </a:lnTo>
                  <a:lnTo>
                    <a:pt x="367" y="630"/>
                  </a:lnTo>
                  <a:lnTo>
                    <a:pt x="367" y="630"/>
                  </a:lnTo>
                  <a:lnTo>
                    <a:pt x="369" y="630"/>
                  </a:lnTo>
                  <a:lnTo>
                    <a:pt x="369" y="632"/>
                  </a:lnTo>
                  <a:lnTo>
                    <a:pt x="369" y="634"/>
                  </a:lnTo>
                  <a:lnTo>
                    <a:pt x="369" y="636"/>
                  </a:lnTo>
                  <a:lnTo>
                    <a:pt x="369" y="636"/>
                  </a:lnTo>
                  <a:lnTo>
                    <a:pt x="373" y="638"/>
                  </a:lnTo>
                  <a:lnTo>
                    <a:pt x="382" y="636"/>
                  </a:lnTo>
                  <a:lnTo>
                    <a:pt x="396" y="638"/>
                  </a:lnTo>
                  <a:lnTo>
                    <a:pt x="399" y="638"/>
                  </a:lnTo>
                  <a:lnTo>
                    <a:pt x="401" y="634"/>
                  </a:lnTo>
                  <a:lnTo>
                    <a:pt x="403" y="634"/>
                  </a:lnTo>
                  <a:lnTo>
                    <a:pt x="405" y="632"/>
                  </a:lnTo>
                  <a:lnTo>
                    <a:pt x="409" y="632"/>
                  </a:lnTo>
                  <a:lnTo>
                    <a:pt x="413" y="630"/>
                  </a:lnTo>
                  <a:lnTo>
                    <a:pt x="415" y="630"/>
                  </a:lnTo>
                  <a:lnTo>
                    <a:pt x="420" y="632"/>
                  </a:lnTo>
                  <a:lnTo>
                    <a:pt x="422" y="634"/>
                  </a:lnTo>
                  <a:lnTo>
                    <a:pt x="426" y="636"/>
                  </a:lnTo>
                  <a:lnTo>
                    <a:pt x="426" y="636"/>
                  </a:lnTo>
                  <a:lnTo>
                    <a:pt x="432" y="638"/>
                  </a:lnTo>
                  <a:lnTo>
                    <a:pt x="437" y="641"/>
                  </a:lnTo>
                  <a:lnTo>
                    <a:pt x="439" y="641"/>
                  </a:lnTo>
                  <a:lnTo>
                    <a:pt x="441" y="641"/>
                  </a:lnTo>
                  <a:lnTo>
                    <a:pt x="443" y="641"/>
                  </a:lnTo>
                  <a:lnTo>
                    <a:pt x="445" y="640"/>
                  </a:lnTo>
                  <a:lnTo>
                    <a:pt x="451" y="638"/>
                  </a:lnTo>
                  <a:lnTo>
                    <a:pt x="455" y="640"/>
                  </a:lnTo>
                  <a:lnTo>
                    <a:pt x="456" y="641"/>
                  </a:lnTo>
                  <a:lnTo>
                    <a:pt x="460" y="645"/>
                  </a:lnTo>
                  <a:lnTo>
                    <a:pt x="464" y="647"/>
                  </a:lnTo>
                  <a:lnTo>
                    <a:pt x="479" y="643"/>
                  </a:lnTo>
                  <a:lnTo>
                    <a:pt x="481" y="641"/>
                  </a:lnTo>
                  <a:lnTo>
                    <a:pt x="487" y="640"/>
                  </a:lnTo>
                  <a:lnTo>
                    <a:pt x="495" y="640"/>
                  </a:lnTo>
                  <a:lnTo>
                    <a:pt x="500" y="636"/>
                  </a:lnTo>
                  <a:lnTo>
                    <a:pt x="510" y="622"/>
                  </a:lnTo>
                  <a:lnTo>
                    <a:pt x="495" y="617"/>
                  </a:lnTo>
                  <a:lnTo>
                    <a:pt x="493" y="615"/>
                  </a:lnTo>
                  <a:lnTo>
                    <a:pt x="491" y="613"/>
                  </a:lnTo>
                  <a:lnTo>
                    <a:pt x="481" y="601"/>
                  </a:lnTo>
                  <a:lnTo>
                    <a:pt x="464" y="584"/>
                  </a:lnTo>
                  <a:lnTo>
                    <a:pt x="460" y="579"/>
                  </a:lnTo>
                  <a:lnTo>
                    <a:pt x="458" y="573"/>
                  </a:lnTo>
                  <a:lnTo>
                    <a:pt x="460" y="565"/>
                  </a:lnTo>
                  <a:lnTo>
                    <a:pt x="462" y="562"/>
                  </a:lnTo>
                  <a:lnTo>
                    <a:pt x="460" y="558"/>
                  </a:lnTo>
                  <a:lnTo>
                    <a:pt x="458" y="554"/>
                  </a:lnTo>
                  <a:lnTo>
                    <a:pt x="453" y="548"/>
                  </a:lnTo>
                  <a:lnTo>
                    <a:pt x="451" y="544"/>
                  </a:lnTo>
                  <a:lnTo>
                    <a:pt x="449" y="537"/>
                  </a:lnTo>
                  <a:lnTo>
                    <a:pt x="447" y="535"/>
                  </a:lnTo>
                  <a:lnTo>
                    <a:pt x="445" y="537"/>
                  </a:lnTo>
                  <a:lnTo>
                    <a:pt x="443" y="539"/>
                  </a:lnTo>
                  <a:lnTo>
                    <a:pt x="439" y="541"/>
                  </a:lnTo>
                  <a:lnTo>
                    <a:pt x="437" y="541"/>
                  </a:lnTo>
                  <a:lnTo>
                    <a:pt x="434" y="541"/>
                  </a:lnTo>
                  <a:lnTo>
                    <a:pt x="434" y="537"/>
                  </a:lnTo>
                  <a:lnTo>
                    <a:pt x="432" y="523"/>
                  </a:lnTo>
                  <a:lnTo>
                    <a:pt x="430" y="497"/>
                  </a:lnTo>
                  <a:lnTo>
                    <a:pt x="430" y="476"/>
                  </a:lnTo>
                  <a:lnTo>
                    <a:pt x="434" y="463"/>
                  </a:lnTo>
                  <a:lnTo>
                    <a:pt x="451" y="442"/>
                  </a:lnTo>
                  <a:lnTo>
                    <a:pt x="451" y="442"/>
                  </a:lnTo>
                  <a:lnTo>
                    <a:pt x="462" y="426"/>
                  </a:lnTo>
                  <a:lnTo>
                    <a:pt x="474" y="406"/>
                  </a:lnTo>
                  <a:lnTo>
                    <a:pt x="483" y="383"/>
                  </a:lnTo>
                  <a:lnTo>
                    <a:pt x="487" y="373"/>
                  </a:lnTo>
                  <a:lnTo>
                    <a:pt x="489" y="369"/>
                  </a:lnTo>
                  <a:lnTo>
                    <a:pt x="504" y="356"/>
                  </a:lnTo>
                  <a:lnTo>
                    <a:pt x="521" y="339"/>
                  </a:lnTo>
                  <a:lnTo>
                    <a:pt x="527" y="337"/>
                  </a:lnTo>
                  <a:lnTo>
                    <a:pt x="533" y="335"/>
                  </a:lnTo>
                  <a:lnTo>
                    <a:pt x="536" y="335"/>
                  </a:lnTo>
                  <a:lnTo>
                    <a:pt x="542" y="337"/>
                  </a:lnTo>
                  <a:lnTo>
                    <a:pt x="559" y="348"/>
                  </a:lnTo>
                  <a:lnTo>
                    <a:pt x="578" y="360"/>
                  </a:lnTo>
                  <a:lnTo>
                    <a:pt x="593" y="371"/>
                  </a:lnTo>
                  <a:lnTo>
                    <a:pt x="597" y="373"/>
                  </a:lnTo>
                  <a:lnTo>
                    <a:pt x="612" y="383"/>
                  </a:lnTo>
                  <a:lnTo>
                    <a:pt x="616" y="385"/>
                  </a:lnTo>
                  <a:lnTo>
                    <a:pt x="622" y="383"/>
                  </a:lnTo>
                  <a:lnTo>
                    <a:pt x="631" y="379"/>
                  </a:lnTo>
                  <a:lnTo>
                    <a:pt x="626" y="356"/>
                  </a:lnTo>
                  <a:lnTo>
                    <a:pt x="624" y="350"/>
                  </a:lnTo>
                  <a:lnTo>
                    <a:pt x="626" y="345"/>
                  </a:lnTo>
                  <a:lnTo>
                    <a:pt x="633" y="326"/>
                  </a:lnTo>
                  <a:lnTo>
                    <a:pt x="633" y="324"/>
                  </a:lnTo>
                  <a:lnTo>
                    <a:pt x="635" y="322"/>
                  </a:lnTo>
                  <a:lnTo>
                    <a:pt x="637" y="320"/>
                  </a:lnTo>
                  <a:lnTo>
                    <a:pt x="639" y="320"/>
                  </a:lnTo>
                  <a:lnTo>
                    <a:pt x="639" y="316"/>
                  </a:lnTo>
                  <a:lnTo>
                    <a:pt x="639" y="3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C9D55D8-13EC-9243-942A-44A304C7C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857" y="971614"/>
              <a:ext cx="1493838" cy="950913"/>
            </a:xfrm>
            <a:custGeom>
              <a:avLst/>
              <a:gdLst>
                <a:gd name="T0" fmla="*/ 884 w 941"/>
                <a:gd name="T1" fmla="*/ 247 h 599"/>
                <a:gd name="T2" fmla="*/ 837 w 941"/>
                <a:gd name="T3" fmla="*/ 44 h 599"/>
                <a:gd name="T4" fmla="*/ 812 w 941"/>
                <a:gd name="T5" fmla="*/ 38 h 599"/>
                <a:gd name="T6" fmla="*/ 732 w 941"/>
                <a:gd name="T7" fmla="*/ 38 h 599"/>
                <a:gd name="T8" fmla="*/ 684 w 941"/>
                <a:gd name="T9" fmla="*/ 40 h 599"/>
                <a:gd name="T10" fmla="*/ 635 w 941"/>
                <a:gd name="T11" fmla="*/ 25 h 599"/>
                <a:gd name="T12" fmla="*/ 603 w 941"/>
                <a:gd name="T13" fmla="*/ 11 h 599"/>
                <a:gd name="T14" fmla="*/ 544 w 941"/>
                <a:gd name="T15" fmla="*/ 4 h 599"/>
                <a:gd name="T16" fmla="*/ 506 w 941"/>
                <a:gd name="T17" fmla="*/ 13 h 599"/>
                <a:gd name="T18" fmla="*/ 449 w 941"/>
                <a:gd name="T19" fmla="*/ 25 h 599"/>
                <a:gd name="T20" fmla="*/ 418 w 941"/>
                <a:gd name="T21" fmla="*/ 67 h 599"/>
                <a:gd name="T22" fmla="*/ 365 w 941"/>
                <a:gd name="T23" fmla="*/ 86 h 599"/>
                <a:gd name="T24" fmla="*/ 304 w 941"/>
                <a:gd name="T25" fmla="*/ 108 h 599"/>
                <a:gd name="T26" fmla="*/ 295 w 941"/>
                <a:gd name="T27" fmla="*/ 124 h 599"/>
                <a:gd name="T28" fmla="*/ 277 w 941"/>
                <a:gd name="T29" fmla="*/ 150 h 599"/>
                <a:gd name="T30" fmla="*/ 245 w 941"/>
                <a:gd name="T31" fmla="*/ 185 h 599"/>
                <a:gd name="T32" fmla="*/ 238 w 941"/>
                <a:gd name="T33" fmla="*/ 194 h 599"/>
                <a:gd name="T34" fmla="*/ 213 w 941"/>
                <a:gd name="T35" fmla="*/ 204 h 599"/>
                <a:gd name="T36" fmla="*/ 201 w 941"/>
                <a:gd name="T37" fmla="*/ 219 h 599"/>
                <a:gd name="T38" fmla="*/ 177 w 941"/>
                <a:gd name="T39" fmla="*/ 240 h 599"/>
                <a:gd name="T40" fmla="*/ 158 w 941"/>
                <a:gd name="T41" fmla="*/ 243 h 599"/>
                <a:gd name="T42" fmla="*/ 133 w 941"/>
                <a:gd name="T43" fmla="*/ 261 h 599"/>
                <a:gd name="T44" fmla="*/ 125 w 941"/>
                <a:gd name="T45" fmla="*/ 268 h 599"/>
                <a:gd name="T46" fmla="*/ 116 w 941"/>
                <a:gd name="T47" fmla="*/ 282 h 599"/>
                <a:gd name="T48" fmla="*/ 97 w 941"/>
                <a:gd name="T49" fmla="*/ 302 h 599"/>
                <a:gd name="T50" fmla="*/ 53 w 941"/>
                <a:gd name="T51" fmla="*/ 409 h 599"/>
                <a:gd name="T52" fmla="*/ 0 w 941"/>
                <a:gd name="T53" fmla="*/ 483 h 599"/>
                <a:gd name="T54" fmla="*/ 63 w 941"/>
                <a:gd name="T55" fmla="*/ 514 h 599"/>
                <a:gd name="T56" fmla="*/ 123 w 941"/>
                <a:gd name="T57" fmla="*/ 521 h 599"/>
                <a:gd name="T58" fmla="*/ 190 w 941"/>
                <a:gd name="T59" fmla="*/ 555 h 599"/>
                <a:gd name="T60" fmla="*/ 205 w 941"/>
                <a:gd name="T61" fmla="*/ 538 h 599"/>
                <a:gd name="T62" fmla="*/ 234 w 941"/>
                <a:gd name="T63" fmla="*/ 536 h 599"/>
                <a:gd name="T64" fmla="*/ 287 w 941"/>
                <a:gd name="T65" fmla="*/ 538 h 599"/>
                <a:gd name="T66" fmla="*/ 296 w 941"/>
                <a:gd name="T67" fmla="*/ 559 h 599"/>
                <a:gd name="T68" fmla="*/ 314 w 941"/>
                <a:gd name="T69" fmla="*/ 578 h 599"/>
                <a:gd name="T70" fmla="*/ 386 w 941"/>
                <a:gd name="T71" fmla="*/ 588 h 599"/>
                <a:gd name="T72" fmla="*/ 363 w 941"/>
                <a:gd name="T73" fmla="*/ 574 h 599"/>
                <a:gd name="T74" fmla="*/ 354 w 941"/>
                <a:gd name="T75" fmla="*/ 563 h 599"/>
                <a:gd name="T76" fmla="*/ 397 w 941"/>
                <a:gd name="T77" fmla="*/ 529 h 599"/>
                <a:gd name="T78" fmla="*/ 454 w 941"/>
                <a:gd name="T79" fmla="*/ 521 h 599"/>
                <a:gd name="T80" fmla="*/ 523 w 941"/>
                <a:gd name="T81" fmla="*/ 498 h 599"/>
                <a:gd name="T82" fmla="*/ 515 w 941"/>
                <a:gd name="T83" fmla="*/ 508 h 599"/>
                <a:gd name="T84" fmla="*/ 513 w 941"/>
                <a:gd name="T85" fmla="*/ 533 h 599"/>
                <a:gd name="T86" fmla="*/ 511 w 941"/>
                <a:gd name="T87" fmla="*/ 540 h 599"/>
                <a:gd name="T88" fmla="*/ 536 w 941"/>
                <a:gd name="T89" fmla="*/ 557 h 599"/>
                <a:gd name="T90" fmla="*/ 584 w 941"/>
                <a:gd name="T91" fmla="*/ 552 h 599"/>
                <a:gd name="T92" fmla="*/ 641 w 941"/>
                <a:gd name="T93" fmla="*/ 479 h 599"/>
                <a:gd name="T94" fmla="*/ 686 w 941"/>
                <a:gd name="T95" fmla="*/ 457 h 599"/>
                <a:gd name="T96" fmla="*/ 747 w 941"/>
                <a:gd name="T97" fmla="*/ 436 h 599"/>
                <a:gd name="T98" fmla="*/ 820 w 941"/>
                <a:gd name="T99" fmla="*/ 472 h 599"/>
                <a:gd name="T100" fmla="*/ 821 w 941"/>
                <a:gd name="T101" fmla="*/ 500 h 599"/>
                <a:gd name="T102" fmla="*/ 837 w 941"/>
                <a:gd name="T103" fmla="*/ 540 h 599"/>
                <a:gd name="T104" fmla="*/ 848 w 941"/>
                <a:gd name="T105" fmla="*/ 535 h 599"/>
                <a:gd name="T106" fmla="*/ 856 w 941"/>
                <a:gd name="T107" fmla="*/ 512 h 599"/>
                <a:gd name="T108" fmla="*/ 892 w 941"/>
                <a:gd name="T109" fmla="*/ 476 h 599"/>
                <a:gd name="T110" fmla="*/ 871 w 941"/>
                <a:gd name="T111" fmla="*/ 443 h 599"/>
                <a:gd name="T112" fmla="*/ 840 w 941"/>
                <a:gd name="T113" fmla="*/ 363 h 599"/>
                <a:gd name="T114" fmla="*/ 861 w 941"/>
                <a:gd name="T115" fmla="*/ 360 h 599"/>
                <a:gd name="T116" fmla="*/ 882 w 941"/>
                <a:gd name="T117" fmla="*/ 358 h 599"/>
                <a:gd name="T118" fmla="*/ 898 w 941"/>
                <a:gd name="T119" fmla="*/ 358 h 599"/>
                <a:gd name="T120" fmla="*/ 907 w 941"/>
                <a:gd name="T121" fmla="*/ 354 h 599"/>
                <a:gd name="T122" fmla="*/ 918 w 941"/>
                <a:gd name="T123" fmla="*/ 350 h 599"/>
                <a:gd name="T124" fmla="*/ 939 w 941"/>
                <a:gd name="T125" fmla="*/ 342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599">
                  <a:moveTo>
                    <a:pt x="941" y="339"/>
                  </a:moveTo>
                  <a:lnTo>
                    <a:pt x="939" y="337"/>
                  </a:lnTo>
                  <a:lnTo>
                    <a:pt x="937" y="335"/>
                  </a:lnTo>
                  <a:lnTo>
                    <a:pt x="926" y="325"/>
                  </a:lnTo>
                  <a:lnTo>
                    <a:pt x="924" y="323"/>
                  </a:lnTo>
                  <a:lnTo>
                    <a:pt x="920" y="320"/>
                  </a:lnTo>
                  <a:lnTo>
                    <a:pt x="915" y="302"/>
                  </a:lnTo>
                  <a:lnTo>
                    <a:pt x="907" y="280"/>
                  </a:lnTo>
                  <a:lnTo>
                    <a:pt x="903" y="272"/>
                  </a:lnTo>
                  <a:lnTo>
                    <a:pt x="888" y="255"/>
                  </a:lnTo>
                  <a:lnTo>
                    <a:pt x="884" y="247"/>
                  </a:lnTo>
                  <a:lnTo>
                    <a:pt x="882" y="240"/>
                  </a:lnTo>
                  <a:lnTo>
                    <a:pt x="886" y="198"/>
                  </a:lnTo>
                  <a:lnTo>
                    <a:pt x="886" y="192"/>
                  </a:lnTo>
                  <a:lnTo>
                    <a:pt x="873" y="154"/>
                  </a:lnTo>
                  <a:lnTo>
                    <a:pt x="867" y="133"/>
                  </a:lnTo>
                  <a:lnTo>
                    <a:pt x="858" y="105"/>
                  </a:lnTo>
                  <a:lnTo>
                    <a:pt x="848" y="78"/>
                  </a:lnTo>
                  <a:lnTo>
                    <a:pt x="840" y="53"/>
                  </a:lnTo>
                  <a:lnTo>
                    <a:pt x="842" y="49"/>
                  </a:lnTo>
                  <a:lnTo>
                    <a:pt x="839" y="44"/>
                  </a:lnTo>
                  <a:lnTo>
                    <a:pt x="837" y="44"/>
                  </a:lnTo>
                  <a:lnTo>
                    <a:pt x="835" y="44"/>
                  </a:lnTo>
                  <a:lnTo>
                    <a:pt x="833" y="44"/>
                  </a:lnTo>
                  <a:lnTo>
                    <a:pt x="831" y="44"/>
                  </a:lnTo>
                  <a:lnTo>
                    <a:pt x="829" y="44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0"/>
                  </a:lnTo>
                  <a:lnTo>
                    <a:pt x="821" y="36"/>
                  </a:lnTo>
                  <a:lnTo>
                    <a:pt x="820" y="36"/>
                  </a:lnTo>
                  <a:lnTo>
                    <a:pt x="818" y="36"/>
                  </a:lnTo>
                  <a:lnTo>
                    <a:pt x="812" y="38"/>
                  </a:lnTo>
                  <a:lnTo>
                    <a:pt x="810" y="38"/>
                  </a:lnTo>
                  <a:lnTo>
                    <a:pt x="808" y="40"/>
                  </a:lnTo>
                  <a:lnTo>
                    <a:pt x="804" y="38"/>
                  </a:lnTo>
                  <a:lnTo>
                    <a:pt x="799" y="36"/>
                  </a:lnTo>
                  <a:lnTo>
                    <a:pt x="780" y="32"/>
                  </a:lnTo>
                  <a:lnTo>
                    <a:pt x="770" y="30"/>
                  </a:lnTo>
                  <a:lnTo>
                    <a:pt x="764" y="29"/>
                  </a:lnTo>
                  <a:lnTo>
                    <a:pt x="759" y="30"/>
                  </a:lnTo>
                  <a:lnTo>
                    <a:pt x="740" y="32"/>
                  </a:lnTo>
                  <a:lnTo>
                    <a:pt x="738" y="34"/>
                  </a:lnTo>
                  <a:lnTo>
                    <a:pt x="732" y="38"/>
                  </a:lnTo>
                  <a:lnTo>
                    <a:pt x="730" y="38"/>
                  </a:lnTo>
                  <a:lnTo>
                    <a:pt x="728" y="38"/>
                  </a:lnTo>
                  <a:lnTo>
                    <a:pt x="726" y="36"/>
                  </a:lnTo>
                  <a:lnTo>
                    <a:pt x="724" y="36"/>
                  </a:lnTo>
                  <a:lnTo>
                    <a:pt x="719" y="36"/>
                  </a:lnTo>
                  <a:lnTo>
                    <a:pt x="707" y="34"/>
                  </a:lnTo>
                  <a:lnTo>
                    <a:pt x="705" y="34"/>
                  </a:lnTo>
                  <a:lnTo>
                    <a:pt x="702" y="34"/>
                  </a:lnTo>
                  <a:lnTo>
                    <a:pt x="696" y="38"/>
                  </a:lnTo>
                  <a:lnTo>
                    <a:pt x="692" y="40"/>
                  </a:lnTo>
                  <a:lnTo>
                    <a:pt x="684" y="40"/>
                  </a:lnTo>
                  <a:lnTo>
                    <a:pt x="679" y="40"/>
                  </a:lnTo>
                  <a:lnTo>
                    <a:pt x="673" y="40"/>
                  </a:lnTo>
                  <a:lnTo>
                    <a:pt x="667" y="36"/>
                  </a:lnTo>
                  <a:lnTo>
                    <a:pt x="665" y="32"/>
                  </a:lnTo>
                  <a:lnTo>
                    <a:pt x="662" y="32"/>
                  </a:lnTo>
                  <a:lnTo>
                    <a:pt x="658" y="30"/>
                  </a:lnTo>
                  <a:lnTo>
                    <a:pt x="654" y="30"/>
                  </a:lnTo>
                  <a:lnTo>
                    <a:pt x="646" y="30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27" y="23"/>
                  </a:lnTo>
                  <a:lnTo>
                    <a:pt x="627" y="23"/>
                  </a:lnTo>
                  <a:lnTo>
                    <a:pt x="626" y="23"/>
                  </a:lnTo>
                  <a:lnTo>
                    <a:pt x="624" y="19"/>
                  </a:lnTo>
                  <a:lnTo>
                    <a:pt x="622" y="17"/>
                  </a:lnTo>
                  <a:lnTo>
                    <a:pt x="618" y="17"/>
                  </a:lnTo>
                  <a:lnTo>
                    <a:pt x="616" y="17"/>
                  </a:lnTo>
                  <a:lnTo>
                    <a:pt x="612" y="13"/>
                  </a:lnTo>
                  <a:lnTo>
                    <a:pt x="608" y="13"/>
                  </a:lnTo>
                  <a:lnTo>
                    <a:pt x="603" y="11"/>
                  </a:lnTo>
                  <a:lnTo>
                    <a:pt x="599" y="10"/>
                  </a:lnTo>
                  <a:lnTo>
                    <a:pt x="593" y="10"/>
                  </a:lnTo>
                  <a:lnTo>
                    <a:pt x="582" y="2"/>
                  </a:lnTo>
                  <a:lnTo>
                    <a:pt x="578" y="0"/>
                  </a:lnTo>
                  <a:lnTo>
                    <a:pt x="567" y="2"/>
                  </a:lnTo>
                  <a:lnTo>
                    <a:pt x="565" y="2"/>
                  </a:lnTo>
                  <a:lnTo>
                    <a:pt x="563" y="0"/>
                  </a:lnTo>
                  <a:lnTo>
                    <a:pt x="559" y="0"/>
                  </a:lnTo>
                  <a:lnTo>
                    <a:pt x="551" y="4"/>
                  </a:lnTo>
                  <a:lnTo>
                    <a:pt x="546" y="4"/>
                  </a:lnTo>
                  <a:lnTo>
                    <a:pt x="544" y="4"/>
                  </a:lnTo>
                  <a:lnTo>
                    <a:pt x="542" y="8"/>
                  </a:lnTo>
                  <a:lnTo>
                    <a:pt x="540" y="10"/>
                  </a:lnTo>
                  <a:lnTo>
                    <a:pt x="536" y="8"/>
                  </a:lnTo>
                  <a:lnTo>
                    <a:pt x="527" y="6"/>
                  </a:lnTo>
                  <a:lnTo>
                    <a:pt x="523" y="8"/>
                  </a:lnTo>
                  <a:lnTo>
                    <a:pt x="517" y="10"/>
                  </a:lnTo>
                  <a:lnTo>
                    <a:pt x="513" y="13"/>
                  </a:lnTo>
                  <a:lnTo>
                    <a:pt x="511" y="11"/>
                  </a:lnTo>
                  <a:lnTo>
                    <a:pt x="510" y="11"/>
                  </a:lnTo>
                  <a:lnTo>
                    <a:pt x="508" y="11"/>
                  </a:lnTo>
                  <a:lnTo>
                    <a:pt x="506" y="13"/>
                  </a:lnTo>
                  <a:lnTo>
                    <a:pt x="500" y="11"/>
                  </a:lnTo>
                  <a:lnTo>
                    <a:pt x="490" y="10"/>
                  </a:lnTo>
                  <a:lnTo>
                    <a:pt x="487" y="10"/>
                  </a:lnTo>
                  <a:lnTo>
                    <a:pt x="483" y="13"/>
                  </a:lnTo>
                  <a:lnTo>
                    <a:pt x="481" y="15"/>
                  </a:lnTo>
                  <a:lnTo>
                    <a:pt x="477" y="17"/>
                  </a:lnTo>
                  <a:lnTo>
                    <a:pt x="456" y="17"/>
                  </a:lnTo>
                  <a:lnTo>
                    <a:pt x="454" y="19"/>
                  </a:lnTo>
                  <a:lnTo>
                    <a:pt x="451" y="23"/>
                  </a:lnTo>
                  <a:lnTo>
                    <a:pt x="451" y="25"/>
                  </a:lnTo>
                  <a:lnTo>
                    <a:pt x="449" y="25"/>
                  </a:lnTo>
                  <a:lnTo>
                    <a:pt x="445" y="29"/>
                  </a:lnTo>
                  <a:lnTo>
                    <a:pt x="441" y="34"/>
                  </a:lnTo>
                  <a:lnTo>
                    <a:pt x="443" y="48"/>
                  </a:lnTo>
                  <a:lnTo>
                    <a:pt x="441" y="49"/>
                  </a:lnTo>
                  <a:lnTo>
                    <a:pt x="439" y="51"/>
                  </a:lnTo>
                  <a:lnTo>
                    <a:pt x="435" y="59"/>
                  </a:lnTo>
                  <a:lnTo>
                    <a:pt x="433" y="61"/>
                  </a:lnTo>
                  <a:lnTo>
                    <a:pt x="426" y="59"/>
                  </a:lnTo>
                  <a:lnTo>
                    <a:pt x="422" y="61"/>
                  </a:lnTo>
                  <a:lnTo>
                    <a:pt x="420" y="63"/>
                  </a:lnTo>
                  <a:lnTo>
                    <a:pt x="418" y="67"/>
                  </a:lnTo>
                  <a:lnTo>
                    <a:pt x="416" y="68"/>
                  </a:lnTo>
                  <a:lnTo>
                    <a:pt x="413" y="68"/>
                  </a:lnTo>
                  <a:lnTo>
                    <a:pt x="409" y="70"/>
                  </a:lnTo>
                  <a:lnTo>
                    <a:pt x="401" y="72"/>
                  </a:lnTo>
                  <a:lnTo>
                    <a:pt x="390" y="80"/>
                  </a:lnTo>
                  <a:lnTo>
                    <a:pt x="384" y="82"/>
                  </a:lnTo>
                  <a:lnTo>
                    <a:pt x="378" y="82"/>
                  </a:lnTo>
                  <a:lnTo>
                    <a:pt x="374" y="80"/>
                  </a:lnTo>
                  <a:lnTo>
                    <a:pt x="373" y="82"/>
                  </a:lnTo>
                  <a:lnTo>
                    <a:pt x="369" y="84"/>
                  </a:lnTo>
                  <a:lnTo>
                    <a:pt x="365" y="86"/>
                  </a:lnTo>
                  <a:lnTo>
                    <a:pt x="355" y="82"/>
                  </a:lnTo>
                  <a:lnTo>
                    <a:pt x="340" y="84"/>
                  </a:lnTo>
                  <a:lnTo>
                    <a:pt x="335" y="86"/>
                  </a:lnTo>
                  <a:lnTo>
                    <a:pt x="327" y="89"/>
                  </a:lnTo>
                  <a:lnTo>
                    <a:pt x="325" y="91"/>
                  </a:lnTo>
                  <a:lnTo>
                    <a:pt x="319" y="99"/>
                  </a:lnTo>
                  <a:lnTo>
                    <a:pt x="317" y="99"/>
                  </a:lnTo>
                  <a:lnTo>
                    <a:pt x="314" y="99"/>
                  </a:lnTo>
                  <a:lnTo>
                    <a:pt x="312" y="101"/>
                  </a:lnTo>
                  <a:lnTo>
                    <a:pt x="310" y="101"/>
                  </a:lnTo>
                  <a:lnTo>
                    <a:pt x="304" y="108"/>
                  </a:lnTo>
                  <a:lnTo>
                    <a:pt x="302" y="110"/>
                  </a:lnTo>
                  <a:lnTo>
                    <a:pt x="302" y="112"/>
                  </a:lnTo>
                  <a:lnTo>
                    <a:pt x="302" y="114"/>
                  </a:lnTo>
                  <a:lnTo>
                    <a:pt x="304" y="116"/>
                  </a:lnTo>
                  <a:lnTo>
                    <a:pt x="304" y="118"/>
                  </a:lnTo>
                  <a:lnTo>
                    <a:pt x="302" y="120"/>
                  </a:lnTo>
                  <a:lnTo>
                    <a:pt x="300" y="122"/>
                  </a:lnTo>
                  <a:lnTo>
                    <a:pt x="298" y="122"/>
                  </a:lnTo>
                  <a:lnTo>
                    <a:pt x="296" y="122"/>
                  </a:lnTo>
                  <a:lnTo>
                    <a:pt x="296" y="124"/>
                  </a:lnTo>
                  <a:lnTo>
                    <a:pt x="295" y="124"/>
                  </a:lnTo>
                  <a:lnTo>
                    <a:pt x="295" y="127"/>
                  </a:lnTo>
                  <a:lnTo>
                    <a:pt x="293" y="127"/>
                  </a:lnTo>
                  <a:lnTo>
                    <a:pt x="291" y="129"/>
                  </a:lnTo>
                  <a:lnTo>
                    <a:pt x="287" y="131"/>
                  </a:lnTo>
                  <a:lnTo>
                    <a:pt x="283" y="131"/>
                  </a:lnTo>
                  <a:lnTo>
                    <a:pt x="283" y="133"/>
                  </a:lnTo>
                  <a:lnTo>
                    <a:pt x="285" y="139"/>
                  </a:lnTo>
                  <a:lnTo>
                    <a:pt x="283" y="143"/>
                  </a:lnTo>
                  <a:lnTo>
                    <a:pt x="281" y="146"/>
                  </a:lnTo>
                  <a:lnTo>
                    <a:pt x="279" y="148"/>
                  </a:lnTo>
                  <a:lnTo>
                    <a:pt x="277" y="150"/>
                  </a:lnTo>
                  <a:lnTo>
                    <a:pt x="274" y="152"/>
                  </a:lnTo>
                  <a:lnTo>
                    <a:pt x="270" y="154"/>
                  </a:lnTo>
                  <a:lnTo>
                    <a:pt x="266" y="154"/>
                  </a:lnTo>
                  <a:lnTo>
                    <a:pt x="264" y="156"/>
                  </a:lnTo>
                  <a:lnTo>
                    <a:pt x="264" y="160"/>
                  </a:lnTo>
                  <a:lnTo>
                    <a:pt x="266" y="167"/>
                  </a:lnTo>
                  <a:lnTo>
                    <a:pt x="264" y="173"/>
                  </a:lnTo>
                  <a:lnTo>
                    <a:pt x="258" y="177"/>
                  </a:lnTo>
                  <a:lnTo>
                    <a:pt x="251" y="181"/>
                  </a:lnTo>
                  <a:lnTo>
                    <a:pt x="243" y="183"/>
                  </a:lnTo>
                  <a:lnTo>
                    <a:pt x="245" y="185"/>
                  </a:lnTo>
                  <a:lnTo>
                    <a:pt x="241" y="186"/>
                  </a:lnTo>
                  <a:lnTo>
                    <a:pt x="238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8"/>
                  </a:lnTo>
                  <a:lnTo>
                    <a:pt x="238" y="190"/>
                  </a:lnTo>
                  <a:lnTo>
                    <a:pt x="238" y="190"/>
                  </a:lnTo>
                  <a:lnTo>
                    <a:pt x="238" y="192"/>
                  </a:lnTo>
                  <a:lnTo>
                    <a:pt x="239" y="192"/>
                  </a:lnTo>
                  <a:lnTo>
                    <a:pt x="239" y="192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0" y="205"/>
                  </a:lnTo>
                  <a:lnTo>
                    <a:pt x="228" y="204"/>
                  </a:lnTo>
                  <a:lnTo>
                    <a:pt x="224" y="198"/>
                  </a:lnTo>
                  <a:lnTo>
                    <a:pt x="217" y="204"/>
                  </a:lnTo>
                  <a:lnTo>
                    <a:pt x="215" y="205"/>
                  </a:lnTo>
                  <a:lnTo>
                    <a:pt x="213" y="204"/>
                  </a:lnTo>
                  <a:lnTo>
                    <a:pt x="209" y="204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3" y="211"/>
                  </a:lnTo>
                  <a:lnTo>
                    <a:pt x="203" y="215"/>
                  </a:lnTo>
                  <a:lnTo>
                    <a:pt x="201" y="215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199" y="219"/>
                  </a:lnTo>
                  <a:lnTo>
                    <a:pt x="201" y="219"/>
                  </a:lnTo>
                  <a:lnTo>
                    <a:pt x="201" y="221"/>
                  </a:lnTo>
                  <a:lnTo>
                    <a:pt x="201" y="223"/>
                  </a:lnTo>
                  <a:lnTo>
                    <a:pt x="199" y="226"/>
                  </a:lnTo>
                  <a:lnTo>
                    <a:pt x="198" y="230"/>
                  </a:lnTo>
                  <a:lnTo>
                    <a:pt x="194" y="232"/>
                  </a:lnTo>
                  <a:lnTo>
                    <a:pt x="190" y="234"/>
                  </a:lnTo>
                  <a:lnTo>
                    <a:pt x="184" y="234"/>
                  </a:lnTo>
                  <a:lnTo>
                    <a:pt x="180" y="234"/>
                  </a:lnTo>
                  <a:lnTo>
                    <a:pt x="179" y="236"/>
                  </a:lnTo>
                  <a:lnTo>
                    <a:pt x="179" y="238"/>
                  </a:lnTo>
                  <a:lnTo>
                    <a:pt x="177" y="240"/>
                  </a:lnTo>
                  <a:lnTo>
                    <a:pt x="175" y="238"/>
                  </a:lnTo>
                  <a:lnTo>
                    <a:pt x="175" y="236"/>
                  </a:lnTo>
                  <a:lnTo>
                    <a:pt x="175" y="236"/>
                  </a:lnTo>
                  <a:lnTo>
                    <a:pt x="171" y="236"/>
                  </a:lnTo>
                  <a:lnTo>
                    <a:pt x="169" y="238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5" y="242"/>
                  </a:lnTo>
                  <a:lnTo>
                    <a:pt x="163" y="236"/>
                  </a:lnTo>
                  <a:lnTo>
                    <a:pt x="161" y="238"/>
                  </a:lnTo>
                  <a:lnTo>
                    <a:pt x="158" y="243"/>
                  </a:lnTo>
                  <a:lnTo>
                    <a:pt x="154" y="247"/>
                  </a:lnTo>
                  <a:lnTo>
                    <a:pt x="152" y="249"/>
                  </a:lnTo>
                  <a:lnTo>
                    <a:pt x="144" y="253"/>
                  </a:lnTo>
                  <a:lnTo>
                    <a:pt x="139" y="255"/>
                  </a:lnTo>
                  <a:lnTo>
                    <a:pt x="137" y="257"/>
                  </a:lnTo>
                  <a:lnTo>
                    <a:pt x="139" y="261"/>
                  </a:lnTo>
                  <a:lnTo>
                    <a:pt x="137" y="261"/>
                  </a:lnTo>
                  <a:lnTo>
                    <a:pt x="135" y="261"/>
                  </a:lnTo>
                  <a:lnTo>
                    <a:pt x="133" y="261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1" y="261"/>
                  </a:lnTo>
                  <a:lnTo>
                    <a:pt x="131" y="263"/>
                  </a:lnTo>
                  <a:lnTo>
                    <a:pt x="129" y="261"/>
                  </a:lnTo>
                  <a:lnTo>
                    <a:pt x="127" y="261"/>
                  </a:lnTo>
                  <a:lnTo>
                    <a:pt x="125" y="261"/>
                  </a:lnTo>
                  <a:lnTo>
                    <a:pt x="123" y="263"/>
                  </a:lnTo>
                  <a:lnTo>
                    <a:pt x="125" y="264"/>
                  </a:lnTo>
                  <a:lnTo>
                    <a:pt x="127" y="266"/>
                  </a:lnTo>
                  <a:lnTo>
                    <a:pt x="127" y="266"/>
                  </a:lnTo>
                  <a:lnTo>
                    <a:pt x="127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2" y="268"/>
                  </a:lnTo>
                  <a:lnTo>
                    <a:pt x="120" y="272"/>
                  </a:lnTo>
                  <a:lnTo>
                    <a:pt x="122" y="272"/>
                  </a:lnTo>
                  <a:lnTo>
                    <a:pt x="118" y="274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14" y="280"/>
                  </a:lnTo>
                  <a:lnTo>
                    <a:pt x="116" y="282"/>
                  </a:lnTo>
                  <a:lnTo>
                    <a:pt x="116" y="285"/>
                  </a:lnTo>
                  <a:lnTo>
                    <a:pt x="112" y="287"/>
                  </a:lnTo>
                  <a:lnTo>
                    <a:pt x="110" y="287"/>
                  </a:lnTo>
                  <a:lnTo>
                    <a:pt x="108" y="285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4" y="283"/>
                  </a:lnTo>
                  <a:lnTo>
                    <a:pt x="101" y="291"/>
                  </a:lnTo>
                  <a:lnTo>
                    <a:pt x="97" y="297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7" y="304"/>
                  </a:lnTo>
                  <a:lnTo>
                    <a:pt x="93" y="312"/>
                  </a:lnTo>
                  <a:lnTo>
                    <a:pt x="93" y="316"/>
                  </a:lnTo>
                  <a:lnTo>
                    <a:pt x="93" y="321"/>
                  </a:lnTo>
                  <a:lnTo>
                    <a:pt x="82" y="371"/>
                  </a:lnTo>
                  <a:lnTo>
                    <a:pt x="80" y="380"/>
                  </a:lnTo>
                  <a:lnTo>
                    <a:pt x="78" y="396"/>
                  </a:lnTo>
                  <a:lnTo>
                    <a:pt x="76" y="399"/>
                  </a:lnTo>
                  <a:lnTo>
                    <a:pt x="72" y="401"/>
                  </a:lnTo>
                  <a:lnTo>
                    <a:pt x="68" y="403"/>
                  </a:lnTo>
                  <a:lnTo>
                    <a:pt x="53" y="409"/>
                  </a:lnTo>
                  <a:lnTo>
                    <a:pt x="49" y="411"/>
                  </a:lnTo>
                  <a:lnTo>
                    <a:pt x="49" y="413"/>
                  </a:lnTo>
                  <a:lnTo>
                    <a:pt x="38" y="424"/>
                  </a:lnTo>
                  <a:lnTo>
                    <a:pt x="26" y="432"/>
                  </a:lnTo>
                  <a:lnTo>
                    <a:pt x="23" y="436"/>
                  </a:lnTo>
                  <a:lnTo>
                    <a:pt x="17" y="441"/>
                  </a:lnTo>
                  <a:lnTo>
                    <a:pt x="13" y="455"/>
                  </a:lnTo>
                  <a:lnTo>
                    <a:pt x="11" y="457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83"/>
                  </a:lnTo>
                  <a:lnTo>
                    <a:pt x="2" y="489"/>
                  </a:lnTo>
                  <a:lnTo>
                    <a:pt x="5" y="498"/>
                  </a:lnTo>
                  <a:lnTo>
                    <a:pt x="7" y="502"/>
                  </a:lnTo>
                  <a:lnTo>
                    <a:pt x="9" y="502"/>
                  </a:lnTo>
                  <a:lnTo>
                    <a:pt x="38" y="506"/>
                  </a:lnTo>
                  <a:lnTo>
                    <a:pt x="44" y="506"/>
                  </a:lnTo>
                  <a:lnTo>
                    <a:pt x="47" y="510"/>
                  </a:lnTo>
                  <a:lnTo>
                    <a:pt x="53" y="512"/>
                  </a:lnTo>
                  <a:lnTo>
                    <a:pt x="57" y="514"/>
                  </a:lnTo>
                  <a:lnTo>
                    <a:pt x="61" y="514"/>
                  </a:lnTo>
                  <a:lnTo>
                    <a:pt x="63" y="514"/>
                  </a:lnTo>
                  <a:lnTo>
                    <a:pt x="74" y="506"/>
                  </a:lnTo>
                  <a:lnTo>
                    <a:pt x="93" y="498"/>
                  </a:lnTo>
                  <a:lnTo>
                    <a:pt x="101" y="493"/>
                  </a:lnTo>
                  <a:lnTo>
                    <a:pt x="102" y="489"/>
                  </a:lnTo>
                  <a:lnTo>
                    <a:pt x="104" y="487"/>
                  </a:lnTo>
                  <a:lnTo>
                    <a:pt x="106" y="485"/>
                  </a:lnTo>
                  <a:lnTo>
                    <a:pt x="110" y="487"/>
                  </a:lnTo>
                  <a:lnTo>
                    <a:pt x="110" y="491"/>
                  </a:lnTo>
                  <a:lnTo>
                    <a:pt x="112" y="510"/>
                  </a:lnTo>
                  <a:lnTo>
                    <a:pt x="118" y="517"/>
                  </a:lnTo>
                  <a:lnTo>
                    <a:pt x="123" y="521"/>
                  </a:lnTo>
                  <a:lnTo>
                    <a:pt x="129" y="527"/>
                  </a:lnTo>
                  <a:lnTo>
                    <a:pt x="131" y="533"/>
                  </a:lnTo>
                  <a:lnTo>
                    <a:pt x="133" y="535"/>
                  </a:lnTo>
                  <a:lnTo>
                    <a:pt x="135" y="536"/>
                  </a:lnTo>
                  <a:lnTo>
                    <a:pt x="154" y="538"/>
                  </a:lnTo>
                  <a:lnTo>
                    <a:pt x="167" y="550"/>
                  </a:lnTo>
                  <a:lnTo>
                    <a:pt x="179" y="550"/>
                  </a:lnTo>
                  <a:lnTo>
                    <a:pt x="188" y="548"/>
                  </a:lnTo>
                  <a:lnTo>
                    <a:pt x="188" y="550"/>
                  </a:lnTo>
                  <a:lnTo>
                    <a:pt x="190" y="555"/>
                  </a:lnTo>
                  <a:lnTo>
                    <a:pt x="190" y="555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4" y="557"/>
                  </a:lnTo>
                  <a:lnTo>
                    <a:pt x="196" y="557"/>
                  </a:lnTo>
                  <a:lnTo>
                    <a:pt x="198" y="555"/>
                  </a:lnTo>
                  <a:lnTo>
                    <a:pt x="203" y="546"/>
                  </a:lnTo>
                  <a:lnTo>
                    <a:pt x="205" y="542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6"/>
                  </a:lnTo>
                  <a:lnTo>
                    <a:pt x="207" y="535"/>
                  </a:lnTo>
                  <a:lnTo>
                    <a:pt x="211" y="533"/>
                  </a:lnTo>
                  <a:lnTo>
                    <a:pt x="215" y="533"/>
                  </a:lnTo>
                  <a:lnTo>
                    <a:pt x="219" y="533"/>
                  </a:lnTo>
                  <a:lnTo>
                    <a:pt x="226" y="540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30" y="536"/>
                  </a:lnTo>
                  <a:lnTo>
                    <a:pt x="234" y="536"/>
                  </a:lnTo>
                  <a:lnTo>
                    <a:pt x="258" y="538"/>
                  </a:lnTo>
                  <a:lnTo>
                    <a:pt x="260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4" y="536"/>
                  </a:lnTo>
                  <a:lnTo>
                    <a:pt x="266" y="536"/>
                  </a:lnTo>
                  <a:lnTo>
                    <a:pt x="270" y="535"/>
                  </a:lnTo>
                  <a:lnTo>
                    <a:pt x="277" y="538"/>
                  </a:lnTo>
                  <a:lnTo>
                    <a:pt x="287" y="538"/>
                  </a:lnTo>
                  <a:lnTo>
                    <a:pt x="293" y="540"/>
                  </a:lnTo>
                  <a:lnTo>
                    <a:pt x="306" y="546"/>
                  </a:lnTo>
                  <a:lnTo>
                    <a:pt x="312" y="550"/>
                  </a:lnTo>
                  <a:lnTo>
                    <a:pt x="314" y="554"/>
                  </a:lnTo>
                  <a:lnTo>
                    <a:pt x="314" y="557"/>
                  </a:lnTo>
                  <a:lnTo>
                    <a:pt x="312" y="561"/>
                  </a:lnTo>
                  <a:lnTo>
                    <a:pt x="310" y="563"/>
                  </a:lnTo>
                  <a:lnTo>
                    <a:pt x="306" y="563"/>
                  </a:lnTo>
                  <a:lnTo>
                    <a:pt x="304" y="563"/>
                  </a:lnTo>
                  <a:lnTo>
                    <a:pt x="300" y="561"/>
                  </a:lnTo>
                  <a:lnTo>
                    <a:pt x="296" y="559"/>
                  </a:lnTo>
                  <a:lnTo>
                    <a:pt x="295" y="559"/>
                  </a:lnTo>
                  <a:lnTo>
                    <a:pt x="291" y="559"/>
                  </a:lnTo>
                  <a:lnTo>
                    <a:pt x="289" y="563"/>
                  </a:lnTo>
                  <a:lnTo>
                    <a:pt x="291" y="567"/>
                  </a:lnTo>
                  <a:lnTo>
                    <a:pt x="295" y="569"/>
                  </a:lnTo>
                  <a:lnTo>
                    <a:pt x="296" y="571"/>
                  </a:lnTo>
                  <a:lnTo>
                    <a:pt x="298" y="576"/>
                  </a:lnTo>
                  <a:lnTo>
                    <a:pt x="300" y="578"/>
                  </a:lnTo>
                  <a:lnTo>
                    <a:pt x="304" y="578"/>
                  </a:lnTo>
                  <a:lnTo>
                    <a:pt x="310" y="578"/>
                  </a:lnTo>
                  <a:lnTo>
                    <a:pt x="314" y="578"/>
                  </a:lnTo>
                  <a:lnTo>
                    <a:pt x="316" y="580"/>
                  </a:lnTo>
                  <a:lnTo>
                    <a:pt x="327" y="597"/>
                  </a:lnTo>
                  <a:lnTo>
                    <a:pt x="338" y="597"/>
                  </a:lnTo>
                  <a:lnTo>
                    <a:pt x="340" y="599"/>
                  </a:lnTo>
                  <a:lnTo>
                    <a:pt x="350" y="599"/>
                  </a:lnTo>
                  <a:lnTo>
                    <a:pt x="359" y="595"/>
                  </a:lnTo>
                  <a:lnTo>
                    <a:pt x="363" y="592"/>
                  </a:lnTo>
                  <a:lnTo>
                    <a:pt x="367" y="590"/>
                  </a:lnTo>
                  <a:lnTo>
                    <a:pt x="374" y="588"/>
                  </a:lnTo>
                  <a:lnTo>
                    <a:pt x="380" y="590"/>
                  </a:lnTo>
                  <a:lnTo>
                    <a:pt x="386" y="588"/>
                  </a:lnTo>
                  <a:lnTo>
                    <a:pt x="388" y="586"/>
                  </a:lnTo>
                  <a:lnTo>
                    <a:pt x="390" y="586"/>
                  </a:lnTo>
                  <a:lnTo>
                    <a:pt x="390" y="584"/>
                  </a:lnTo>
                  <a:lnTo>
                    <a:pt x="390" y="584"/>
                  </a:lnTo>
                  <a:lnTo>
                    <a:pt x="390" y="580"/>
                  </a:lnTo>
                  <a:lnTo>
                    <a:pt x="386" y="578"/>
                  </a:lnTo>
                  <a:lnTo>
                    <a:pt x="384" y="574"/>
                  </a:lnTo>
                  <a:lnTo>
                    <a:pt x="382" y="573"/>
                  </a:lnTo>
                  <a:lnTo>
                    <a:pt x="380" y="569"/>
                  </a:lnTo>
                  <a:lnTo>
                    <a:pt x="365" y="573"/>
                  </a:lnTo>
                  <a:lnTo>
                    <a:pt x="363" y="574"/>
                  </a:lnTo>
                  <a:lnTo>
                    <a:pt x="359" y="576"/>
                  </a:lnTo>
                  <a:lnTo>
                    <a:pt x="355" y="578"/>
                  </a:lnTo>
                  <a:lnTo>
                    <a:pt x="350" y="580"/>
                  </a:lnTo>
                  <a:lnTo>
                    <a:pt x="344" y="580"/>
                  </a:lnTo>
                  <a:lnTo>
                    <a:pt x="338" y="580"/>
                  </a:lnTo>
                  <a:lnTo>
                    <a:pt x="336" y="576"/>
                  </a:lnTo>
                  <a:lnTo>
                    <a:pt x="336" y="574"/>
                  </a:lnTo>
                  <a:lnTo>
                    <a:pt x="338" y="571"/>
                  </a:lnTo>
                  <a:lnTo>
                    <a:pt x="340" y="569"/>
                  </a:lnTo>
                  <a:lnTo>
                    <a:pt x="346" y="567"/>
                  </a:lnTo>
                  <a:lnTo>
                    <a:pt x="354" y="563"/>
                  </a:lnTo>
                  <a:lnTo>
                    <a:pt x="355" y="561"/>
                  </a:lnTo>
                  <a:lnTo>
                    <a:pt x="357" y="559"/>
                  </a:lnTo>
                  <a:lnTo>
                    <a:pt x="363" y="557"/>
                  </a:lnTo>
                  <a:lnTo>
                    <a:pt x="367" y="555"/>
                  </a:lnTo>
                  <a:lnTo>
                    <a:pt x="374" y="554"/>
                  </a:lnTo>
                  <a:lnTo>
                    <a:pt x="376" y="550"/>
                  </a:lnTo>
                  <a:lnTo>
                    <a:pt x="378" y="544"/>
                  </a:lnTo>
                  <a:lnTo>
                    <a:pt x="378" y="542"/>
                  </a:lnTo>
                  <a:lnTo>
                    <a:pt x="378" y="538"/>
                  </a:lnTo>
                  <a:lnTo>
                    <a:pt x="393" y="533"/>
                  </a:lnTo>
                  <a:lnTo>
                    <a:pt x="397" y="529"/>
                  </a:lnTo>
                  <a:lnTo>
                    <a:pt x="401" y="527"/>
                  </a:lnTo>
                  <a:lnTo>
                    <a:pt x="407" y="527"/>
                  </a:lnTo>
                  <a:lnTo>
                    <a:pt x="411" y="525"/>
                  </a:lnTo>
                  <a:lnTo>
                    <a:pt x="418" y="527"/>
                  </a:lnTo>
                  <a:lnTo>
                    <a:pt x="433" y="525"/>
                  </a:lnTo>
                  <a:lnTo>
                    <a:pt x="437" y="527"/>
                  </a:lnTo>
                  <a:lnTo>
                    <a:pt x="437" y="515"/>
                  </a:lnTo>
                  <a:lnTo>
                    <a:pt x="445" y="515"/>
                  </a:lnTo>
                  <a:lnTo>
                    <a:pt x="451" y="515"/>
                  </a:lnTo>
                  <a:lnTo>
                    <a:pt x="452" y="521"/>
                  </a:lnTo>
                  <a:lnTo>
                    <a:pt x="454" y="521"/>
                  </a:lnTo>
                  <a:lnTo>
                    <a:pt x="460" y="535"/>
                  </a:lnTo>
                  <a:lnTo>
                    <a:pt x="475" y="527"/>
                  </a:lnTo>
                  <a:lnTo>
                    <a:pt x="477" y="525"/>
                  </a:lnTo>
                  <a:lnTo>
                    <a:pt x="481" y="517"/>
                  </a:lnTo>
                  <a:lnTo>
                    <a:pt x="481" y="514"/>
                  </a:lnTo>
                  <a:lnTo>
                    <a:pt x="485" y="510"/>
                  </a:lnTo>
                  <a:lnTo>
                    <a:pt x="489" y="506"/>
                  </a:lnTo>
                  <a:lnTo>
                    <a:pt x="502" y="502"/>
                  </a:lnTo>
                  <a:lnTo>
                    <a:pt x="510" y="496"/>
                  </a:lnTo>
                  <a:lnTo>
                    <a:pt x="521" y="493"/>
                  </a:lnTo>
                  <a:lnTo>
                    <a:pt x="523" y="498"/>
                  </a:lnTo>
                  <a:lnTo>
                    <a:pt x="523" y="504"/>
                  </a:lnTo>
                  <a:lnTo>
                    <a:pt x="523" y="506"/>
                  </a:lnTo>
                  <a:lnTo>
                    <a:pt x="523" y="508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19" y="510"/>
                  </a:lnTo>
                  <a:lnTo>
                    <a:pt x="519" y="510"/>
                  </a:lnTo>
                  <a:lnTo>
                    <a:pt x="517" y="510"/>
                  </a:lnTo>
                  <a:lnTo>
                    <a:pt x="515" y="510"/>
                  </a:lnTo>
                  <a:lnTo>
                    <a:pt x="515" y="508"/>
                  </a:lnTo>
                  <a:lnTo>
                    <a:pt x="515" y="510"/>
                  </a:lnTo>
                  <a:lnTo>
                    <a:pt x="513" y="510"/>
                  </a:lnTo>
                  <a:lnTo>
                    <a:pt x="513" y="512"/>
                  </a:lnTo>
                  <a:lnTo>
                    <a:pt x="511" y="514"/>
                  </a:lnTo>
                  <a:lnTo>
                    <a:pt x="510" y="515"/>
                  </a:lnTo>
                  <a:lnTo>
                    <a:pt x="510" y="515"/>
                  </a:lnTo>
                  <a:lnTo>
                    <a:pt x="513" y="523"/>
                  </a:lnTo>
                  <a:lnTo>
                    <a:pt x="513" y="525"/>
                  </a:lnTo>
                  <a:lnTo>
                    <a:pt x="513" y="527"/>
                  </a:lnTo>
                  <a:lnTo>
                    <a:pt x="513" y="531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1" y="535"/>
                  </a:lnTo>
                  <a:lnTo>
                    <a:pt x="511" y="535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0" y="538"/>
                  </a:lnTo>
                  <a:lnTo>
                    <a:pt x="510" y="538"/>
                  </a:lnTo>
                  <a:lnTo>
                    <a:pt x="510" y="540"/>
                  </a:lnTo>
                  <a:lnTo>
                    <a:pt x="510" y="540"/>
                  </a:lnTo>
                  <a:lnTo>
                    <a:pt x="511" y="540"/>
                  </a:lnTo>
                  <a:lnTo>
                    <a:pt x="511" y="540"/>
                  </a:lnTo>
                  <a:lnTo>
                    <a:pt x="515" y="538"/>
                  </a:lnTo>
                  <a:lnTo>
                    <a:pt x="515" y="538"/>
                  </a:lnTo>
                  <a:lnTo>
                    <a:pt x="517" y="536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29" y="552"/>
                  </a:lnTo>
                  <a:lnTo>
                    <a:pt x="530" y="555"/>
                  </a:lnTo>
                  <a:lnTo>
                    <a:pt x="532" y="555"/>
                  </a:lnTo>
                  <a:lnTo>
                    <a:pt x="534" y="557"/>
                  </a:lnTo>
                  <a:lnTo>
                    <a:pt x="536" y="557"/>
                  </a:lnTo>
                  <a:lnTo>
                    <a:pt x="538" y="559"/>
                  </a:lnTo>
                  <a:lnTo>
                    <a:pt x="544" y="567"/>
                  </a:lnTo>
                  <a:lnTo>
                    <a:pt x="549" y="571"/>
                  </a:lnTo>
                  <a:lnTo>
                    <a:pt x="557" y="573"/>
                  </a:lnTo>
                  <a:lnTo>
                    <a:pt x="568" y="574"/>
                  </a:lnTo>
                  <a:lnTo>
                    <a:pt x="582" y="571"/>
                  </a:lnTo>
                  <a:lnTo>
                    <a:pt x="586" y="565"/>
                  </a:lnTo>
                  <a:lnTo>
                    <a:pt x="587" y="563"/>
                  </a:lnTo>
                  <a:lnTo>
                    <a:pt x="589" y="559"/>
                  </a:lnTo>
                  <a:lnTo>
                    <a:pt x="586" y="554"/>
                  </a:lnTo>
                  <a:lnTo>
                    <a:pt x="584" y="552"/>
                  </a:lnTo>
                  <a:lnTo>
                    <a:pt x="582" y="550"/>
                  </a:lnTo>
                  <a:lnTo>
                    <a:pt x="582" y="546"/>
                  </a:lnTo>
                  <a:lnTo>
                    <a:pt x="587" y="544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610" y="523"/>
                  </a:lnTo>
                  <a:lnTo>
                    <a:pt x="633" y="504"/>
                  </a:lnTo>
                  <a:lnTo>
                    <a:pt x="641" y="500"/>
                  </a:lnTo>
                  <a:lnTo>
                    <a:pt x="645" y="495"/>
                  </a:lnTo>
                  <a:lnTo>
                    <a:pt x="645" y="487"/>
                  </a:lnTo>
                  <a:lnTo>
                    <a:pt x="641" y="479"/>
                  </a:lnTo>
                  <a:lnTo>
                    <a:pt x="641" y="464"/>
                  </a:lnTo>
                  <a:lnTo>
                    <a:pt x="646" y="462"/>
                  </a:lnTo>
                  <a:lnTo>
                    <a:pt x="650" y="460"/>
                  </a:lnTo>
                  <a:lnTo>
                    <a:pt x="654" y="462"/>
                  </a:lnTo>
                  <a:lnTo>
                    <a:pt x="658" y="464"/>
                  </a:lnTo>
                  <a:lnTo>
                    <a:pt x="660" y="464"/>
                  </a:lnTo>
                  <a:lnTo>
                    <a:pt x="662" y="464"/>
                  </a:lnTo>
                  <a:lnTo>
                    <a:pt x="664" y="460"/>
                  </a:lnTo>
                  <a:lnTo>
                    <a:pt x="671" y="458"/>
                  </a:lnTo>
                  <a:lnTo>
                    <a:pt x="679" y="458"/>
                  </a:lnTo>
                  <a:lnTo>
                    <a:pt x="686" y="457"/>
                  </a:lnTo>
                  <a:lnTo>
                    <a:pt x="705" y="460"/>
                  </a:lnTo>
                  <a:lnTo>
                    <a:pt x="715" y="464"/>
                  </a:lnTo>
                  <a:lnTo>
                    <a:pt x="723" y="462"/>
                  </a:lnTo>
                  <a:lnTo>
                    <a:pt x="724" y="458"/>
                  </a:lnTo>
                  <a:lnTo>
                    <a:pt x="726" y="455"/>
                  </a:lnTo>
                  <a:lnTo>
                    <a:pt x="728" y="451"/>
                  </a:lnTo>
                  <a:lnTo>
                    <a:pt x="732" y="449"/>
                  </a:lnTo>
                  <a:lnTo>
                    <a:pt x="734" y="449"/>
                  </a:lnTo>
                  <a:lnTo>
                    <a:pt x="745" y="447"/>
                  </a:lnTo>
                  <a:lnTo>
                    <a:pt x="747" y="437"/>
                  </a:lnTo>
                  <a:lnTo>
                    <a:pt x="747" y="436"/>
                  </a:lnTo>
                  <a:lnTo>
                    <a:pt x="751" y="428"/>
                  </a:lnTo>
                  <a:lnTo>
                    <a:pt x="764" y="441"/>
                  </a:lnTo>
                  <a:lnTo>
                    <a:pt x="770" y="445"/>
                  </a:lnTo>
                  <a:lnTo>
                    <a:pt x="787" y="449"/>
                  </a:lnTo>
                  <a:lnTo>
                    <a:pt x="791" y="455"/>
                  </a:lnTo>
                  <a:lnTo>
                    <a:pt x="802" y="457"/>
                  </a:lnTo>
                  <a:lnTo>
                    <a:pt x="806" y="468"/>
                  </a:lnTo>
                  <a:lnTo>
                    <a:pt x="810" y="470"/>
                  </a:lnTo>
                  <a:lnTo>
                    <a:pt x="814" y="472"/>
                  </a:lnTo>
                  <a:lnTo>
                    <a:pt x="816" y="474"/>
                  </a:lnTo>
                  <a:lnTo>
                    <a:pt x="820" y="472"/>
                  </a:lnTo>
                  <a:lnTo>
                    <a:pt x="821" y="474"/>
                  </a:lnTo>
                  <a:lnTo>
                    <a:pt x="823" y="474"/>
                  </a:lnTo>
                  <a:lnTo>
                    <a:pt x="825" y="476"/>
                  </a:lnTo>
                  <a:lnTo>
                    <a:pt x="823" y="477"/>
                  </a:lnTo>
                  <a:lnTo>
                    <a:pt x="820" y="483"/>
                  </a:lnTo>
                  <a:lnTo>
                    <a:pt x="810" y="485"/>
                  </a:lnTo>
                  <a:lnTo>
                    <a:pt x="808" y="489"/>
                  </a:lnTo>
                  <a:lnTo>
                    <a:pt x="810" y="493"/>
                  </a:lnTo>
                  <a:lnTo>
                    <a:pt x="816" y="495"/>
                  </a:lnTo>
                  <a:lnTo>
                    <a:pt x="820" y="496"/>
                  </a:lnTo>
                  <a:lnTo>
                    <a:pt x="821" y="500"/>
                  </a:lnTo>
                  <a:lnTo>
                    <a:pt x="823" y="510"/>
                  </a:lnTo>
                  <a:lnTo>
                    <a:pt x="827" y="517"/>
                  </a:lnTo>
                  <a:lnTo>
                    <a:pt x="831" y="521"/>
                  </a:lnTo>
                  <a:lnTo>
                    <a:pt x="829" y="525"/>
                  </a:lnTo>
                  <a:lnTo>
                    <a:pt x="820" y="527"/>
                  </a:lnTo>
                  <a:lnTo>
                    <a:pt x="814" y="529"/>
                  </a:lnTo>
                  <a:lnTo>
                    <a:pt x="812" y="535"/>
                  </a:lnTo>
                  <a:lnTo>
                    <a:pt x="812" y="544"/>
                  </a:lnTo>
                  <a:lnTo>
                    <a:pt x="831" y="542"/>
                  </a:lnTo>
                  <a:lnTo>
                    <a:pt x="837" y="540"/>
                  </a:lnTo>
                  <a:lnTo>
                    <a:pt x="837" y="540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9" y="536"/>
                  </a:lnTo>
                  <a:lnTo>
                    <a:pt x="839" y="536"/>
                  </a:lnTo>
                  <a:lnTo>
                    <a:pt x="840" y="536"/>
                  </a:lnTo>
                  <a:lnTo>
                    <a:pt x="840" y="536"/>
                  </a:lnTo>
                  <a:lnTo>
                    <a:pt x="844" y="536"/>
                  </a:lnTo>
                  <a:lnTo>
                    <a:pt x="846" y="535"/>
                  </a:lnTo>
                  <a:lnTo>
                    <a:pt x="846" y="535"/>
                  </a:lnTo>
                  <a:lnTo>
                    <a:pt x="848" y="535"/>
                  </a:lnTo>
                  <a:lnTo>
                    <a:pt x="848" y="535"/>
                  </a:lnTo>
                  <a:lnTo>
                    <a:pt x="859" y="535"/>
                  </a:lnTo>
                  <a:lnTo>
                    <a:pt x="865" y="535"/>
                  </a:lnTo>
                  <a:lnTo>
                    <a:pt x="867" y="535"/>
                  </a:lnTo>
                  <a:lnTo>
                    <a:pt x="875" y="525"/>
                  </a:lnTo>
                  <a:lnTo>
                    <a:pt x="873" y="523"/>
                  </a:lnTo>
                  <a:lnTo>
                    <a:pt x="873" y="517"/>
                  </a:lnTo>
                  <a:lnTo>
                    <a:pt x="871" y="515"/>
                  </a:lnTo>
                  <a:lnTo>
                    <a:pt x="863" y="512"/>
                  </a:lnTo>
                  <a:lnTo>
                    <a:pt x="859" y="512"/>
                  </a:lnTo>
                  <a:lnTo>
                    <a:pt x="856" y="512"/>
                  </a:lnTo>
                  <a:lnTo>
                    <a:pt x="854" y="510"/>
                  </a:lnTo>
                  <a:lnTo>
                    <a:pt x="854" y="506"/>
                  </a:lnTo>
                  <a:lnTo>
                    <a:pt x="856" y="495"/>
                  </a:lnTo>
                  <a:lnTo>
                    <a:pt x="861" y="491"/>
                  </a:lnTo>
                  <a:lnTo>
                    <a:pt x="871" y="489"/>
                  </a:lnTo>
                  <a:lnTo>
                    <a:pt x="877" y="487"/>
                  </a:lnTo>
                  <a:lnTo>
                    <a:pt x="882" y="485"/>
                  </a:lnTo>
                  <a:lnTo>
                    <a:pt x="884" y="479"/>
                  </a:lnTo>
                  <a:lnTo>
                    <a:pt x="886" y="477"/>
                  </a:lnTo>
                  <a:lnTo>
                    <a:pt x="888" y="476"/>
                  </a:lnTo>
                  <a:lnTo>
                    <a:pt x="892" y="476"/>
                  </a:lnTo>
                  <a:lnTo>
                    <a:pt x="894" y="476"/>
                  </a:lnTo>
                  <a:lnTo>
                    <a:pt x="896" y="474"/>
                  </a:lnTo>
                  <a:lnTo>
                    <a:pt x="896" y="472"/>
                  </a:lnTo>
                  <a:lnTo>
                    <a:pt x="896" y="470"/>
                  </a:lnTo>
                  <a:lnTo>
                    <a:pt x="892" y="464"/>
                  </a:lnTo>
                  <a:lnTo>
                    <a:pt x="873" y="453"/>
                  </a:lnTo>
                  <a:lnTo>
                    <a:pt x="871" y="449"/>
                  </a:lnTo>
                  <a:lnTo>
                    <a:pt x="871" y="445"/>
                  </a:lnTo>
                  <a:lnTo>
                    <a:pt x="871" y="445"/>
                  </a:lnTo>
                  <a:lnTo>
                    <a:pt x="871" y="443"/>
                  </a:lnTo>
                  <a:lnTo>
                    <a:pt x="871" y="443"/>
                  </a:lnTo>
                  <a:lnTo>
                    <a:pt x="871" y="441"/>
                  </a:lnTo>
                  <a:lnTo>
                    <a:pt x="858" y="441"/>
                  </a:lnTo>
                  <a:lnTo>
                    <a:pt x="863" y="432"/>
                  </a:lnTo>
                  <a:lnTo>
                    <a:pt x="859" y="426"/>
                  </a:lnTo>
                  <a:lnTo>
                    <a:pt x="871" y="398"/>
                  </a:lnTo>
                  <a:lnTo>
                    <a:pt x="871" y="386"/>
                  </a:lnTo>
                  <a:lnTo>
                    <a:pt x="875" y="379"/>
                  </a:lnTo>
                  <a:lnTo>
                    <a:pt x="871" y="371"/>
                  </a:lnTo>
                  <a:lnTo>
                    <a:pt x="861" y="369"/>
                  </a:lnTo>
                  <a:lnTo>
                    <a:pt x="837" y="369"/>
                  </a:lnTo>
                  <a:lnTo>
                    <a:pt x="840" y="363"/>
                  </a:lnTo>
                  <a:lnTo>
                    <a:pt x="842" y="363"/>
                  </a:lnTo>
                  <a:lnTo>
                    <a:pt x="850" y="365"/>
                  </a:lnTo>
                  <a:lnTo>
                    <a:pt x="850" y="365"/>
                  </a:lnTo>
                  <a:lnTo>
                    <a:pt x="852" y="363"/>
                  </a:lnTo>
                  <a:lnTo>
                    <a:pt x="854" y="361"/>
                  </a:lnTo>
                  <a:lnTo>
                    <a:pt x="854" y="361"/>
                  </a:lnTo>
                  <a:lnTo>
                    <a:pt x="858" y="360"/>
                  </a:lnTo>
                  <a:lnTo>
                    <a:pt x="858" y="360"/>
                  </a:lnTo>
                  <a:lnTo>
                    <a:pt x="859" y="360"/>
                  </a:lnTo>
                  <a:lnTo>
                    <a:pt x="861" y="360"/>
                  </a:lnTo>
                  <a:lnTo>
                    <a:pt x="861" y="360"/>
                  </a:lnTo>
                  <a:lnTo>
                    <a:pt x="863" y="360"/>
                  </a:lnTo>
                  <a:lnTo>
                    <a:pt x="863" y="360"/>
                  </a:lnTo>
                  <a:lnTo>
                    <a:pt x="865" y="358"/>
                  </a:lnTo>
                  <a:lnTo>
                    <a:pt x="869" y="356"/>
                  </a:lnTo>
                  <a:lnTo>
                    <a:pt x="869" y="354"/>
                  </a:lnTo>
                  <a:lnTo>
                    <a:pt x="871" y="354"/>
                  </a:lnTo>
                  <a:lnTo>
                    <a:pt x="873" y="354"/>
                  </a:lnTo>
                  <a:lnTo>
                    <a:pt x="875" y="354"/>
                  </a:lnTo>
                  <a:lnTo>
                    <a:pt x="875" y="354"/>
                  </a:lnTo>
                  <a:lnTo>
                    <a:pt x="880" y="356"/>
                  </a:lnTo>
                  <a:lnTo>
                    <a:pt x="882" y="358"/>
                  </a:lnTo>
                  <a:lnTo>
                    <a:pt x="884" y="358"/>
                  </a:lnTo>
                  <a:lnTo>
                    <a:pt x="886" y="358"/>
                  </a:lnTo>
                  <a:lnTo>
                    <a:pt x="886" y="358"/>
                  </a:lnTo>
                  <a:lnTo>
                    <a:pt x="890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2" y="358"/>
                  </a:lnTo>
                  <a:lnTo>
                    <a:pt x="894" y="358"/>
                  </a:lnTo>
                  <a:lnTo>
                    <a:pt x="896" y="360"/>
                  </a:lnTo>
                  <a:lnTo>
                    <a:pt x="896" y="360"/>
                  </a:lnTo>
                  <a:lnTo>
                    <a:pt x="898" y="358"/>
                  </a:lnTo>
                  <a:lnTo>
                    <a:pt x="898" y="358"/>
                  </a:lnTo>
                  <a:lnTo>
                    <a:pt x="899" y="354"/>
                  </a:lnTo>
                  <a:lnTo>
                    <a:pt x="899" y="354"/>
                  </a:lnTo>
                  <a:lnTo>
                    <a:pt x="901" y="354"/>
                  </a:lnTo>
                  <a:lnTo>
                    <a:pt x="903" y="352"/>
                  </a:lnTo>
                  <a:lnTo>
                    <a:pt x="903" y="352"/>
                  </a:lnTo>
                  <a:lnTo>
                    <a:pt x="905" y="352"/>
                  </a:lnTo>
                  <a:lnTo>
                    <a:pt x="905" y="352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6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7" y="358"/>
                  </a:lnTo>
                  <a:lnTo>
                    <a:pt x="918" y="358"/>
                  </a:lnTo>
                  <a:lnTo>
                    <a:pt x="918" y="358"/>
                  </a:lnTo>
                  <a:lnTo>
                    <a:pt x="918" y="356"/>
                  </a:lnTo>
                  <a:lnTo>
                    <a:pt x="918" y="350"/>
                  </a:lnTo>
                  <a:lnTo>
                    <a:pt x="920" y="350"/>
                  </a:lnTo>
                  <a:lnTo>
                    <a:pt x="920" y="350"/>
                  </a:lnTo>
                  <a:lnTo>
                    <a:pt x="928" y="342"/>
                  </a:lnTo>
                  <a:lnTo>
                    <a:pt x="928" y="342"/>
                  </a:lnTo>
                  <a:lnTo>
                    <a:pt x="930" y="342"/>
                  </a:lnTo>
                  <a:lnTo>
                    <a:pt x="932" y="344"/>
                  </a:lnTo>
                  <a:lnTo>
                    <a:pt x="932" y="344"/>
                  </a:lnTo>
                  <a:lnTo>
                    <a:pt x="934" y="344"/>
                  </a:lnTo>
                  <a:lnTo>
                    <a:pt x="937" y="344"/>
                  </a:lnTo>
                  <a:lnTo>
                    <a:pt x="939" y="344"/>
                  </a:lnTo>
                  <a:lnTo>
                    <a:pt x="939" y="342"/>
                  </a:lnTo>
                  <a:lnTo>
                    <a:pt x="941" y="342"/>
                  </a:lnTo>
                  <a:lnTo>
                    <a:pt x="941" y="342"/>
                  </a:lnTo>
                  <a:lnTo>
                    <a:pt x="941" y="3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7689C07-B63F-5F49-A8C7-CF1646D78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2995" y="1859027"/>
              <a:ext cx="566738" cy="547688"/>
            </a:xfrm>
            <a:custGeom>
              <a:avLst/>
              <a:gdLst>
                <a:gd name="T0" fmla="*/ 338 w 357"/>
                <a:gd name="T1" fmla="*/ 40 h 345"/>
                <a:gd name="T2" fmla="*/ 302 w 357"/>
                <a:gd name="T3" fmla="*/ 46 h 345"/>
                <a:gd name="T4" fmla="*/ 289 w 357"/>
                <a:gd name="T5" fmla="*/ 38 h 345"/>
                <a:gd name="T6" fmla="*/ 289 w 357"/>
                <a:gd name="T7" fmla="*/ 25 h 345"/>
                <a:gd name="T8" fmla="*/ 295 w 357"/>
                <a:gd name="T9" fmla="*/ 23 h 345"/>
                <a:gd name="T10" fmla="*/ 297 w 357"/>
                <a:gd name="T11" fmla="*/ 15 h 345"/>
                <a:gd name="T12" fmla="*/ 302 w 357"/>
                <a:gd name="T13" fmla="*/ 6 h 345"/>
                <a:gd name="T14" fmla="*/ 291 w 357"/>
                <a:gd name="T15" fmla="*/ 8 h 345"/>
                <a:gd name="T16" fmla="*/ 251 w 357"/>
                <a:gd name="T17" fmla="*/ 8 h 345"/>
                <a:gd name="T18" fmla="*/ 257 w 357"/>
                <a:gd name="T19" fmla="*/ 21 h 345"/>
                <a:gd name="T20" fmla="*/ 253 w 357"/>
                <a:gd name="T21" fmla="*/ 29 h 345"/>
                <a:gd name="T22" fmla="*/ 226 w 357"/>
                <a:gd name="T23" fmla="*/ 36 h 345"/>
                <a:gd name="T24" fmla="*/ 192 w 357"/>
                <a:gd name="T25" fmla="*/ 55 h 345"/>
                <a:gd name="T26" fmla="*/ 167 w 357"/>
                <a:gd name="T27" fmla="*/ 63 h 345"/>
                <a:gd name="T28" fmla="*/ 165 w 357"/>
                <a:gd name="T29" fmla="*/ 55 h 345"/>
                <a:gd name="T30" fmla="*/ 154 w 357"/>
                <a:gd name="T31" fmla="*/ 63 h 345"/>
                <a:gd name="T32" fmla="*/ 156 w 357"/>
                <a:gd name="T33" fmla="*/ 84 h 345"/>
                <a:gd name="T34" fmla="*/ 135 w 357"/>
                <a:gd name="T35" fmla="*/ 114 h 345"/>
                <a:gd name="T36" fmla="*/ 133 w 357"/>
                <a:gd name="T37" fmla="*/ 122 h 345"/>
                <a:gd name="T38" fmla="*/ 133 w 357"/>
                <a:gd name="T39" fmla="*/ 131 h 345"/>
                <a:gd name="T40" fmla="*/ 95 w 357"/>
                <a:gd name="T41" fmla="*/ 147 h 345"/>
                <a:gd name="T42" fmla="*/ 74 w 357"/>
                <a:gd name="T43" fmla="*/ 133 h 345"/>
                <a:gd name="T44" fmla="*/ 36 w 357"/>
                <a:gd name="T45" fmla="*/ 194 h 345"/>
                <a:gd name="T46" fmla="*/ 8 w 357"/>
                <a:gd name="T47" fmla="*/ 238 h 345"/>
                <a:gd name="T48" fmla="*/ 8 w 357"/>
                <a:gd name="T49" fmla="*/ 265 h 345"/>
                <a:gd name="T50" fmla="*/ 17 w 357"/>
                <a:gd name="T51" fmla="*/ 265 h 345"/>
                <a:gd name="T52" fmla="*/ 55 w 357"/>
                <a:gd name="T53" fmla="*/ 251 h 345"/>
                <a:gd name="T54" fmla="*/ 76 w 357"/>
                <a:gd name="T55" fmla="*/ 257 h 345"/>
                <a:gd name="T56" fmla="*/ 70 w 357"/>
                <a:gd name="T57" fmla="*/ 265 h 345"/>
                <a:gd name="T58" fmla="*/ 65 w 357"/>
                <a:gd name="T59" fmla="*/ 291 h 345"/>
                <a:gd name="T60" fmla="*/ 70 w 357"/>
                <a:gd name="T61" fmla="*/ 310 h 345"/>
                <a:gd name="T62" fmla="*/ 80 w 357"/>
                <a:gd name="T63" fmla="*/ 314 h 345"/>
                <a:gd name="T64" fmla="*/ 99 w 357"/>
                <a:gd name="T65" fmla="*/ 316 h 345"/>
                <a:gd name="T66" fmla="*/ 103 w 357"/>
                <a:gd name="T67" fmla="*/ 314 h 345"/>
                <a:gd name="T68" fmla="*/ 122 w 357"/>
                <a:gd name="T69" fmla="*/ 308 h 345"/>
                <a:gd name="T70" fmla="*/ 135 w 357"/>
                <a:gd name="T71" fmla="*/ 297 h 345"/>
                <a:gd name="T72" fmla="*/ 139 w 357"/>
                <a:gd name="T73" fmla="*/ 306 h 345"/>
                <a:gd name="T74" fmla="*/ 158 w 357"/>
                <a:gd name="T75" fmla="*/ 329 h 345"/>
                <a:gd name="T76" fmla="*/ 169 w 357"/>
                <a:gd name="T77" fmla="*/ 333 h 345"/>
                <a:gd name="T78" fmla="*/ 175 w 357"/>
                <a:gd name="T79" fmla="*/ 341 h 345"/>
                <a:gd name="T80" fmla="*/ 188 w 357"/>
                <a:gd name="T81" fmla="*/ 341 h 345"/>
                <a:gd name="T82" fmla="*/ 194 w 357"/>
                <a:gd name="T83" fmla="*/ 333 h 345"/>
                <a:gd name="T84" fmla="*/ 205 w 357"/>
                <a:gd name="T85" fmla="*/ 316 h 345"/>
                <a:gd name="T86" fmla="*/ 203 w 357"/>
                <a:gd name="T87" fmla="*/ 310 h 345"/>
                <a:gd name="T88" fmla="*/ 224 w 357"/>
                <a:gd name="T89" fmla="*/ 289 h 345"/>
                <a:gd name="T90" fmla="*/ 236 w 357"/>
                <a:gd name="T91" fmla="*/ 278 h 345"/>
                <a:gd name="T92" fmla="*/ 270 w 357"/>
                <a:gd name="T93" fmla="*/ 267 h 345"/>
                <a:gd name="T94" fmla="*/ 262 w 357"/>
                <a:gd name="T95" fmla="*/ 236 h 345"/>
                <a:gd name="T96" fmla="*/ 241 w 357"/>
                <a:gd name="T97" fmla="*/ 223 h 345"/>
                <a:gd name="T98" fmla="*/ 224 w 357"/>
                <a:gd name="T99" fmla="*/ 198 h 345"/>
                <a:gd name="T100" fmla="*/ 236 w 357"/>
                <a:gd name="T101" fmla="*/ 185 h 345"/>
                <a:gd name="T102" fmla="*/ 247 w 357"/>
                <a:gd name="T103" fmla="*/ 170 h 345"/>
                <a:gd name="T104" fmla="*/ 287 w 357"/>
                <a:gd name="T105" fmla="*/ 173 h 345"/>
                <a:gd name="T106" fmla="*/ 304 w 357"/>
                <a:gd name="T107" fmla="*/ 139 h 345"/>
                <a:gd name="T108" fmla="*/ 308 w 357"/>
                <a:gd name="T109" fmla="*/ 112 h 345"/>
                <a:gd name="T110" fmla="*/ 329 w 357"/>
                <a:gd name="T111" fmla="*/ 76 h 345"/>
                <a:gd name="T112" fmla="*/ 337 w 357"/>
                <a:gd name="T113" fmla="*/ 69 h 345"/>
                <a:gd name="T114" fmla="*/ 356 w 357"/>
                <a:gd name="T115" fmla="*/ 5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7" h="345">
                  <a:moveTo>
                    <a:pt x="357" y="44"/>
                  </a:moveTo>
                  <a:lnTo>
                    <a:pt x="354" y="42"/>
                  </a:lnTo>
                  <a:lnTo>
                    <a:pt x="348" y="44"/>
                  </a:lnTo>
                  <a:lnTo>
                    <a:pt x="342" y="42"/>
                  </a:lnTo>
                  <a:lnTo>
                    <a:pt x="338" y="40"/>
                  </a:lnTo>
                  <a:lnTo>
                    <a:pt x="327" y="44"/>
                  </a:lnTo>
                  <a:lnTo>
                    <a:pt x="321" y="46"/>
                  </a:lnTo>
                  <a:lnTo>
                    <a:pt x="314" y="44"/>
                  </a:lnTo>
                  <a:lnTo>
                    <a:pt x="310" y="46"/>
                  </a:lnTo>
                  <a:lnTo>
                    <a:pt x="302" y="46"/>
                  </a:lnTo>
                  <a:lnTo>
                    <a:pt x="299" y="50"/>
                  </a:lnTo>
                  <a:lnTo>
                    <a:pt x="291" y="52"/>
                  </a:lnTo>
                  <a:lnTo>
                    <a:pt x="281" y="48"/>
                  </a:lnTo>
                  <a:lnTo>
                    <a:pt x="281" y="44"/>
                  </a:lnTo>
                  <a:lnTo>
                    <a:pt x="289" y="38"/>
                  </a:lnTo>
                  <a:lnTo>
                    <a:pt x="289" y="36"/>
                  </a:lnTo>
                  <a:lnTo>
                    <a:pt x="291" y="34"/>
                  </a:lnTo>
                  <a:lnTo>
                    <a:pt x="291" y="33"/>
                  </a:lnTo>
                  <a:lnTo>
                    <a:pt x="291" y="29"/>
                  </a:lnTo>
                  <a:lnTo>
                    <a:pt x="289" y="25"/>
                  </a:lnTo>
                  <a:lnTo>
                    <a:pt x="289" y="19"/>
                  </a:lnTo>
                  <a:lnTo>
                    <a:pt x="291" y="17"/>
                  </a:lnTo>
                  <a:lnTo>
                    <a:pt x="293" y="19"/>
                  </a:lnTo>
                  <a:lnTo>
                    <a:pt x="295" y="23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9" y="21"/>
                  </a:lnTo>
                  <a:lnTo>
                    <a:pt x="299" y="17"/>
                  </a:lnTo>
                  <a:lnTo>
                    <a:pt x="297" y="15"/>
                  </a:lnTo>
                  <a:lnTo>
                    <a:pt x="297" y="14"/>
                  </a:lnTo>
                  <a:lnTo>
                    <a:pt x="299" y="12"/>
                  </a:lnTo>
                  <a:lnTo>
                    <a:pt x="300" y="10"/>
                  </a:lnTo>
                  <a:lnTo>
                    <a:pt x="300" y="8"/>
                  </a:lnTo>
                  <a:lnTo>
                    <a:pt x="302" y="6"/>
                  </a:lnTo>
                  <a:lnTo>
                    <a:pt x="300" y="4"/>
                  </a:lnTo>
                  <a:lnTo>
                    <a:pt x="299" y="4"/>
                  </a:lnTo>
                  <a:lnTo>
                    <a:pt x="297" y="6"/>
                  </a:lnTo>
                  <a:lnTo>
                    <a:pt x="293" y="8"/>
                  </a:lnTo>
                  <a:lnTo>
                    <a:pt x="291" y="8"/>
                  </a:lnTo>
                  <a:lnTo>
                    <a:pt x="289" y="6"/>
                  </a:lnTo>
                  <a:lnTo>
                    <a:pt x="285" y="0"/>
                  </a:lnTo>
                  <a:lnTo>
                    <a:pt x="272" y="0"/>
                  </a:lnTo>
                  <a:lnTo>
                    <a:pt x="264" y="6"/>
                  </a:lnTo>
                  <a:lnTo>
                    <a:pt x="251" y="8"/>
                  </a:lnTo>
                  <a:lnTo>
                    <a:pt x="247" y="10"/>
                  </a:lnTo>
                  <a:lnTo>
                    <a:pt x="249" y="14"/>
                  </a:lnTo>
                  <a:lnTo>
                    <a:pt x="251" y="15"/>
                  </a:lnTo>
                  <a:lnTo>
                    <a:pt x="253" y="19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5" y="27"/>
                  </a:lnTo>
                  <a:lnTo>
                    <a:pt x="253" y="29"/>
                  </a:lnTo>
                  <a:lnTo>
                    <a:pt x="247" y="31"/>
                  </a:lnTo>
                  <a:lnTo>
                    <a:pt x="241" y="29"/>
                  </a:lnTo>
                  <a:lnTo>
                    <a:pt x="234" y="31"/>
                  </a:lnTo>
                  <a:lnTo>
                    <a:pt x="230" y="33"/>
                  </a:lnTo>
                  <a:lnTo>
                    <a:pt x="226" y="36"/>
                  </a:lnTo>
                  <a:lnTo>
                    <a:pt x="217" y="40"/>
                  </a:lnTo>
                  <a:lnTo>
                    <a:pt x="207" y="40"/>
                  </a:lnTo>
                  <a:lnTo>
                    <a:pt x="205" y="38"/>
                  </a:lnTo>
                  <a:lnTo>
                    <a:pt x="194" y="38"/>
                  </a:lnTo>
                  <a:lnTo>
                    <a:pt x="192" y="55"/>
                  </a:lnTo>
                  <a:lnTo>
                    <a:pt x="184" y="59"/>
                  </a:lnTo>
                  <a:lnTo>
                    <a:pt x="181" y="61"/>
                  </a:lnTo>
                  <a:lnTo>
                    <a:pt x="171" y="61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3" y="63"/>
                  </a:lnTo>
                  <a:lnTo>
                    <a:pt x="163" y="63"/>
                  </a:lnTo>
                  <a:lnTo>
                    <a:pt x="163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60" y="55"/>
                  </a:lnTo>
                  <a:lnTo>
                    <a:pt x="156" y="57"/>
                  </a:lnTo>
                  <a:lnTo>
                    <a:pt x="154" y="59"/>
                  </a:lnTo>
                  <a:lnTo>
                    <a:pt x="154" y="63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6" y="78"/>
                  </a:lnTo>
                  <a:lnTo>
                    <a:pt x="156" y="84"/>
                  </a:lnTo>
                  <a:lnTo>
                    <a:pt x="150" y="92"/>
                  </a:lnTo>
                  <a:lnTo>
                    <a:pt x="146" y="95"/>
                  </a:lnTo>
                  <a:lnTo>
                    <a:pt x="143" y="97"/>
                  </a:lnTo>
                  <a:lnTo>
                    <a:pt x="129" y="101"/>
                  </a:lnTo>
                  <a:lnTo>
                    <a:pt x="135" y="114"/>
                  </a:lnTo>
                  <a:lnTo>
                    <a:pt x="135" y="116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6"/>
                  </a:lnTo>
                  <a:lnTo>
                    <a:pt x="133" y="128"/>
                  </a:lnTo>
                  <a:lnTo>
                    <a:pt x="133" y="131"/>
                  </a:lnTo>
                  <a:lnTo>
                    <a:pt x="129" y="137"/>
                  </a:lnTo>
                  <a:lnTo>
                    <a:pt x="124" y="139"/>
                  </a:lnTo>
                  <a:lnTo>
                    <a:pt x="122" y="141"/>
                  </a:lnTo>
                  <a:lnTo>
                    <a:pt x="108" y="143"/>
                  </a:lnTo>
                  <a:lnTo>
                    <a:pt x="95" y="147"/>
                  </a:lnTo>
                  <a:lnTo>
                    <a:pt x="93" y="143"/>
                  </a:lnTo>
                  <a:lnTo>
                    <a:pt x="86" y="143"/>
                  </a:lnTo>
                  <a:lnTo>
                    <a:pt x="82" y="141"/>
                  </a:lnTo>
                  <a:lnTo>
                    <a:pt x="78" y="137"/>
                  </a:lnTo>
                  <a:lnTo>
                    <a:pt x="74" y="133"/>
                  </a:lnTo>
                  <a:lnTo>
                    <a:pt x="61" y="139"/>
                  </a:lnTo>
                  <a:lnTo>
                    <a:pt x="49" y="147"/>
                  </a:lnTo>
                  <a:lnTo>
                    <a:pt x="46" y="170"/>
                  </a:lnTo>
                  <a:lnTo>
                    <a:pt x="40" y="189"/>
                  </a:lnTo>
                  <a:lnTo>
                    <a:pt x="36" y="194"/>
                  </a:lnTo>
                  <a:lnTo>
                    <a:pt x="30" y="196"/>
                  </a:lnTo>
                  <a:lnTo>
                    <a:pt x="28" y="200"/>
                  </a:lnTo>
                  <a:lnTo>
                    <a:pt x="17" y="200"/>
                  </a:lnTo>
                  <a:lnTo>
                    <a:pt x="23" y="227"/>
                  </a:lnTo>
                  <a:lnTo>
                    <a:pt x="8" y="238"/>
                  </a:lnTo>
                  <a:lnTo>
                    <a:pt x="0" y="246"/>
                  </a:lnTo>
                  <a:lnTo>
                    <a:pt x="6" y="259"/>
                  </a:lnTo>
                  <a:lnTo>
                    <a:pt x="6" y="261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9" y="267"/>
                  </a:lnTo>
                  <a:lnTo>
                    <a:pt x="15" y="265"/>
                  </a:lnTo>
                  <a:lnTo>
                    <a:pt x="17" y="265"/>
                  </a:lnTo>
                  <a:lnTo>
                    <a:pt x="19" y="263"/>
                  </a:lnTo>
                  <a:lnTo>
                    <a:pt x="28" y="259"/>
                  </a:lnTo>
                  <a:lnTo>
                    <a:pt x="30" y="255"/>
                  </a:lnTo>
                  <a:lnTo>
                    <a:pt x="51" y="249"/>
                  </a:lnTo>
                  <a:lnTo>
                    <a:pt x="55" y="251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9" y="255"/>
                  </a:lnTo>
                  <a:lnTo>
                    <a:pt x="61" y="257"/>
                  </a:lnTo>
                  <a:lnTo>
                    <a:pt x="76" y="257"/>
                  </a:lnTo>
                  <a:lnTo>
                    <a:pt x="74" y="263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0" y="278"/>
                  </a:lnTo>
                  <a:lnTo>
                    <a:pt x="66" y="282"/>
                  </a:lnTo>
                  <a:lnTo>
                    <a:pt x="65" y="286"/>
                  </a:lnTo>
                  <a:lnTo>
                    <a:pt x="65" y="291"/>
                  </a:lnTo>
                  <a:lnTo>
                    <a:pt x="63" y="316"/>
                  </a:lnTo>
                  <a:lnTo>
                    <a:pt x="65" y="316"/>
                  </a:lnTo>
                  <a:lnTo>
                    <a:pt x="70" y="316"/>
                  </a:lnTo>
                  <a:lnTo>
                    <a:pt x="68" y="312"/>
                  </a:lnTo>
                  <a:lnTo>
                    <a:pt x="70" y="310"/>
                  </a:lnTo>
                  <a:lnTo>
                    <a:pt x="74" y="310"/>
                  </a:lnTo>
                  <a:lnTo>
                    <a:pt x="76" y="310"/>
                  </a:lnTo>
                  <a:lnTo>
                    <a:pt x="76" y="308"/>
                  </a:lnTo>
                  <a:lnTo>
                    <a:pt x="78" y="310"/>
                  </a:lnTo>
                  <a:lnTo>
                    <a:pt x="80" y="314"/>
                  </a:lnTo>
                  <a:lnTo>
                    <a:pt x="82" y="316"/>
                  </a:lnTo>
                  <a:lnTo>
                    <a:pt x="84" y="316"/>
                  </a:lnTo>
                  <a:lnTo>
                    <a:pt x="95" y="314"/>
                  </a:lnTo>
                  <a:lnTo>
                    <a:pt x="97" y="314"/>
                  </a:lnTo>
                  <a:lnTo>
                    <a:pt x="99" y="316"/>
                  </a:lnTo>
                  <a:lnTo>
                    <a:pt x="99" y="318"/>
                  </a:lnTo>
                  <a:lnTo>
                    <a:pt x="101" y="318"/>
                  </a:lnTo>
                  <a:lnTo>
                    <a:pt x="103" y="318"/>
                  </a:lnTo>
                  <a:lnTo>
                    <a:pt x="103" y="316"/>
                  </a:lnTo>
                  <a:lnTo>
                    <a:pt x="103" y="314"/>
                  </a:lnTo>
                  <a:lnTo>
                    <a:pt x="103" y="312"/>
                  </a:lnTo>
                  <a:lnTo>
                    <a:pt x="106" y="310"/>
                  </a:lnTo>
                  <a:lnTo>
                    <a:pt x="110" y="310"/>
                  </a:lnTo>
                  <a:lnTo>
                    <a:pt x="118" y="308"/>
                  </a:lnTo>
                  <a:lnTo>
                    <a:pt x="122" y="308"/>
                  </a:lnTo>
                  <a:lnTo>
                    <a:pt x="125" y="305"/>
                  </a:lnTo>
                  <a:lnTo>
                    <a:pt x="127" y="303"/>
                  </a:lnTo>
                  <a:lnTo>
                    <a:pt x="129" y="299"/>
                  </a:lnTo>
                  <a:lnTo>
                    <a:pt x="133" y="297"/>
                  </a:lnTo>
                  <a:lnTo>
                    <a:pt x="135" y="297"/>
                  </a:lnTo>
                  <a:lnTo>
                    <a:pt x="137" y="297"/>
                  </a:lnTo>
                  <a:lnTo>
                    <a:pt x="141" y="301"/>
                  </a:lnTo>
                  <a:lnTo>
                    <a:pt x="143" y="303"/>
                  </a:lnTo>
                  <a:lnTo>
                    <a:pt x="141" y="303"/>
                  </a:lnTo>
                  <a:lnTo>
                    <a:pt x="139" y="306"/>
                  </a:lnTo>
                  <a:lnTo>
                    <a:pt x="141" y="310"/>
                  </a:lnTo>
                  <a:lnTo>
                    <a:pt x="148" y="324"/>
                  </a:lnTo>
                  <a:lnTo>
                    <a:pt x="150" y="326"/>
                  </a:lnTo>
                  <a:lnTo>
                    <a:pt x="156" y="327"/>
                  </a:lnTo>
                  <a:lnTo>
                    <a:pt x="158" y="329"/>
                  </a:lnTo>
                  <a:lnTo>
                    <a:pt x="162" y="333"/>
                  </a:lnTo>
                  <a:lnTo>
                    <a:pt x="163" y="335"/>
                  </a:lnTo>
                  <a:lnTo>
                    <a:pt x="165" y="337"/>
                  </a:lnTo>
                  <a:lnTo>
                    <a:pt x="165" y="337"/>
                  </a:lnTo>
                  <a:lnTo>
                    <a:pt x="169" y="333"/>
                  </a:lnTo>
                  <a:lnTo>
                    <a:pt x="171" y="333"/>
                  </a:lnTo>
                  <a:lnTo>
                    <a:pt x="173" y="339"/>
                  </a:lnTo>
                  <a:lnTo>
                    <a:pt x="173" y="339"/>
                  </a:lnTo>
                  <a:lnTo>
                    <a:pt x="175" y="341"/>
                  </a:lnTo>
                  <a:lnTo>
                    <a:pt x="175" y="341"/>
                  </a:lnTo>
                  <a:lnTo>
                    <a:pt x="177" y="343"/>
                  </a:lnTo>
                  <a:lnTo>
                    <a:pt x="181" y="341"/>
                  </a:lnTo>
                  <a:lnTo>
                    <a:pt x="184" y="341"/>
                  </a:lnTo>
                  <a:lnTo>
                    <a:pt x="186" y="341"/>
                  </a:lnTo>
                  <a:lnTo>
                    <a:pt x="188" y="341"/>
                  </a:lnTo>
                  <a:lnTo>
                    <a:pt x="188" y="341"/>
                  </a:lnTo>
                  <a:lnTo>
                    <a:pt x="190" y="343"/>
                  </a:lnTo>
                  <a:lnTo>
                    <a:pt x="192" y="345"/>
                  </a:lnTo>
                  <a:lnTo>
                    <a:pt x="196" y="335"/>
                  </a:lnTo>
                  <a:lnTo>
                    <a:pt x="194" y="333"/>
                  </a:lnTo>
                  <a:lnTo>
                    <a:pt x="196" y="327"/>
                  </a:lnTo>
                  <a:lnTo>
                    <a:pt x="198" y="326"/>
                  </a:lnTo>
                  <a:lnTo>
                    <a:pt x="200" y="322"/>
                  </a:lnTo>
                  <a:lnTo>
                    <a:pt x="205" y="318"/>
                  </a:lnTo>
                  <a:lnTo>
                    <a:pt x="205" y="316"/>
                  </a:lnTo>
                  <a:lnTo>
                    <a:pt x="205" y="314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0"/>
                  </a:lnTo>
                  <a:lnTo>
                    <a:pt x="207" y="303"/>
                  </a:lnTo>
                  <a:lnTo>
                    <a:pt x="217" y="295"/>
                  </a:lnTo>
                  <a:lnTo>
                    <a:pt x="221" y="293"/>
                  </a:lnTo>
                  <a:lnTo>
                    <a:pt x="222" y="289"/>
                  </a:lnTo>
                  <a:lnTo>
                    <a:pt x="224" y="289"/>
                  </a:lnTo>
                  <a:lnTo>
                    <a:pt x="228" y="287"/>
                  </a:lnTo>
                  <a:lnTo>
                    <a:pt x="228" y="287"/>
                  </a:lnTo>
                  <a:lnTo>
                    <a:pt x="230" y="286"/>
                  </a:lnTo>
                  <a:lnTo>
                    <a:pt x="232" y="282"/>
                  </a:lnTo>
                  <a:lnTo>
                    <a:pt x="236" y="278"/>
                  </a:lnTo>
                  <a:lnTo>
                    <a:pt x="241" y="276"/>
                  </a:lnTo>
                  <a:lnTo>
                    <a:pt x="249" y="276"/>
                  </a:lnTo>
                  <a:lnTo>
                    <a:pt x="251" y="272"/>
                  </a:lnTo>
                  <a:lnTo>
                    <a:pt x="268" y="268"/>
                  </a:lnTo>
                  <a:lnTo>
                    <a:pt x="270" y="267"/>
                  </a:lnTo>
                  <a:lnTo>
                    <a:pt x="272" y="265"/>
                  </a:lnTo>
                  <a:lnTo>
                    <a:pt x="274" y="263"/>
                  </a:lnTo>
                  <a:lnTo>
                    <a:pt x="291" y="249"/>
                  </a:lnTo>
                  <a:lnTo>
                    <a:pt x="283" y="234"/>
                  </a:lnTo>
                  <a:lnTo>
                    <a:pt x="262" y="236"/>
                  </a:lnTo>
                  <a:lnTo>
                    <a:pt x="257" y="234"/>
                  </a:lnTo>
                  <a:lnTo>
                    <a:pt x="245" y="232"/>
                  </a:lnTo>
                  <a:lnTo>
                    <a:pt x="243" y="227"/>
                  </a:lnTo>
                  <a:lnTo>
                    <a:pt x="243" y="225"/>
                  </a:lnTo>
                  <a:lnTo>
                    <a:pt x="241" y="223"/>
                  </a:lnTo>
                  <a:lnTo>
                    <a:pt x="234" y="217"/>
                  </a:lnTo>
                  <a:lnTo>
                    <a:pt x="232" y="213"/>
                  </a:lnTo>
                  <a:lnTo>
                    <a:pt x="230" y="206"/>
                  </a:lnTo>
                  <a:lnTo>
                    <a:pt x="226" y="200"/>
                  </a:lnTo>
                  <a:lnTo>
                    <a:pt x="224" y="198"/>
                  </a:lnTo>
                  <a:lnTo>
                    <a:pt x="221" y="189"/>
                  </a:lnTo>
                  <a:lnTo>
                    <a:pt x="224" y="187"/>
                  </a:lnTo>
                  <a:lnTo>
                    <a:pt x="226" y="185"/>
                  </a:lnTo>
                  <a:lnTo>
                    <a:pt x="228" y="185"/>
                  </a:lnTo>
                  <a:lnTo>
                    <a:pt x="236" y="185"/>
                  </a:lnTo>
                  <a:lnTo>
                    <a:pt x="238" y="183"/>
                  </a:lnTo>
                  <a:lnTo>
                    <a:pt x="240" y="179"/>
                  </a:lnTo>
                  <a:lnTo>
                    <a:pt x="241" y="175"/>
                  </a:lnTo>
                  <a:lnTo>
                    <a:pt x="245" y="170"/>
                  </a:lnTo>
                  <a:lnTo>
                    <a:pt x="247" y="170"/>
                  </a:lnTo>
                  <a:lnTo>
                    <a:pt x="264" y="170"/>
                  </a:lnTo>
                  <a:lnTo>
                    <a:pt x="266" y="170"/>
                  </a:lnTo>
                  <a:lnTo>
                    <a:pt x="272" y="171"/>
                  </a:lnTo>
                  <a:lnTo>
                    <a:pt x="274" y="173"/>
                  </a:lnTo>
                  <a:lnTo>
                    <a:pt x="287" y="173"/>
                  </a:lnTo>
                  <a:lnTo>
                    <a:pt x="289" y="166"/>
                  </a:lnTo>
                  <a:lnTo>
                    <a:pt x="295" y="149"/>
                  </a:lnTo>
                  <a:lnTo>
                    <a:pt x="300" y="145"/>
                  </a:lnTo>
                  <a:lnTo>
                    <a:pt x="302" y="141"/>
                  </a:lnTo>
                  <a:lnTo>
                    <a:pt x="304" y="139"/>
                  </a:lnTo>
                  <a:lnTo>
                    <a:pt x="304" y="135"/>
                  </a:lnTo>
                  <a:lnTo>
                    <a:pt x="304" y="131"/>
                  </a:lnTo>
                  <a:lnTo>
                    <a:pt x="308" y="124"/>
                  </a:lnTo>
                  <a:lnTo>
                    <a:pt x="310" y="116"/>
                  </a:lnTo>
                  <a:lnTo>
                    <a:pt x="308" y="112"/>
                  </a:lnTo>
                  <a:lnTo>
                    <a:pt x="310" y="107"/>
                  </a:lnTo>
                  <a:lnTo>
                    <a:pt x="321" y="97"/>
                  </a:lnTo>
                  <a:lnTo>
                    <a:pt x="323" y="86"/>
                  </a:lnTo>
                  <a:lnTo>
                    <a:pt x="329" y="80"/>
                  </a:lnTo>
                  <a:lnTo>
                    <a:pt x="329" y="76"/>
                  </a:lnTo>
                  <a:lnTo>
                    <a:pt x="331" y="74"/>
                  </a:lnTo>
                  <a:lnTo>
                    <a:pt x="331" y="73"/>
                  </a:lnTo>
                  <a:lnTo>
                    <a:pt x="331" y="73"/>
                  </a:lnTo>
                  <a:lnTo>
                    <a:pt x="331" y="71"/>
                  </a:lnTo>
                  <a:lnTo>
                    <a:pt x="337" y="69"/>
                  </a:lnTo>
                  <a:lnTo>
                    <a:pt x="338" y="65"/>
                  </a:lnTo>
                  <a:lnTo>
                    <a:pt x="338" y="63"/>
                  </a:lnTo>
                  <a:lnTo>
                    <a:pt x="342" y="59"/>
                  </a:lnTo>
                  <a:lnTo>
                    <a:pt x="352" y="59"/>
                  </a:lnTo>
                  <a:lnTo>
                    <a:pt x="356" y="52"/>
                  </a:lnTo>
                  <a:lnTo>
                    <a:pt x="357" y="48"/>
                  </a:lnTo>
                  <a:lnTo>
                    <a:pt x="357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EF8CF29-8874-174E-A3C2-73A11FBFF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6707" y="2330514"/>
              <a:ext cx="1489075" cy="1247775"/>
            </a:xfrm>
            <a:custGeom>
              <a:avLst/>
              <a:gdLst>
                <a:gd name="T0" fmla="*/ 928 w 938"/>
                <a:gd name="T1" fmla="*/ 150 h 786"/>
                <a:gd name="T2" fmla="*/ 917 w 938"/>
                <a:gd name="T3" fmla="*/ 160 h 786"/>
                <a:gd name="T4" fmla="*/ 896 w 938"/>
                <a:gd name="T5" fmla="*/ 137 h 786"/>
                <a:gd name="T6" fmla="*/ 871 w 938"/>
                <a:gd name="T7" fmla="*/ 108 h 786"/>
                <a:gd name="T8" fmla="*/ 854 w 938"/>
                <a:gd name="T9" fmla="*/ 101 h 786"/>
                <a:gd name="T10" fmla="*/ 826 w 938"/>
                <a:gd name="T11" fmla="*/ 93 h 786"/>
                <a:gd name="T12" fmla="*/ 814 w 938"/>
                <a:gd name="T13" fmla="*/ 70 h 786"/>
                <a:gd name="T14" fmla="*/ 782 w 938"/>
                <a:gd name="T15" fmla="*/ 72 h 786"/>
                <a:gd name="T16" fmla="*/ 740 w 938"/>
                <a:gd name="T17" fmla="*/ 59 h 786"/>
                <a:gd name="T18" fmla="*/ 717 w 938"/>
                <a:gd name="T19" fmla="*/ 57 h 786"/>
                <a:gd name="T20" fmla="*/ 698 w 938"/>
                <a:gd name="T21" fmla="*/ 51 h 786"/>
                <a:gd name="T22" fmla="*/ 660 w 938"/>
                <a:gd name="T23" fmla="*/ 36 h 786"/>
                <a:gd name="T24" fmla="*/ 624 w 938"/>
                <a:gd name="T25" fmla="*/ 0 h 786"/>
                <a:gd name="T26" fmla="*/ 586 w 938"/>
                <a:gd name="T27" fmla="*/ 17 h 786"/>
                <a:gd name="T28" fmla="*/ 548 w 938"/>
                <a:gd name="T29" fmla="*/ 25 h 786"/>
                <a:gd name="T30" fmla="*/ 489 w 938"/>
                <a:gd name="T31" fmla="*/ 53 h 786"/>
                <a:gd name="T32" fmla="*/ 434 w 938"/>
                <a:gd name="T33" fmla="*/ 48 h 786"/>
                <a:gd name="T34" fmla="*/ 405 w 938"/>
                <a:gd name="T35" fmla="*/ 67 h 786"/>
                <a:gd name="T36" fmla="*/ 373 w 938"/>
                <a:gd name="T37" fmla="*/ 87 h 786"/>
                <a:gd name="T38" fmla="*/ 373 w 938"/>
                <a:gd name="T39" fmla="*/ 137 h 786"/>
                <a:gd name="T40" fmla="*/ 329 w 938"/>
                <a:gd name="T41" fmla="*/ 146 h 786"/>
                <a:gd name="T42" fmla="*/ 295 w 938"/>
                <a:gd name="T43" fmla="*/ 192 h 786"/>
                <a:gd name="T44" fmla="*/ 289 w 938"/>
                <a:gd name="T45" fmla="*/ 198 h 786"/>
                <a:gd name="T46" fmla="*/ 251 w 938"/>
                <a:gd name="T47" fmla="*/ 177 h 786"/>
                <a:gd name="T48" fmla="*/ 206 w 938"/>
                <a:gd name="T49" fmla="*/ 196 h 786"/>
                <a:gd name="T50" fmla="*/ 160 w 938"/>
                <a:gd name="T51" fmla="*/ 217 h 786"/>
                <a:gd name="T52" fmla="*/ 135 w 938"/>
                <a:gd name="T53" fmla="*/ 245 h 786"/>
                <a:gd name="T54" fmla="*/ 110 w 938"/>
                <a:gd name="T55" fmla="*/ 295 h 786"/>
                <a:gd name="T56" fmla="*/ 88 w 938"/>
                <a:gd name="T57" fmla="*/ 377 h 786"/>
                <a:gd name="T58" fmla="*/ 23 w 938"/>
                <a:gd name="T59" fmla="*/ 607 h 786"/>
                <a:gd name="T60" fmla="*/ 63 w 938"/>
                <a:gd name="T61" fmla="*/ 645 h 786"/>
                <a:gd name="T62" fmla="*/ 110 w 938"/>
                <a:gd name="T63" fmla="*/ 702 h 786"/>
                <a:gd name="T64" fmla="*/ 183 w 938"/>
                <a:gd name="T65" fmla="*/ 763 h 786"/>
                <a:gd name="T66" fmla="*/ 232 w 938"/>
                <a:gd name="T67" fmla="*/ 784 h 786"/>
                <a:gd name="T68" fmla="*/ 270 w 938"/>
                <a:gd name="T69" fmla="*/ 759 h 786"/>
                <a:gd name="T70" fmla="*/ 320 w 938"/>
                <a:gd name="T71" fmla="*/ 751 h 786"/>
                <a:gd name="T72" fmla="*/ 382 w 938"/>
                <a:gd name="T73" fmla="*/ 780 h 786"/>
                <a:gd name="T74" fmla="*/ 413 w 938"/>
                <a:gd name="T75" fmla="*/ 782 h 786"/>
                <a:gd name="T76" fmla="*/ 449 w 938"/>
                <a:gd name="T77" fmla="*/ 774 h 786"/>
                <a:gd name="T78" fmla="*/ 481 w 938"/>
                <a:gd name="T79" fmla="*/ 751 h 786"/>
                <a:gd name="T80" fmla="*/ 510 w 938"/>
                <a:gd name="T81" fmla="*/ 748 h 786"/>
                <a:gd name="T82" fmla="*/ 523 w 938"/>
                <a:gd name="T83" fmla="*/ 727 h 786"/>
                <a:gd name="T84" fmla="*/ 519 w 938"/>
                <a:gd name="T85" fmla="*/ 698 h 786"/>
                <a:gd name="T86" fmla="*/ 489 w 938"/>
                <a:gd name="T87" fmla="*/ 633 h 786"/>
                <a:gd name="T88" fmla="*/ 468 w 938"/>
                <a:gd name="T89" fmla="*/ 571 h 786"/>
                <a:gd name="T90" fmla="*/ 512 w 938"/>
                <a:gd name="T91" fmla="*/ 555 h 786"/>
                <a:gd name="T92" fmla="*/ 529 w 938"/>
                <a:gd name="T93" fmla="*/ 525 h 786"/>
                <a:gd name="T94" fmla="*/ 550 w 938"/>
                <a:gd name="T95" fmla="*/ 493 h 786"/>
                <a:gd name="T96" fmla="*/ 573 w 938"/>
                <a:gd name="T97" fmla="*/ 458 h 786"/>
                <a:gd name="T98" fmla="*/ 590 w 938"/>
                <a:gd name="T99" fmla="*/ 437 h 786"/>
                <a:gd name="T100" fmla="*/ 635 w 938"/>
                <a:gd name="T101" fmla="*/ 424 h 786"/>
                <a:gd name="T102" fmla="*/ 698 w 938"/>
                <a:gd name="T103" fmla="*/ 378 h 786"/>
                <a:gd name="T104" fmla="*/ 774 w 938"/>
                <a:gd name="T105" fmla="*/ 405 h 786"/>
                <a:gd name="T106" fmla="*/ 793 w 938"/>
                <a:gd name="T107" fmla="*/ 377 h 786"/>
                <a:gd name="T108" fmla="*/ 839 w 938"/>
                <a:gd name="T109" fmla="*/ 356 h 786"/>
                <a:gd name="T110" fmla="*/ 875 w 938"/>
                <a:gd name="T111" fmla="*/ 327 h 786"/>
                <a:gd name="T112" fmla="*/ 919 w 938"/>
                <a:gd name="T113" fmla="*/ 287 h 786"/>
                <a:gd name="T114" fmla="*/ 917 w 938"/>
                <a:gd name="T115" fmla="*/ 253 h 786"/>
                <a:gd name="T116" fmla="*/ 928 w 938"/>
                <a:gd name="T117" fmla="*/ 219 h 786"/>
                <a:gd name="T118" fmla="*/ 924 w 938"/>
                <a:gd name="T119" fmla="*/ 188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786">
                  <a:moveTo>
                    <a:pt x="938" y="171"/>
                  </a:moveTo>
                  <a:lnTo>
                    <a:pt x="936" y="169"/>
                  </a:lnTo>
                  <a:lnTo>
                    <a:pt x="936" y="167"/>
                  </a:lnTo>
                  <a:lnTo>
                    <a:pt x="934" y="167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928" y="164"/>
                  </a:lnTo>
                  <a:lnTo>
                    <a:pt x="928" y="162"/>
                  </a:lnTo>
                  <a:lnTo>
                    <a:pt x="928" y="160"/>
                  </a:lnTo>
                  <a:lnTo>
                    <a:pt x="928" y="158"/>
                  </a:lnTo>
                  <a:lnTo>
                    <a:pt x="928" y="158"/>
                  </a:lnTo>
                  <a:lnTo>
                    <a:pt x="928" y="156"/>
                  </a:lnTo>
                  <a:lnTo>
                    <a:pt x="938" y="150"/>
                  </a:lnTo>
                  <a:lnTo>
                    <a:pt x="934" y="150"/>
                  </a:lnTo>
                  <a:lnTo>
                    <a:pt x="930" y="150"/>
                  </a:lnTo>
                  <a:lnTo>
                    <a:pt x="928" y="150"/>
                  </a:lnTo>
                  <a:lnTo>
                    <a:pt x="926" y="150"/>
                  </a:lnTo>
                  <a:lnTo>
                    <a:pt x="926" y="152"/>
                  </a:lnTo>
                  <a:lnTo>
                    <a:pt x="924" y="152"/>
                  </a:lnTo>
                  <a:lnTo>
                    <a:pt x="924" y="152"/>
                  </a:lnTo>
                  <a:lnTo>
                    <a:pt x="924" y="154"/>
                  </a:lnTo>
                  <a:lnTo>
                    <a:pt x="924" y="154"/>
                  </a:lnTo>
                  <a:lnTo>
                    <a:pt x="924" y="156"/>
                  </a:lnTo>
                  <a:lnTo>
                    <a:pt x="924" y="158"/>
                  </a:lnTo>
                  <a:lnTo>
                    <a:pt x="924" y="158"/>
                  </a:lnTo>
                  <a:lnTo>
                    <a:pt x="923" y="160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60"/>
                  </a:lnTo>
                  <a:lnTo>
                    <a:pt x="919" y="160"/>
                  </a:lnTo>
                  <a:lnTo>
                    <a:pt x="917" y="160"/>
                  </a:lnTo>
                  <a:lnTo>
                    <a:pt x="917" y="160"/>
                  </a:lnTo>
                  <a:lnTo>
                    <a:pt x="917" y="162"/>
                  </a:lnTo>
                  <a:lnTo>
                    <a:pt x="915" y="162"/>
                  </a:lnTo>
                  <a:lnTo>
                    <a:pt x="915" y="162"/>
                  </a:lnTo>
                  <a:lnTo>
                    <a:pt x="913" y="162"/>
                  </a:lnTo>
                  <a:lnTo>
                    <a:pt x="911" y="162"/>
                  </a:lnTo>
                  <a:lnTo>
                    <a:pt x="909" y="160"/>
                  </a:lnTo>
                  <a:lnTo>
                    <a:pt x="898" y="146"/>
                  </a:lnTo>
                  <a:lnTo>
                    <a:pt x="898" y="145"/>
                  </a:lnTo>
                  <a:lnTo>
                    <a:pt x="898" y="145"/>
                  </a:lnTo>
                  <a:lnTo>
                    <a:pt x="896" y="145"/>
                  </a:lnTo>
                  <a:lnTo>
                    <a:pt x="896" y="143"/>
                  </a:lnTo>
                  <a:lnTo>
                    <a:pt x="896" y="141"/>
                  </a:lnTo>
                  <a:lnTo>
                    <a:pt x="898" y="141"/>
                  </a:lnTo>
                  <a:lnTo>
                    <a:pt x="898" y="141"/>
                  </a:lnTo>
                  <a:lnTo>
                    <a:pt x="898" y="139"/>
                  </a:lnTo>
                  <a:lnTo>
                    <a:pt x="896" y="137"/>
                  </a:lnTo>
                  <a:lnTo>
                    <a:pt x="894" y="137"/>
                  </a:lnTo>
                  <a:lnTo>
                    <a:pt x="894" y="135"/>
                  </a:lnTo>
                  <a:lnTo>
                    <a:pt x="888" y="129"/>
                  </a:lnTo>
                  <a:lnTo>
                    <a:pt x="886" y="129"/>
                  </a:lnTo>
                  <a:lnTo>
                    <a:pt x="888" y="127"/>
                  </a:lnTo>
                  <a:lnTo>
                    <a:pt x="888" y="127"/>
                  </a:lnTo>
                  <a:lnTo>
                    <a:pt x="886" y="126"/>
                  </a:lnTo>
                  <a:lnTo>
                    <a:pt x="886" y="126"/>
                  </a:lnTo>
                  <a:lnTo>
                    <a:pt x="885" y="124"/>
                  </a:lnTo>
                  <a:lnTo>
                    <a:pt x="885" y="122"/>
                  </a:lnTo>
                  <a:lnTo>
                    <a:pt x="885" y="120"/>
                  </a:lnTo>
                  <a:lnTo>
                    <a:pt x="883" y="116"/>
                  </a:lnTo>
                  <a:lnTo>
                    <a:pt x="881" y="112"/>
                  </a:lnTo>
                  <a:lnTo>
                    <a:pt x="875" y="108"/>
                  </a:lnTo>
                  <a:lnTo>
                    <a:pt x="873" y="108"/>
                  </a:lnTo>
                  <a:lnTo>
                    <a:pt x="871" y="108"/>
                  </a:lnTo>
                  <a:lnTo>
                    <a:pt x="869" y="108"/>
                  </a:lnTo>
                  <a:lnTo>
                    <a:pt x="866" y="110"/>
                  </a:lnTo>
                  <a:lnTo>
                    <a:pt x="866" y="110"/>
                  </a:lnTo>
                  <a:lnTo>
                    <a:pt x="864" y="110"/>
                  </a:lnTo>
                  <a:lnTo>
                    <a:pt x="864" y="110"/>
                  </a:lnTo>
                  <a:lnTo>
                    <a:pt x="862" y="108"/>
                  </a:lnTo>
                  <a:lnTo>
                    <a:pt x="862" y="108"/>
                  </a:lnTo>
                  <a:lnTo>
                    <a:pt x="862" y="106"/>
                  </a:lnTo>
                  <a:lnTo>
                    <a:pt x="862" y="106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3"/>
                  </a:lnTo>
                  <a:lnTo>
                    <a:pt x="860" y="103"/>
                  </a:lnTo>
                  <a:lnTo>
                    <a:pt x="856" y="103"/>
                  </a:lnTo>
                  <a:lnTo>
                    <a:pt x="854" y="101"/>
                  </a:lnTo>
                  <a:lnTo>
                    <a:pt x="854" y="101"/>
                  </a:lnTo>
                  <a:lnTo>
                    <a:pt x="852" y="99"/>
                  </a:lnTo>
                  <a:lnTo>
                    <a:pt x="850" y="99"/>
                  </a:lnTo>
                  <a:lnTo>
                    <a:pt x="848" y="97"/>
                  </a:lnTo>
                  <a:lnTo>
                    <a:pt x="845" y="95"/>
                  </a:lnTo>
                  <a:lnTo>
                    <a:pt x="845" y="95"/>
                  </a:lnTo>
                  <a:lnTo>
                    <a:pt x="843" y="93"/>
                  </a:lnTo>
                  <a:lnTo>
                    <a:pt x="843" y="91"/>
                  </a:lnTo>
                  <a:lnTo>
                    <a:pt x="841" y="91"/>
                  </a:lnTo>
                  <a:lnTo>
                    <a:pt x="839" y="91"/>
                  </a:lnTo>
                  <a:lnTo>
                    <a:pt x="835" y="91"/>
                  </a:lnTo>
                  <a:lnTo>
                    <a:pt x="831" y="91"/>
                  </a:lnTo>
                  <a:lnTo>
                    <a:pt x="829" y="91"/>
                  </a:lnTo>
                  <a:lnTo>
                    <a:pt x="827" y="91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4" y="93"/>
                  </a:lnTo>
                  <a:lnTo>
                    <a:pt x="822" y="91"/>
                  </a:lnTo>
                  <a:lnTo>
                    <a:pt x="822" y="89"/>
                  </a:lnTo>
                  <a:lnTo>
                    <a:pt x="820" y="87"/>
                  </a:lnTo>
                  <a:lnTo>
                    <a:pt x="818" y="84"/>
                  </a:lnTo>
                  <a:lnTo>
                    <a:pt x="818" y="82"/>
                  </a:lnTo>
                  <a:lnTo>
                    <a:pt x="816" y="80"/>
                  </a:lnTo>
                  <a:lnTo>
                    <a:pt x="816" y="80"/>
                  </a:lnTo>
                  <a:lnTo>
                    <a:pt x="814" y="78"/>
                  </a:lnTo>
                  <a:lnTo>
                    <a:pt x="814" y="78"/>
                  </a:lnTo>
                  <a:lnTo>
                    <a:pt x="814" y="76"/>
                  </a:lnTo>
                  <a:lnTo>
                    <a:pt x="814" y="74"/>
                  </a:lnTo>
                  <a:lnTo>
                    <a:pt x="814" y="74"/>
                  </a:lnTo>
                  <a:lnTo>
                    <a:pt x="814" y="72"/>
                  </a:lnTo>
                  <a:lnTo>
                    <a:pt x="814" y="70"/>
                  </a:lnTo>
                  <a:lnTo>
                    <a:pt x="812" y="68"/>
                  </a:lnTo>
                  <a:lnTo>
                    <a:pt x="812" y="68"/>
                  </a:lnTo>
                  <a:lnTo>
                    <a:pt x="810" y="68"/>
                  </a:lnTo>
                  <a:lnTo>
                    <a:pt x="803" y="63"/>
                  </a:lnTo>
                  <a:lnTo>
                    <a:pt x="799" y="63"/>
                  </a:lnTo>
                  <a:lnTo>
                    <a:pt x="797" y="63"/>
                  </a:lnTo>
                  <a:lnTo>
                    <a:pt x="795" y="65"/>
                  </a:lnTo>
                  <a:lnTo>
                    <a:pt x="793" y="65"/>
                  </a:lnTo>
                  <a:lnTo>
                    <a:pt x="791" y="67"/>
                  </a:lnTo>
                  <a:lnTo>
                    <a:pt x="791" y="67"/>
                  </a:lnTo>
                  <a:lnTo>
                    <a:pt x="789" y="67"/>
                  </a:lnTo>
                  <a:lnTo>
                    <a:pt x="788" y="68"/>
                  </a:lnTo>
                  <a:lnTo>
                    <a:pt x="786" y="72"/>
                  </a:lnTo>
                  <a:lnTo>
                    <a:pt x="784" y="72"/>
                  </a:lnTo>
                  <a:lnTo>
                    <a:pt x="782" y="72"/>
                  </a:lnTo>
                  <a:lnTo>
                    <a:pt x="782" y="72"/>
                  </a:lnTo>
                  <a:lnTo>
                    <a:pt x="780" y="70"/>
                  </a:lnTo>
                  <a:lnTo>
                    <a:pt x="778" y="70"/>
                  </a:lnTo>
                  <a:lnTo>
                    <a:pt x="778" y="70"/>
                  </a:lnTo>
                  <a:lnTo>
                    <a:pt x="776" y="70"/>
                  </a:lnTo>
                  <a:lnTo>
                    <a:pt x="774" y="72"/>
                  </a:lnTo>
                  <a:lnTo>
                    <a:pt x="772" y="70"/>
                  </a:lnTo>
                  <a:lnTo>
                    <a:pt x="770" y="68"/>
                  </a:lnTo>
                  <a:lnTo>
                    <a:pt x="769" y="68"/>
                  </a:lnTo>
                  <a:lnTo>
                    <a:pt x="767" y="68"/>
                  </a:lnTo>
                  <a:lnTo>
                    <a:pt x="765" y="67"/>
                  </a:lnTo>
                  <a:lnTo>
                    <a:pt x="751" y="59"/>
                  </a:lnTo>
                  <a:lnTo>
                    <a:pt x="744" y="55"/>
                  </a:lnTo>
                  <a:lnTo>
                    <a:pt x="740" y="57"/>
                  </a:lnTo>
                  <a:lnTo>
                    <a:pt x="738" y="59"/>
                  </a:lnTo>
                  <a:lnTo>
                    <a:pt x="738" y="59"/>
                  </a:lnTo>
                  <a:lnTo>
                    <a:pt x="740" y="59"/>
                  </a:lnTo>
                  <a:lnTo>
                    <a:pt x="742" y="61"/>
                  </a:lnTo>
                  <a:lnTo>
                    <a:pt x="744" y="63"/>
                  </a:lnTo>
                  <a:lnTo>
                    <a:pt x="746" y="65"/>
                  </a:lnTo>
                  <a:lnTo>
                    <a:pt x="742" y="67"/>
                  </a:lnTo>
                  <a:lnTo>
                    <a:pt x="738" y="67"/>
                  </a:lnTo>
                  <a:lnTo>
                    <a:pt x="736" y="67"/>
                  </a:lnTo>
                  <a:lnTo>
                    <a:pt x="734" y="67"/>
                  </a:lnTo>
                  <a:lnTo>
                    <a:pt x="727" y="74"/>
                  </a:lnTo>
                  <a:lnTo>
                    <a:pt x="723" y="74"/>
                  </a:lnTo>
                  <a:lnTo>
                    <a:pt x="725" y="70"/>
                  </a:lnTo>
                  <a:lnTo>
                    <a:pt x="727" y="68"/>
                  </a:lnTo>
                  <a:lnTo>
                    <a:pt x="727" y="67"/>
                  </a:lnTo>
                  <a:lnTo>
                    <a:pt x="721" y="65"/>
                  </a:lnTo>
                  <a:lnTo>
                    <a:pt x="721" y="63"/>
                  </a:lnTo>
                  <a:lnTo>
                    <a:pt x="719" y="61"/>
                  </a:lnTo>
                  <a:lnTo>
                    <a:pt x="717" y="57"/>
                  </a:lnTo>
                  <a:lnTo>
                    <a:pt x="715" y="57"/>
                  </a:lnTo>
                  <a:lnTo>
                    <a:pt x="715" y="57"/>
                  </a:lnTo>
                  <a:lnTo>
                    <a:pt x="711" y="57"/>
                  </a:lnTo>
                  <a:lnTo>
                    <a:pt x="711" y="57"/>
                  </a:lnTo>
                  <a:lnTo>
                    <a:pt x="710" y="5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06" y="61"/>
                  </a:lnTo>
                  <a:lnTo>
                    <a:pt x="706" y="61"/>
                  </a:lnTo>
                  <a:lnTo>
                    <a:pt x="704" y="59"/>
                  </a:lnTo>
                  <a:lnTo>
                    <a:pt x="702" y="57"/>
                  </a:lnTo>
                  <a:lnTo>
                    <a:pt x="702" y="57"/>
                  </a:lnTo>
                  <a:lnTo>
                    <a:pt x="702" y="55"/>
                  </a:lnTo>
                  <a:lnTo>
                    <a:pt x="700" y="53"/>
                  </a:lnTo>
                  <a:lnTo>
                    <a:pt x="700" y="51"/>
                  </a:lnTo>
                  <a:lnTo>
                    <a:pt x="698" y="51"/>
                  </a:lnTo>
                  <a:lnTo>
                    <a:pt x="694" y="51"/>
                  </a:lnTo>
                  <a:lnTo>
                    <a:pt x="691" y="51"/>
                  </a:lnTo>
                  <a:lnTo>
                    <a:pt x="687" y="51"/>
                  </a:lnTo>
                  <a:lnTo>
                    <a:pt x="681" y="48"/>
                  </a:lnTo>
                  <a:lnTo>
                    <a:pt x="679" y="46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5" y="44"/>
                  </a:lnTo>
                  <a:lnTo>
                    <a:pt x="673" y="44"/>
                  </a:lnTo>
                  <a:lnTo>
                    <a:pt x="670" y="44"/>
                  </a:lnTo>
                  <a:lnTo>
                    <a:pt x="666" y="46"/>
                  </a:lnTo>
                  <a:lnTo>
                    <a:pt x="664" y="44"/>
                  </a:lnTo>
                  <a:lnTo>
                    <a:pt x="664" y="44"/>
                  </a:lnTo>
                  <a:lnTo>
                    <a:pt x="662" y="42"/>
                  </a:lnTo>
                  <a:lnTo>
                    <a:pt x="662" y="42"/>
                  </a:lnTo>
                  <a:lnTo>
                    <a:pt x="660" y="36"/>
                  </a:lnTo>
                  <a:lnTo>
                    <a:pt x="658" y="36"/>
                  </a:lnTo>
                  <a:lnTo>
                    <a:pt x="654" y="40"/>
                  </a:lnTo>
                  <a:lnTo>
                    <a:pt x="654" y="40"/>
                  </a:lnTo>
                  <a:lnTo>
                    <a:pt x="652" y="38"/>
                  </a:lnTo>
                  <a:lnTo>
                    <a:pt x="651" y="36"/>
                  </a:lnTo>
                  <a:lnTo>
                    <a:pt x="647" y="32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7" y="27"/>
                  </a:lnTo>
                  <a:lnTo>
                    <a:pt x="630" y="13"/>
                  </a:lnTo>
                  <a:lnTo>
                    <a:pt x="628" y="9"/>
                  </a:lnTo>
                  <a:lnTo>
                    <a:pt x="630" y="6"/>
                  </a:lnTo>
                  <a:lnTo>
                    <a:pt x="632" y="6"/>
                  </a:lnTo>
                  <a:lnTo>
                    <a:pt x="630" y="4"/>
                  </a:lnTo>
                  <a:lnTo>
                    <a:pt x="626" y="0"/>
                  </a:lnTo>
                  <a:lnTo>
                    <a:pt x="624" y="0"/>
                  </a:lnTo>
                  <a:lnTo>
                    <a:pt x="622" y="0"/>
                  </a:lnTo>
                  <a:lnTo>
                    <a:pt x="618" y="2"/>
                  </a:lnTo>
                  <a:lnTo>
                    <a:pt x="616" y="6"/>
                  </a:lnTo>
                  <a:lnTo>
                    <a:pt x="614" y="8"/>
                  </a:lnTo>
                  <a:lnTo>
                    <a:pt x="611" y="11"/>
                  </a:lnTo>
                  <a:lnTo>
                    <a:pt x="607" y="11"/>
                  </a:lnTo>
                  <a:lnTo>
                    <a:pt x="599" y="13"/>
                  </a:lnTo>
                  <a:lnTo>
                    <a:pt x="595" y="13"/>
                  </a:lnTo>
                  <a:lnTo>
                    <a:pt x="592" y="15"/>
                  </a:lnTo>
                  <a:lnTo>
                    <a:pt x="592" y="17"/>
                  </a:lnTo>
                  <a:lnTo>
                    <a:pt x="592" y="19"/>
                  </a:lnTo>
                  <a:lnTo>
                    <a:pt x="592" y="21"/>
                  </a:lnTo>
                  <a:lnTo>
                    <a:pt x="590" y="21"/>
                  </a:lnTo>
                  <a:lnTo>
                    <a:pt x="588" y="21"/>
                  </a:lnTo>
                  <a:lnTo>
                    <a:pt x="588" y="19"/>
                  </a:lnTo>
                  <a:lnTo>
                    <a:pt x="586" y="17"/>
                  </a:lnTo>
                  <a:lnTo>
                    <a:pt x="584" y="17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7"/>
                  </a:lnTo>
                  <a:lnTo>
                    <a:pt x="567" y="13"/>
                  </a:lnTo>
                  <a:lnTo>
                    <a:pt x="565" y="11"/>
                  </a:lnTo>
                  <a:lnTo>
                    <a:pt x="565" y="13"/>
                  </a:lnTo>
                  <a:lnTo>
                    <a:pt x="563" y="13"/>
                  </a:lnTo>
                  <a:lnTo>
                    <a:pt x="559" y="13"/>
                  </a:lnTo>
                  <a:lnTo>
                    <a:pt x="557" y="15"/>
                  </a:lnTo>
                  <a:lnTo>
                    <a:pt x="559" y="19"/>
                  </a:lnTo>
                  <a:lnTo>
                    <a:pt x="554" y="19"/>
                  </a:lnTo>
                  <a:lnTo>
                    <a:pt x="552" y="19"/>
                  </a:lnTo>
                  <a:lnTo>
                    <a:pt x="552" y="19"/>
                  </a:lnTo>
                  <a:lnTo>
                    <a:pt x="548" y="21"/>
                  </a:lnTo>
                  <a:lnTo>
                    <a:pt x="548" y="25"/>
                  </a:lnTo>
                  <a:lnTo>
                    <a:pt x="548" y="30"/>
                  </a:lnTo>
                  <a:lnTo>
                    <a:pt x="548" y="32"/>
                  </a:lnTo>
                  <a:lnTo>
                    <a:pt x="542" y="40"/>
                  </a:lnTo>
                  <a:lnTo>
                    <a:pt x="540" y="40"/>
                  </a:lnTo>
                  <a:lnTo>
                    <a:pt x="529" y="44"/>
                  </a:lnTo>
                  <a:lnTo>
                    <a:pt x="527" y="44"/>
                  </a:lnTo>
                  <a:lnTo>
                    <a:pt x="525" y="44"/>
                  </a:lnTo>
                  <a:lnTo>
                    <a:pt x="519" y="38"/>
                  </a:lnTo>
                  <a:lnTo>
                    <a:pt x="517" y="36"/>
                  </a:lnTo>
                  <a:lnTo>
                    <a:pt x="512" y="38"/>
                  </a:lnTo>
                  <a:lnTo>
                    <a:pt x="508" y="42"/>
                  </a:lnTo>
                  <a:lnTo>
                    <a:pt x="500" y="49"/>
                  </a:lnTo>
                  <a:lnTo>
                    <a:pt x="495" y="55"/>
                  </a:lnTo>
                  <a:lnTo>
                    <a:pt x="491" y="57"/>
                  </a:lnTo>
                  <a:lnTo>
                    <a:pt x="489" y="55"/>
                  </a:lnTo>
                  <a:lnTo>
                    <a:pt x="489" y="53"/>
                  </a:lnTo>
                  <a:lnTo>
                    <a:pt x="489" y="51"/>
                  </a:lnTo>
                  <a:lnTo>
                    <a:pt x="489" y="49"/>
                  </a:lnTo>
                  <a:lnTo>
                    <a:pt x="487" y="49"/>
                  </a:lnTo>
                  <a:lnTo>
                    <a:pt x="487" y="49"/>
                  </a:lnTo>
                  <a:lnTo>
                    <a:pt x="483" y="49"/>
                  </a:lnTo>
                  <a:lnTo>
                    <a:pt x="466" y="49"/>
                  </a:lnTo>
                  <a:lnTo>
                    <a:pt x="458" y="49"/>
                  </a:lnTo>
                  <a:lnTo>
                    <a:pt x="453" y="46"/>
                  </a:lnTo>
                  <a:lnTo>
                    <a:pt x="449" y="40"/>
                  </a:lnTo>
                  <a:lnTo>
                    <a:pt x="447" y="38"/>
                  </a:lnTo>
                  <a:lnTo>
                    <a:pt x="445" y="40"/>
                  </a:lnTo>
                  <a:lnTo>
                    <a:pt x="443" y="42"/>
                  </a:lnTo>
                  <a:lnTo>
                    <a:pt x="445" y="55"/>
                  </a:lnTo>
                  <a:lnTo>
                    <a:pt x="441" y="53"/>
                  </a:lnTo>
                  <a:lnTo>
                    <a:pt x="436" y="48"/>
                  </a:lnTo>
                  <a:lnTo>
                    <a:pt x="434" y="48"/>
                  </a:lnTo>
                  <a:lnTo>
                    <a:pt x="430" y="49"/>
                  </a:lnTo>
                  <a:lnTo>
                    <a:pt x="428" y="51"/>
                  </a:lnTo>
                  <a:lnTo>
                    <a:pt x="428" y="53"/>
                  </a:lnTo>
                  <a:lnTo>
                    <a:pt x="426" y="51"/>
                  </a:lnTo>
                  <a:lnTo>
                    <a:pt x="424" y="49"/>
                  </a:lnTo>
                  <a:lnTo>
                    <a:pt x="422" y="51"/>
                  </a:lnTo>
                  <a:lnTo>
                    <a:pt x="420" y="51"/>
                  </a:lnTo>
                  <a:lnTo>
                    <a:pt x="417" y="53"/>
                  </a:lnTo>
                  <a:lnTo>
                    <a:pt x="413" y="55"/>
                  </a:lnTo>
                  <a:lnTo>
                    <a:pt x="409" y="59"/>
                  </a:lnTo>
                  <a:lnTo>
                    <a:pt x="407" y="61"/>
                  </a:lnTo>
                  <a:lnTo>
                    <a:pt x="407" y="63"/>
                  </a:lnTo>
                  <a:lnTo>
                    <a:pt x="407" y="65"/>
                  </a:lnTo>
                  <a:lnTo>
                    <a:pt x="407" y="65"/>
                  </a:lnTo>
                  <a:lnTo>
                    <a:pt x="407" y="67"/>
                  </a:lnTo>
                  <a:lnTo>
                    <a:pt x="405" y="67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1" y="65"/>
                  </a:lnTo>
                  <a:lnTo>
                    <a:pt x="400" y="65"/>
                  </a:lnTo>
                  <a:lnTo>
                    <a:pt x="398" y="63"/>
                  </a:lnTo>
                  <a:lnTo>
                    <a:pt x="396" y="65"/>
                  </a:lnTo>
                  <a:lnTo>
                    <a:pt x="392" y="67"/>
                  </a:lnTo>
                  <a:lnTo>
                    <a:pt x="388" y="72"/>
                  </a:lnTo>
                  <a:lnTo>
                    <a:pt x="386" y="74"/>
                  </a:lnTo>
                  <a:lnTo>
                    <a:pt x="386" y="76"/>
                  </a:lnTo>
                  <a:lnTo>
                    <a:pt x="388" y="80"/>
                  </a:lnTo>
                  <a:lnTo>
                    <a:pt x="386" y="82"/>
                  </a:lnTo>
                  <a:lnTo>
                    <a:pt x="384" y="84"/>
                  </a:lnTo>
                  <a:lnTo>
                    <a:pt x="380" y="82"/>
                  </a:lnTo>
                  <a:lnTo>
                    <a:pt x="379" y="84"/>
                  </a:lnTo>
                  <a:lnTo>
                    <a:pt x="373" y="87"/>
                  </a:lnTo>
                  <a:lnTo>
                    <a:pt x="371" y="91"/>
                  </a:lnTo>
                  <a:lnTo>
                    <a:pt x="361" y="93"/>
                  </a:lnTo>
                  <a:lnTo>
                    <a:pt x="358" y="97"/>
                  </a:lnTo>
                  <a:lnTo>
                    <a:pt x="361" y="103"/>
                  </a:lnTo>
                  <a:lnTo>
                    <a:pt x="367" y="108"/>
                  </a:lnTo>
                  <a:lnTo>
                    <a:pt x="371" y="112"/>
                  </a:lnTo>
                  <a:lnTo>
                    <a:pt x="371" y="124"/>
                  </a:lnTo>
                  <a:lnTo>
                    <a:pt x="369" y="124"/>
                  </a:lnTo>
                  <a:lnTo>
                    <a:pt x="369" y="124"/>
                  </a:lnTo>
                  <a:lnTo>
                    <a:pt x="367" y="126"/>
                  </a:lnTo>
                  <a:lnTo>
                    <a:pt x="365" y="127"/>
                  </a:lnTo>
                  <a:lnTo>
                    <a:pt x="363" y="131"/>
                  </a:lnTo>
                  <a:lnTo>
                    <a:pt x="365" y="135"/>
                  </a:lnTo>
                  <a:lnTo>
                    <a:pt x="369" y="135"/>
                  </a:lnTo>
                  <a:lnTo>
                    <a:pt x="371" y="137"/>
                  </a:lnTo>
                  <a:lnTo>
                    <a:pt x="373" y="137"/>
                  </a:lnTo>
                  <a:lnTo>
                    <a:pt x="375" y="137"/>
                  </a:lnTo>
                  <a:lnTo>
                    <a:pt x="375" y="139"/>
                  </a:lnTo>
                  <a:lnTo>
                    <a:pt x="375" y="139"/>
                  </a:lnTo>
                  <a:lnTo>
                    <a:pt x="358" y="139"/>
                  </a:lnTo>
                  <a:lnTo>
                    <a:pt x="354" y="139"/>
                  </a:lnTo>
                  <a:lnTo>
                    <a:pt x="348" y="139"/>
                  </a:lnTo>
                  <a:lnTo>
                    <a:pt x="346" y="139"/>
                  </a:lnTo>
                  <a:lnTo>
                    <a:pt x="344" y="141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1" y="145"/>
                  </a:lnTo>
                  <a:lnTo>
                    <a:pt x="339" y="143"/>
                  </a:lnTo>
                  <a:lnTo>
                    <a:pt x="339" y="143"/>
                  </a:lnTo>
                  <a:lnTo>
                    <a:pt x="333" y="143"/>
                  </a:lnTo>
                  <a:lnTo>
                    <a:pt x="329" y="146"/>
                  </a:lnTo>
                  <a:lnTo>
                    <a:pt x="327" y="150"/>
                  </a:lnTo>
                  <a:lnTo>
                    <a:pt x="325" y="156"/>
                  </a:lnTo>
                  <a:lnTo>
                    <a:pt x="325" y="158"/>
                  </a:lnTo>
                  <a:lnTo>
                    <a:pt x="325" y="158"/>
                  </a:lnTo>
                  <a:lnTo>
                    <a:pt x="325" y="160"/>
                  </a:lnTo>
                  <a:lnTo>
                    <a:pt x="323" y="162"/>
                  </a:lnTo>
                  <a:lnTo>
                    <a:pt x="323" y="162"/>
                  </a:lnTo>
                  <a:lnTo>
                    <a:pt x="320" y="162"/>
                  </a:lnTo>
                  <a:lnTo>
                    <a:pt x="320" y="162"/>
                  </a:lnTo>
                  <a:lnTo>
                    <a:pt x="304" y="177"/>
                  </a:lnTo>
                  <a:lnTo>
                    <a:pt x="303" y="181"/>
                  </a:lnTo>
                  <a:lnTo>
                    <a:pt x="301" y="183"/>
                  </a:lnTo>
                  <a:lnTo>
                    <a:pt x="301" y="183"/>
                  </a:lnTo>
                  <a:lnTo>
                    <a:pt x="297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2"/>
                  </a:lnTo>
                  <a:lnTo>
                    <a:pt x="297" y="194"/>
                  </a:lnTo>
                  <a:lnTo>
                    <a:pt x="299" y="198"/>
                  </a:lnTo>
                  <a:lnTo>
                    <a:pt x="299" y="198"/>
                  </a:lnTo>
                  <a:lnTo>
                    <a:pt x="299" y="200"/>
                  </a:lnTo>
                  <a:lnTo>
                    <a:pt x="299" y="200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2"/>
                  </a:lnTo>
                  <a:lnTo>
                    <a:pt x="295" y="203"/>
                  </a:lnTo>
                  <a:lnTo>
                    <a:pt x="293" y="203"/>
                  </a:lnTo>
                  <a:lnTo>
                    <a:pt x="293" y="203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9" y="200"/>
                  </a:lnTo>
                  <a:lnTo>
                    <a:pt x="289" y="198"/>
                  </a:lnTo>
                  <a:lnTo>
                    <a:pt x="287" y="196"/>
                  </a:lnTo>
                  <a:lnTo>
                    <a:pt x="287" y="192"/>
                  </a:lnTo>
                  <a:lnTo>
                    <a:pt x="287" y="188"/>
                  </a:lnTo>
                  <a:lnTo>
                    <a:pt x="287" y="186"/>
                  </a:lnTo>
                  <a:lnTo>
                    <a:pt x="285" y="186"/>
                  </a:lnTo>
                  <a:lnTo>
                    <a:pt x="283" y="186"/>
                  </a:lnTo>
                  <a:lnTo>
                    <a:pt x="272" y="184"/>
                  </a:lnTo>
                  <a:lnTo>
                    <a:pt x="270" y="183"/>
                  </a:lnTo>
                  <a:lnTo>
                    <a:pt x="266" y="184"/>
                  </a:lnTo>
                  <a:lnTo>
                    <a:pt x="264" y="184"/>
                  </a:lnTo>
                  <a:lnTo>
                    <a:pt x="263" y="183"/>
                  </a:lnTo>
                  <a:lnTo>
                    <a:pt x="263" y="183"/>
                  </a:lnTo>
                  <a:lnTo>
                    <a:pt x="259" y="179"/>
                  </a:lnTo>
                  <a:lnTo>
                    <a:pt x="257" y="177"/>
                  </a:lnTo>
                  <a:lnTo>
                    <a:pt x="255" y="175"/>
                  </a:lnTo>
                  <a:lnTo>
                    <a:pt x="251" y="177"/>
                  </a:lnTo>
                  <a:lnTo>
                    <a:pt x="234" y="186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5" y="194"/>
                  </a:lnTo>
                  <a:lnTo>
                    <a:pt x="223" y="194"/>
                  </a:lnTo>
                  <a:lnTo>
                    <a:pt x="221" y="192"/>
                  </a:lnTo>
                  <a:lnTo>
                    <a:pt x="219" y="190"/>
                  </a:lnTo>
                  <a:lnTo>
                    <a:pt x="217" y="190"/>
                  </a:lnTo>
                  <a:lnTo>
                    <a:pt x="215" y="190"/>
                  </a:lnTo>
                  <a:lnTo>
                    <a:pt x="213" y="190"/>
                  </a:lnTo>
                  <a:lnTo>
                    <a:pt x="211" y="194"/>
                  </a:lnTo>
                  <a:lnTo>
                    <a:pt x="209" y="194"/>
                  </a:lnTo>
                  <a:lnTo>
                    <a:pt x="209" y="194"/>
                  </a:lnTo>
                  <a:lnTo>
                    <a:pt x="206" y="196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2" y="196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86" y="202"/>
                  </a:lnTo>
                  <a:lnTo>
                    <a:pt x="185" y="203"/>
                  </a:lnTo>
                  <a:lnTo>
                    <a:pt x="171" y="215"/>
                  </a:lnTo>
                  <a:lnTo>
                    <a:pt x="171" y="215"/>
                  </a:lnTo>
                  <a:lnTo>
                    <a:pt x="167" y="215"/>
                  </a:lnTo>
                  <a:lnTo>
                    <a:pt x="166" y="215"/>
                  </a:lnTo>
                  <a:lnTo>
                    <a:pt x="164" y="215"/>
                  </a:lnTo>
                  <a:lnTo>
                    <a:pt x="162" y="217"/>
                  </a:lnTo>
                  <a:lnTo>
                    <a:pt x="160" y="217"/>
                  </a:lnTo>
                  <a:lnTo>
                    <a:pt x="158" y="223"/>
                  </a:lnTo>
                  <a:lnTo>
                    <a:pt x="156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6" y="228"/>
                  </a:lnTo>
                  <a:lnTo>
                    <a:pt x="156" y="230"/>
                  </a:lnTo>
                  <a:lnTo>
                    <a:pt x="152" y="234"/>
                  </a:lnTo>
                  <a:lnTo>
                    <a:pt x="150" y="236"/>
                  </a:lnTo>
                  <a:lnTo>
                    <a:pt x="148" y="238"/>
                  </a:lnTo>
                  <a:lnTo>
                    <a:pt x="147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1" y="242"/>
                  </a:lnTo>
                  <a:lnTo>
                    <a:pt x="139" y="243"/>
                  </a:lnTo>
                  <a:lnTo>
                    <a:pt x="137" y="243"/>
                  </a:lnTo>
                  <a:lnTo>
                    <a:pt x="135" y="245"/>
                  </a:lnTo>
                  <a:lnTo>
                    <a:pt x="131" y="253"/>
                  </a:lnTo>
                  <a:lnTo>
                    <a:pt x="131" y="255"/>
                  </a:lnTo>
                  <a:lnTo>
                    <a:pt x="131" y="255"/>
                  </a:lnTo>
                  <a:lnTo>
                    <a:pt x="131" y="257"/>
                  </a:lnTo>
                  <a:lnTo>
                    <a:pt x="128" y="262"/>
                  </a:lnTo>
                  <a:lnTo>
                    <a:pt x="126" y="266"/>
                  </a:lnTo>
                  <a:lnTo>
                    <a:pt x="124" y="268"/>
                  </a:lnTo>
                  <a:lnTo>
                    <a:pt x="122" y="268"/>
                  </a:lnTo>
                  <a:lnTo>
                    <a:pt x="120" y="268"/>
                  </a:lnTo>
                  <a:lnTo>
                    <a:pt x="118" y="268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6" y="280"/>
                  </a:lnTo>
                  <a:lnTo>
                    <a:pt x="110" y="295"/>
                  </a:lnTo>
                  <a:lnTo>
                    <a:pt x="109" y="299"/>
                  </a:lnTo>
                  <a:lnTo>
                    <a:pt x="105" y="302"/>
                  </a:lnTo>
                  <a:lnTo>
                    <a:pt x="101" y="308"/>
                  </a:lnTo>
                  <a:lnTo>
                    <a:pt x="97" y="310"/>
                  </a:lnTo>
                  <a:lnTo>
                    <a:pt x="95" y="314"/>
                  </a:lnTo>
                  <a:lnTo>
                    <a:pt x="97" y="316"/>
                  </a:lnTo>
                  <a:lnTo>
                    <a:pt x="97" y="318"/>
                  </a:lnTo>
                  <a:lnTo>
                    <a:pt x="99" y="320"/>
                  </a:lnTo>
                  <a:lnTo>
                    <a:pt x="99" y="321"/>
                  </a:lnTo>
                  <a:lnTo>
                    <a:pt x="99" y="325"/>
                  </a:lnTo>
                  <a:lnTo>
                    <a:pt x="95" y="339"/>
                  </a:lnTo>
                  <a:lnTo>
                    <a:pt x="93" y="342"/>
                  </a:lnTo>
                  <a:lnTo>
                    <a:pt x="91" y="348"/>
                  </a:lnTo>
                  <a:lnTo>
                    <a:pt x="88" y="358"/>
                  </a:lnTo>
                  <a:lnTo>
                    <a:pt x="86" y="371"/>
                  </a:lnTo>
                  <a:lnTo>
                    <a:pt x="88" y="377"/>
                  </a:lnTo>
                  <a:lnTo>
                    <a:pt x="89" y="380"/>
                  </a:lnTo>
                  <a:lnTo>
                    <a:pt x="91" y="380"/>
                  </a:lnTo>
                  <a:lnTo>
                    <a:pt x="93" y="382"/>
                  </a:lnTo>
                  <a:lnTo>
                    <a:pt x="91" y="384"/>
                  </a:lnTo>
                  <a:lnTo>
                    <a:pt x="72" y="426"/>
                  </a:lnTo>
                  <a:lnTo>
                    <a:pt x="55" y="466"/>
                  </a:lnTo>
                  <a:lnTo>
                    <a:pt x="13" y="553"/>
                  </a:lnTo>
                  <a:lnTo>
                    <a:pt x="2" y="578"/>
                  </a:lnTo>
                  <a:lnTo>
                    <a:pt x="0" y="580"/>
                  </a:lnTo>
                  <a:lnTo>
                    <a:pt x="2" y="582"/>
                  </a:lnTo>
                  <a:lnTo>
                    <a:pt x="2" y="590"/>
                  </a:lnTo>
                  <a:lnTo>
                    <a:pt x="4" y="593"/>
                  </a:lnTo>
                  <a:lnTo>
                    <a:pt x="12" y="603"/>
                  </a:lnTo>
                  <a:lnTo>
                    <a:pt x="15" y="607"/>
                  </a:lnTo>
                  <a:lnTo>
                    <a:pt x="17" y="607"/>
                  </a:lnTo>
                  <a:lnTo>
                    <a:pt x="23" y="607"/>
                  </a:lnTo>
                  <a:lnTo>
                    <a:pt x="25" y="609"/>
                  </a:lnTo>
                  <a:lnTo>
                    <a:pt x="25" y="612"/>
                  </a:lnTo>
                  <a:lnTo>
                    <a:pt x="25" y="612"/>
                  </a:lnTo>
                  <a:lnTo>
                    <a:pt x="29" y="612"/>
                  </a:lnTo>
                  <a:lnTo>
                    <a:pt x="32" y="612"/>
                  </a:lnTo>
                  <a:lnTo>
                    <a:pt x="32" y="612"/>
                  </a:lnTo>
                  <a:lnTo>
                    <a:pt x="40" y="624"/>
                  </a:lnTo>
                  <a:lnTo>
                    <a:pt x="46" y="626"/>
                  </a:lnTo>
                  <a:lnTo>
                    <a:pt x="53" y="628"/>
                  </a:lnTo>
                  <a:lnTo>
                    <a:pt x="55" y="630"/>
                  </a:lnTo>
                  <a:lnTo>
                    <a:pt x="55" y="633"/>
                  </a:lnTo>
                  <a:lnTo>
                    <a:pt x="57" y="637"/>
                  </a:lnTo>
                  <a:lnTo>
                    <a:pt x="57" y="639"/>
                  </a:lnTo>
                  <a:lnTo>
                    <a:pt x="59" y="643"/>
                  </a:lnTo>
                  <a:lnTo>
                    <a:pt x="61" y="643"/>
                  </a:lnTo>
                  <a:lnTo>
                    <a:pt x="63" y="645"/>
                  </a:lnTo>
                  <a:lnTo>
                    <a:pt x="67" y="645"/>
                  </a:lnTo>
                  <a:lnTo>
                    <a:pt x="69" y="647"/>
                  </a:lnTo>
                  <a:lnTo>
                    <a:pt x="72" y="647"/>
                  </a:lnTo>
                  <a:lnTo>
                    <a:pt x="76" y="647"/>
                  </a:lnTo>
                  <a:lnTo>
                    <a:pt x="80" y="654"/>
                  </a:lnTo>
                  <a:lnTo>
                    <a:pt x="97" y="690"/>
                  </a:lnTo>
                  <a:lnTo>
                    <a:pt x="99" y="690"/>
                  </a:lnTo>
                  <a:lnTo>
                    <a:pt x="101" y="692"/>
                  </a:lnTo>
                  <a:lnTo>
                    <a:pt x="101" y="692"/>
                  </a:lnTo>
                  <a:lnTo>
                    <a:pt x="103" y="692"/>
                  </a:lnTo>
                  <a:lnTo>
                    <a:pt x="105" y="692"/>
                  </a:lnTo>
                  <a:lnTo>
                    <a:pt x="107" y="698"/>
                  </a:lnTo>
                  <a:lnTo>
                    <a:pt x="109" y="698"/>
                  </a:lnTo>
                  <a:lnTo>
                    <a:pt x="109" y="700"/>
                  </a:lnTo>
                  <a:lnTo>
                    <a:pt x="110" y="702"/>
                  </a:lnTo>
                  <a:lnTo>
                    <a:pt x="110" y="702"/>
                  </a:lnTo>
                  <a:lnTo>
                    <a:pt x="112" y="702"/>
                  </a:lnTo>
                  <a:lnTo>
                    <a:pt x="120" y="706"/>
                  </a:lnTo>
                  <a:lnTo>
                    <a:pt x="120" y="708"/>
                  </a:lnTo>
                  <a:lnTo>
                    <a:pt x="120" y="711"/>
                  </a:lnTo>
                  <a:lnTo>
                    <a:pt x="120" y="713"/>
                  </a:lnTo>
                  <a:lnTo>
                    <a:pt x="122" y="715"/>
                  </a:lnTo>
                  <a:lnTo>
                    <a:pt x="137" y="728"/>
                  </a:lnTo>
                  <a:lnTo>
                    <a:pt x="147" y="740"/>
                  </a:lnTo>
                  <a:lnTo>
                    <a:pt x="152" y="746"/>
                  </a:lnTo>
                  <a:lnTo>
                    <a:pt x="158" y="749"/>
                  </a:lnTo>
                  <a:lnTo>
                    <a:pt x="162" y="751"/>
                  </a:lnTo>
                  <a:lnTo>
                    <a:pt x="162" y="755"/>
                  </a:lnTo>
                  <a:lnTo>
                    <a:pt x="164" y="757"/>
                  </a:lnTo>
                  <a:lnTo>
                    <a:pt x="167" y="759"/>
                  </a:lnTo>
                  <a:lnTo>
                    <a:pt x="177" y="759"/>
                  </a:lnTo>
                  <a:lnTo>
                    <a:pt x="183" y="763"/>
                  </a:lnTo>
                  <a:lnTo>
                    <a:pt x="188" y="768"/>
                  </a:lnTo>
                  <a:lnTo>
                    <a:pt x="194" y="772"/>
                  </a:lnTo>
                  <a:lnTo>
                    <a:pt x="202" y="770"/>
                  </a:lnTo>
                  <a:lnTo>
                    <a:pt x="204" y="770"/>
                  </a:lnTo>
                  <a:lnTo>
                    <a:pt x="213" y="770"/>
                  </a:lnTo>
                  <a:lnTo>
                    <a:pt x="219" y="770"/>
                  </a:lnTo>
                  <a:lnTo>
                    <a:pt x="221" y="770"/>
                  </a:lnTo>
                  <a:lnTo>
                    <a:pt x="221" y="772"/>
                  </a:lnTo>
                  <a:lnTo>
                    <a:pt x="221" y="778"/>
                  </a:lnTo>
                  <a:lnTo>
                    <a:pt x="221" y="778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8" y="782"/>
                  </a:lnTo>
                  <a:lnTo>
                    <a:pt x="228" y="782"/>
                  </a:lnTo>
                  <a:lnTo>
                    <a:pt x="232" y="784"/>
                  </a:lnTo>
                  <a:lnTo>
                    <a:pt x="234" y="784"/>
                  </a:lnTo>
                  <a:lnTo>
                    <a:pt x="240" y="786"/>
                  </a:lnTo>
                  <a:lnTo>
                    <a:pt x="242" y="784"/>
                  </a:lnTo>
                  <a:lnTo>
                    <a:pt x="247" y="780"/>
                  </a:lnTo>
                  <a:lnTo>
                    <a:pt x="259" y="772"/>
                  </a:lnTo>
                  <a:lnTo>
                    <a:pt x="263" y="768"/>
                  </a:lnTo>
                  <a:lnTo>
                    <a:pt x="264" y="767"/>
                  </a:lnTo>
                  <a:lnTo>
                    <a:pt x="264" y="765"/>
                  </a:lnTo>
                  <a:lnTo>
                    <a:pt x="264" y="763"/>
                  </a:lnTo>
                  <a:lnTo>
                    <a:pt x="264" y="761"/>
                  </a:lnTo>
                  <a:lnTo>
                    <a:pt x="264" y="761"/>
                  </a:lnTo>
                  <a:lnTo>
                    <a:pt x="264" y="759"/>
                  </a:lnTo>
                  <a:lnTo>
                    <a:pt x="266" y="759"/>
                  </a:lnTo>
                  <a:lnTo>
                    <a:pt x="268" y="757"/>
                  </a:lnTo>
                  <a:lnTo>
                    <a:pt x="270" y="757"/>
                  </a:lnTo>
                  <a:lnTo>
                    <a:pt x="270" y="759"/>
                  </a:lnTo>
                  <a:lnTo>
                    <a:pt x="276" y="763"/>
                  </a:lnTo>
                  <a:lnTo>
                    <a:pt x="280" y="761"/>
                  </a:lnTo>
                  <a:lnTo>
                    <a:pt x="280" y="759"/>
                  </a:lnTo>
                  <a:lnTo>
                    <a:pt x="282" y="759"/>
                  </a:lnTo>
                  <a:lnTo>
                    <a:pt x="283" y="757"/>
                  </a:lnTo>
                  <a:lnTo>
                    <a:pt x="287" y="755"/>
                  </a:lnTo>
                  <a:lnTo>
                    <a:pt x="297" y="751"/>
                  </a:lnTo>
                  <a:lnTo>
                    <a:pt x="299" y="751"/>
                  </a:lnTo>
                  <a:lnTo>
                    <a:pt x="304" y="755"/>
                  </a:lnTo>
                  <a:lnTo>
                    <a:pt x="310" y="755"/>
                  </a:lnTo>
                  <a:lnTo>
                    <a:pt x="310" y="751"/>
                  </a:lnTo>
                  <a:lnTo>
                    <a:pt x="310" y="748"/>
                  </a:lnTo>
                  <a:lnTo>
                    <a:pt x="312" y="746"/>
                  </a:lnTo>
                  <a:lnTo>
                    <a:pt x="316" y="748"/>
                  </a:lnTo>
                  <a:lnTo>
                    <a:pt x="318" y="749"/>
                  </a:lnTo>
                  <a:lnTo>
                    <a:pt x="320" y="751"/>
                  </a:lnTo>
                  <a:lnTo>
                    <a:pt x="322" y="755"/>
                  </a:lnTo>
                  <a:lnTo>
                    <a:pt x="325" y="755"/>
                  </a:lnTo>
                  <a:lnTo>
                    <a:pt x="329" y="757"/>
                  </a:lnTo>
                  <a:lnTo>
                    <a:pt x="331" y="757"/>
                  </a:lnTo>
                  <a:lnTo>
                    <a:pt x="333" y="761"/>
                  </a:lnTo>
                  <a:lnTo>
                    <a:pt x="335" y="765"/>
                  </a:lnTo>
                  <a:lnTo>
                    <a:pt x="341" y="765"/>
                  </a:lnTo>
                  <a:lnTo>
                    <a:pt x="363" y="761"/>
                  </a:lnTo>
                  <a:lnTo>
                    <a:pt x="363" y="761"/>
                  </a:lnTo>
                  <a:lnTo>
                    <a:pt x="365" y="763"/>
                  </a:lnTo>
                  <a:lnTo>
                    <a:pt x="367" y="767"/>
                  </a:lnTo>
                  <a:lnTo>
                    <a:pt x="369" y="772"/>
                  </a:lnTo>
                  <a:lnTo>
                    <a:pt x="369" y="774"/>
                  </a:lnTo>
                  <a:lnTo>
                    <a:pt x="371" y="774"/>
                  </a:lnTo>
                  <a:lnTo>
                    <a:pt x="379" y="780"/>
                  </a:lnTo>
                  <a:lnTo>
                    <a:pt x="382" y="780"/>
                  </a:lnTo>
                  <a:lnTo>
                    <a:pt x="390" y="780"/>
                  </a:lnTo>
                  <a:lnTo>
                    <a:pt x="394" y="780"/>
                  </a:lnTo>
                  <a:lnTo>
                    <a:pt x="396" y="782"/>
                  </a:lnTo>
                  <a:lnTo>
                    <a:pt x="396" y="784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400" y="784"/>
                  </a:lnTo>
                  <a:lnTo>
                    <a:pt x="401" y="784"/>
                  </a:lnTo>
                  <a:lnTo>
                    <a:pt x="403" y="784"/>
                  </a:lnTo>
                  <a:lnTo>
                    <a:pt x="405" y="784"/>
                  </a:lnTo>
                  <a:lnTo>
                    <a:pt x="407" y="784"/>
                  </a:lnTo>
                  <a:lnTo>
                    <a:pt x="407" y="784"/>
                  </a:lnTo>
                  <a:lnTo>
                    <a:pt x="409" y="782"/>
                  </a:lnTo>
                  <a:lnTo>
                    <a:pt x="411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5" y="782"/>
                  </a:lnTo>
                  <a:lnTo>
                    <a:pt x="417" y="782"/>
                  </a:lnTo>
                  <a:lnTo>
                    <a:pt x="420" y="778"/>
                  </a:lnTo>
                  <a:lnTo>
                    <a:pt x="420" y="778"/>
                  </a:lnTo>
                  <a:lnTo>
                    <a:pt x="426" y="778"/>
                  </a:lnTo>
                  <a:lnTo>
                    <a:pt x="428" y="780"/>
                  </a:lnTo>
                  <a:lnTo>
                    <a:pt x="430" y="784"/>
                  </a:lnTo>
                  <a:lnTo>
                    <a:pt x="434" y="784"/>
                  </a:lnTo>
                  <a:lnTo>
                    <a:pt x="436" y="784"/>
                  </a:lnTo>
                  <a:lnTo>
                    <a:pt x="438" y="780"/>
                  </a:lnTo>
                  <a:lnTo>
                    <a:pt x="441" y="780"/>
                  </a:lnTo>
                  <a:lnTo>
                    <a:pt x="445" y="780"/>
                  </a:lnTo>
                  <a:lnTo>
                    <a:pt x="447" y="780"/>
                  </a:lnTo>
                  <a:lnTo>
                    <a:pt x="449" y="778"/>
                  </a:lnTo>
                  <a:lnTo>
                    <a:pt x="449" y="774"/>
                  </a:lnTo>
                  <a:lnTo>
                    <a:pt x="451" y="770"/>
                  </a:lnTo>
                  <a:lnTo>
                    <a:pt x="453" y="768"/>
                  </a:lnTo>
                  <a:lnTo>
                    <a:pt x="457" y="767"/>
                  </a:lnTo>
                  <a:lnTo>
                    <a:pt x="464" y="767"/>
                  </a:lnTo>
                  <a:lnTo>
                    <a:pt x="464" y="767"/>
                  </a:lnTo>
                  <a:lnTo>
                    <a:pt x="464" y="763"/>
                  </a:lnTo>
                  <a:lnTo>
                    <a:pt x="460" y="759"/>
                  </a:lnTo>
                  <a:lnTo>
                    <a:pt x="458" y="757"/>
                  </a:lnTo>
                  <a:lnTo>
                    <a:pt x="460" y="755"/>
                  </a:lnTo>
                  <a:lnTo>
                    <a:pt x="470" y="755"/>
                  </a:lnTo>
                  <a:lnTo>
                    <a:pt x="474" y="755"/>
                  </a:lnTo>
                  <a:lnTo>
                    <a:pt x="476" y="757"/>
                  </a:lnTo>
                  <a:lnTo>
                    <a:pt x="479" y="757"/>
                  </a:lnTo>
                  <a:lnTo>
                    <a:pt x="483" y="755"/>
                  </a:lnTo>
                  <a:lnTo>
                    <a:pt x="483" y="753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5" y="749"/>
                  </a:lnTo>
                  <a:lnTo>
                    <a:pt x="491" y="749"/>
                  </a:lnTo>
                  <a:lnTo>
                    <a:pt x="495" y="748"/>
                  </a:lnTo>
                  <a:lnTo>
                    <a:pt x="495" y="746"/>
                  </a:lnTo>
                  <a:lnTo>
                    <a:pt x="498" y="746"/>
                  </a:lnTo>
                  <a:lnTo>
                    <a:pt x="498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2" y="746"/>
                  </a:lnTo>
                  <a:lnTo>
                    <a:pt x="502" y="748"/>
                  </a:lnTo>
                  <a:lnTo>
                    <a:pt x="502" y="748"/>
                  </a:lnTo>
                  <a:lnTo>
                    <a:pt x="506" y="748"/>
                  </a:lnTo>
                  <a:lnTo>
                    <a:pt x="510" y="748"/>
                  </a:lnTo>
                  <a:lnTo>
                    <a:pt x="510" y="748"/>
                  </a:lnTo>
                  <a:lnTo>
                    <a:pt x="514" y="744"/>
                  </a:lnTo>
                  <a:lnTo>
                    <a:pt x="514" y="742"/>
                  </a:lnTo>
                  <a:lnTo>
                    <a:pt x="514" y="740"/>
                  </a:lnTo>
                  <a:lnTo>
                    <a:pt x="510" y="740"/>
                  </a:lnTo>
                  <a:lnTo>
                    <a:pt x="510" y="738"/>
                  </a:lnTo>
                  <a:lnTo>
                    <a:pt x="508" y="738"/>
                  </a:lnTo>
                  <a:lnTo>
                    <a:pt x="510" y="736"/>
                  </a:lnTo>
                  <a:lnTo>
                    <a:pt x="512" y="736"/>
                  </a:lnTo>
                  <a:lnTo>
                    <a:pt x="516" y="738"/>
                  </a:lnTo>
                  <a:lnTo>
                    <a:pt x="517" y="738"/>
                  </a:lnTo>
                  <a:lnTo>
                    <a:pt x="521" y="736"/>
                  </a:lnTo>
                  <a:lnTo>
                    <a:pt x="517" y="734"/>
                  </a:lnTo>
                  <a:lnTo>
                    <a:pt x="516" y="730"/>
                  </a:lnTo>
                  <a:lnTo>
                    <a:pt x="516" y="728"/>
                  </a:lnTo>
                  <a:lnTo>
                    <a:pt x="519" y="727"/>
                  </a:lnTo>
                  <a:lnTo>
                    <a:pt x="523" y="727"/>
                  </a:lnTo>
                  <a:lnTo>
                    <a:pt x="527" y="727"/>
                  </a:lnTo>
                  <a:lnTo>
                    <a:pt x="529" y="723"/>
                  </a:lnTo>
                  <a:lnTo>
                    <a:pt x="527" y="721"/>
                  </a:lnTo>
                  <a:lnTo>
                    <a:pt x="527" y="721"/>
                  </a:lnTo>
                  <a:lnTo>
                    <a:pt x="525" y="721"/>
                  </a:lnTo>
                  <a:lnTo>
                    <a:pt x="523" y="721"/>
                  </a:lnTo>
                  <a:lnTo>
                    <a:pt x="521" y="717"/>
                  </a:lnTo>
                  <a:lnTo>
                    <a:pt x="519" y="713"/>
                  </a:lnTo>
                  <a:lnTo>
                    <a:pt x="521" y="711"/>
                  </a:lnTo>
                  <a:lnTo>
                    <a:pt x="523" y="711"/>
                  </a:lnTo>
                  <a:lnTo>
                    <a:pt x="523" y="711"/>
                  </a:lnTo>
                  <a:lnTo>
                    <a:pt x="525" y="711"/>
                  </a:lnTo>
                  <a:lnTo>
                    <a:pt x="523" y="711"/>
                  </a:lnTo>
                  <a:lnTo>
                    <a:pt x="521" y="711"/>
                  </a:lnTo>
                  <a:lnTo>
                    <a:pt x="523" y="708"/>
                  </a:lnTo>
                  <a:lnTo>
                    <a:pt x="519" y="698"/>
                  </a:lnTo>
                  <a:lnTo>
                    <a:pt x="517" y="692"/>
                  </a:lnTo>
                  <a:lnTo>
                    <a:pt x="521" y="683"/>
                  </a:lnTo>
                  <a:lnTo>
                    <a:pt x="525" y="681"/>
                  </a:lnTo>
                  <a:lnTo>
                    <a:pt x="525" y="677"/>
                  </a:lnTo>
                  <a:lnTo>
                    <a:pt x="523" y="677"/>
                  </a:lnTo>
                  <a:lnTo>
                    <a:pt x="521" y="675"/>
                  </a:lnTo>
                  <a:lnTo>
                    <a:pt x="517" y="675"/>
                  </a:lnTo>
                  <a:lnTo>
                    <a:pt x="514" y="677"/>
                  </a:lnTo>
                  <a:lnTo>
                    <a:pt x="514" y="675"/>
                  </a:lnTo>
                  <a:lnTo>
                    <a:pt x="512" y="673"/>
                  </a:lnTo>
                  <a:lnTo>
                    <a:pt x="510" y="670"/>
                  </a:lnTo>
                  <a:lnTo>
                    <a:pt x="508" y="660"/>
                  </a:lnTo>
                  <a:lnTo>
                    <a:pt x="504" y="656"/>
                  </a:lnTo>
                  <a:lnTo>
                    <a:pt x="497" y="649"/>
                  </a:lnTo>
                  <a:lnTo>
                    <a:pt x="493" y="645"/>
                  </a:lnTo>
                  <a:lnTo>
                    <a:pt x="489" y="633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597"/>
                  </a:lnTo>
                  <a:lnTo>
                    <a:pt x="468" y="590"/>
                  </a:lnTo>
                  <a:lnTo>
                    <a:pt x="466" y="588"/>
                  </a:lnTo>
                  <a:lnTo>
                    <a:pt x="464" y="586"/>
                  </a:lnTo>
                  <a:lnTo>
                    <a:pt x="460" y="584"/>
                  </a:lnTo>
                  <a:lnTo>
                    <a:pt x="458" y="584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4"/>
                  </a:lnTo>
                  <a:lnTo>
                    <a:pt x="464" y="574"/>
                  </a:lnTo>
                  <a:lnTo>
                    <a:pt x="466" y="576"/>
                  </a:lnTo>
                  <a:lnTo>
                    <a:pt x="468" y="574"/>
                  </a:lnTo>
                  <a:lnTo>
                    <a:pt x="468" y="571"/>
                  </a:lnTo>
                  <a:lnTo>
                    <a:pt x="470" y="571"/>
                  </a:lnTo>
                  <a:lnTo>
                    <a:pt x="472" y="571"/>
                  </a:lnTo>
                  <a:lnTo>
                    <a:pt x="472" y="573"/>
                  </a:lnTo>
                  <a:lnTo>
                    <a:pt x="472" y="573"/>
                  </a:lnTo>
                  <a:lnTo>
                    <a:pt x="474" y="574"/>
                  </a:lnTo>
                  <a:lnTo>
                    <a:pt x="474" y="573"/>
                  </a:lnTo>
                  <a:lnTo>
                    <a:pt x="479" y="567"/>
                  </a:lnTo>
                  <a:lnTo>
                    <a:pt x="481" y="567"/>
                  </a:lnTo>
                  <a:lnTo>
                    <a:pt x="485" y="565"/>
                  </a:lnTo>
                  <a:lnTo>
                    <a:pt x="491" y="563"/>
                  </a:lnTo>
                  <a:lnTo>
                    <a:pt x="493" y="563"/>
                  </a:lnTo>
                  <a:lnTo>
                    <a:pt x="497" y="561"/>
                  </a:lnTo>
                  <a:lnTo>
                    <a:pt x="500" y="561"/>
                  </a:lnTo>
                  <a:lnTo>
                    <a:pt x="504" y="559"/>
                  </a:lnTo>
                  <a:lnTo>
                    <a:pt x="510" y="555"/>
                  </a:lnTo>
                  <a:lnTo>
                    <a:pt x="512" y="555"/>
                  </a:lnTo>
                  <a:lnTo>
                    <a:pt x="512" y="555"/>
                  </a:lnTo>
                  <a:lnTo>
                    <a:pt x="512" y="553"/>
                  </a:lnTo>
                  <a:lnTo>
                    <a:pt x="514" y="552"/>
                  </a:lnTo>
                  <a:lnTo>
                    <a:pt x="514" y="548"/>
                  </a:lnTo>
                  <a:lnTo>
                    <a:pt x="514" y="548"/>
                  </a:lnTo>
                  <a:lnTo>
                    <a:pt x="519" y="548"/>
                  </a:lnTo>
                  <a:lnTo>
                    <a:pt x="519" y="548"/>
                  </a:lnTo>
                  <a:lnTo>
                    <a:pt x="519" y="544"/>
                  </a:lnTo>
                  <a:lnTo>
                    <a:pt x="521" y="540"/>
                  </a:lnTo>
                  <a:lnTo>
                    <a:pt x="529" y="533"/>
                  </a:lnTo>
                  <a:lnTo>
                    <a:pt x="531" y="533"/>
                  </a:lnTo>
                  <a:lnTo>
                    <a:pt x="531" y="531"/>
                  </a:lnTo>
                  <a:lnTo>
                    <a:pt x="531" y="529"/>
                  </a:lnTo>
                  <a:lnTo>
                    <a:pt x="531" y="527"/>
                  </a:lnTo>
                  <a:lnTo>
                    <a:pt x="529" y="525"/>
                  </a:lnTo>
                  <a:lnTo>
                    <a:pt x="529" y="525"/>
                  </a:lnTo>
                  <a:lnTo>
                    <a:pt x="529" y="523"/>
                  </a:lnTo>
                  <a:lnTo>
                    <a:pt x="531" y="521"/>
                  </a:lnTo>
                  <a:lnTo>
                    <a:pt x="533" y="521"/>
                  </a:lnTo>
                  <a:lnTo>
                    <a:pt x="535" y="519"/>
                  </a:lnTo>
                  <a:lnTo>
                    <a:pt x="536" y="517"/>
                  </a:lnTo>
                  <a:lnTo>
                    <a:pt x="536" y="515"/>
                  </a:lnTo>
                  <a:lnTo>
                    <a:pt x="536" y="512"/>
                  </a:lnTo>
                  <a:lnTo>
                    <a:pt x="536" y="510"/>
                  </a:lnTo>
                  <a:lnTo>
                    <a:pt x="540" y="508"/>
                  </a:lnTo>
                  <a:lnTo>
                    <a:pt x="548" y="506"/>
                  </a:lnTo>
                  <a:lnTo>
                    <a:pt x="548" y="506"/>
                  </a:lnTo>
                  <a:lnTo>
                    <a:pt x="550" y="504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0" y="495"/>
                  </a:lnTo>
                  <a:lnTo>
                    <a:pt x="550" y="493"/>
                  </a:lnTo>
                  <a:lnTo>
                    <a:pt x="552" y="493"/>
                  </a:lnTo>
                  <a:lnTo>
                    <a:pt x="554" y="491"/>
                  </a:lnTo>
                  <a:lnTo>
                    <a:pt x="555" y="491"/>
                  </a:lnTo>
                  <a:lnTo>
                    <a:pt x="565" y="479"/>
                  </a:lnTo>
                  <a:lnTo>
                    <a:pt x="569" y="472"/>
                  </a:lnTo>
                  <a:lnTo>
                    <a:pt x="569" y="470"/>
                  </a:lnTo>
                  <a:lnTo>
                    <a:pt x="567" y="466"/>
                  </a:lnTo>
                  <a:lnTo>
                    <a:pt x="569" y="466"/>
                  </a:lnTo>
                  <a:lnTo>
                    <a:pt x="571" y="466"/>
                  </a:lnTo>
                  <a:lnTo>
                    <a:pt x="571" y="466"/>
                  </a:lnTo>
                  <a:lnTo>
                    <a:pt x="573" y="466"/>
                  </a:lnTo>
                  <a:lnTo>
                    <a:pt x="575" y="466"/>
                  </a:lnTo>
                  <a:lnTo>
                    <a:pt x="573" y="464"/>
                  </a:lnTo>
                  <a:lnTo>
                    <a:pt x="571" y="462"/>
                  </a:lnTo>
                  <a:lnTo>
                    <a:pt x="569" y="460"/>
                  </a:lnTo>
                  <a:lnTo>
                    <a:pt x="573" y="458"/>
                  </a:lnTo>
                  <a:lnTo>
                    <a:pt x="575" y="458"/>
                  </a:lnTo>
                  <a:lnTo>
                    <a:pt x="576" y="455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2" y="451"/>
                  </a:lnTo>
                  <a:lnTo>
                    <a:pt x="582" y="451"/>
                  </a:lnTo>
                  <a:lnTo>
                    <a:pt x="582" y="449"/>
                  </a:lnTo>
                  <a:lnTo>
                    <a:pt x="582" y="449"/>
                  </a:lnTo>
                  <a:lnTo>
                    <a:pt x="582" y="447"/>
                  </a:lnTo>
                  <a:lnTo>
                    <a:pt x="582" y="447"/>
                  </a:lnTo>
                  <a:lnTo>
                    <a:pt x="584" y="445"/>
                  </a:lnTo>
                  <a:lnTo>
                    <a:pt x="584" y="441"/>
                  </a:lnTo>
                  <a:lnTo>
                    <a:pt x="584" y="441"/>
                  </a:lnTo>
                  <a:lnTo>
                    <a:pt x="588" y="439"/>
                  </a:lnTo>
                  <a:lnTo>
                    <a:pt x="590" y="437"/>
                  </a:lnTo>
                  <a:lnTo>
                    <a:pt x="588" y="436"/>
                  </a:lnTo>
                  <a:lnTo>
                    <a:pt x="607" y="436"/>
                  </a:lnTo>
                  <a:lnTo>
                    <a:pt x="613" y="434"/>
                  </a:lnTo>
                  <a:lnTo>
                    <a:pt x="614" y="432"/>
                  </a:lnTo>
                  <a:lnTo>
                    <a:pt x="614" y="428"/>
                  </a:lnTo>
                  <a:lnTo>
                    <a:pt x="616" y="426"/>
                  </a:lnTo>
                  <a:lnTo>
                    <a:pt x="618" y="424"/>
                  </a:lnTo>
                  <a:lnTo>
                    <a:pt x="622" y="424"/>
                  </a:lnTo>
                  <a:lnTo>
                    <a:pt x="624" y="426"/>
                  </a:lnTo>
                  <a:lnTo>
                    <a:pt x="626" y="428"/>
                  </a:lnTo>
                  <a:lnTo>
                    <a:pt x="628" y="430"/>
                  </a:lnTo>
                  <a:lnTo>
                    <a:pt x="632" y="430"/>
                  </a:lnTo>
                  <a:lnTo>
                    <a:pt x="633" y="428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5" y="424"/>
                  </a:lnTo>
                  <a:lnTo>
                    <a:pt x="641" y="417"/>
                  </a:lnTo>
                  <a:lnTo>
                    <a:pt x="649" y="407"/>
                  </a:lnTo>
                  <a:lnTo>
                    <a:pt x="649" y="407"/>
                  </a:lnTo>
                  <a:lnTo>
                    <a:pt x="654" y="399"/>
                  </a:lnTo>
                  <a:lnTo>
                    <a:pt x="656" y="398"/>
                  </a:lnTo>
                  <a:lnTo>
                    <a:pt x="658" y="394"/>
                  </a:lnTo>
                  <a:lnTo>
                    <a:pt x="660" y="396"/>
                  </a:lnTo>
                  <a:lnTo>
                    <a:pt x="670" y="394"/>
                  </a:lnTo>
                  <a:lnTo>
                    <a:pt x="672" y="394"/>
                  </a:lnTo>
                  <a:lnTo>
                    <a:pt x="675" y="396"/>
                  </a:lnTo>
                  <a:lnTo>
                    <a:pt x="679" y="396"/>
                  </a:lnTo>
                  <a:lnTo>
                    <a:pt x="683" y="396"/>
                  </a:lnTo>
                  <a:lnTo>
                    <a:pt x="687" y="394"/>
                  </a:lnTo>
                  <a:lnTo>
                    <a:pt x="689" y="390"/>
                  </a:lnTo>
                  <a:lnTo>
                    <a:pt x="694" y="382"/>
                  </a:lnTo>
                  <a:lnTo>
                    <a:pt x="698" y="378"/>
                  </a:lnTo>
                  <a:lnTo>
                    <a:pt x="702" y="378"/>
                  </a:lnTo>
                  <a:lnTo>
                    <a:pt x="725" y="377"/>
                  </a:lnTo>
                  <a:lnTo>
                    <a:pt x="729" y="375"/>
                  </a:lnTo>
                  <a:lnTo>
                    <a:pt x="738" y="369"/>
                  </a:lnTo>
                  <a:lnTo>
                    <a:pt x="742" y="369"/>
                  </a:lnTo>
                  <a:lnTo>
                    <a:pt x="744" y="371"/>
                  </a:lnTo>
                  <a:lnTo>
                    <a:pt x="746" y="373"/>
                  </a:lnTo>
                  <a:lnTo>
                    <a:pt x="748" y="377"/>
                  </a:lnTo>
                  <a:lnTo>
                    <a:pt x="749" y="380"/>
                  </a:lnTo>
                  <a:lnTo>
                    <a:pt x="749" y="388"/>
                  </a:lnTo>
                  <a:lnTo>
                    <a:pt x="751" y="392"/>
                  </a:lnTo>
                  <a:lnTo>
                    <a:pt x="759" y="392"/>
                  </a:lnTo>
                  <a:lnTo>
                    <a:pt x="763" y="394"/>
                  </a:lnTo>
                  <a:lnTo>
                    <a:pt x="767" y="403"/>
                  </a:lnTo>
                  <a:lnTo>
                    <a:pt x="769" y="405"/>
                  </a:lnTo>
                  <a:lnTo>
                    <a:pt x="774" y="405"/>
                  </a:lnTo>
                  <a:lnTo>
                    <a:pt x="774" y="405"/>
                  </a:lnTo>
                  <a:lnTo>
                    <a:pt x="776" y="407"/>
                  </a:lnTo>
                  <a:lnTo>
                    <a:pt x="780" y="409"/>
                  </a:lnTo>
                  <a:lnTo>
                    <a:pt x="780" y="409"/>
                  </a:lnTo>
                  <a:lnTo>
                    <a:pt x="782" y="405"/>
                  </a:lnTo>
                  <a:lnTo>
                    <a:pt x="784" y="396"/>
                  </a:lnTo>
                  <a:lnTo>
                    <a:pt x="786" y="394"/>
                  </a:lnTo>
                  <a:lnTo>
                    <a:pt x="786" y="392"/>
                  </a:lnTo>
                  <a:lnTo>
                    <a:pt x="788" y="390"/>
                  </a:lnTo>
                  <a:lnTo>
                    <a:pt x="791" y="386"/>
                  </a:lnTo>
                  <a:lnTo>
                    <a:pt x="791" y="386"/>
                  </a:lnTo>
                  <a:lnTo>
                    <a:pt x="791" y="384"/>
                  </a:lnTo>
                  <a:lnTo>
                    <a:pt x="793" y="382"/>
                  </a:lnTo>
                  <a:lnTo>
                    <a:pt x="791" y="378"/>
                  </a:lnTo>
                  <a:lnTo>
                    <a:pt x="793" y="377"/>
                  </a:lnTo>
                  <a:lnTo>
                    <a:pt x="793" y="377"/>
                  </a:lnTo>
                  <a:lnTo>
                    <a:pt x="797" y="373"/>
                  </a:lnTo>
                  <a:lnTo>
                    <a:pt x="799" y="369"/>
                  </a:lnTo>
                  <a:lnTo>
                    <a:pt x="812" y="365"/>
                  </a:lnTo>
                  <a:lnTo>
                    <a:pt x="820" y="363"/>
                  </a:lnTo>
                  <a:lnTo>
                    <a:pt x="822" y="363"/>
                  </a:lnTo>
                  <a:lnTo>
                    <a:pt x="826" y="365"/>
                  </a:lnTo>
                  <a:lnTo>
                    <a:pt x="827" y="365"/>
                  </a:lnTo>
                  <a:lnTo>
                    <a:pt x="827" y="365"/>
                  </a:lnTo>
                  <a:lnTo>
                    <a:pt x="829" y="363"/>
                  </a:lnTo>
                  <a:lnTo>
                    <a:pt x="833" y="363"/>
                  </a:lnTo>
                  <a:lnTo>
                    <a:pt x="835" y="363"/>
                  </a:lnTo>
                  <a:lnTo>
                    <a:pt x="837" y="361"/>
                  </a:lnTo>
                  <a:lnTo>
                    <a:pt x="837" y="361"/>
                  </a:lnTo>
                  <a:lnTo>
                    <a:pt x="839" y="358"/>
                  </a:lnTo>
                  <a:lnTo>
                    <a:pt x="839" y="358"/>
                  </a:lnTo>
                  <a:lnTo>
                    <a:pt x="839" y="356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2"/>
                  </a:lnTo>
                  <a:lnTo>
                    <a:pt x="839" y="350"/>
                  </a:lnTo>
                  <a:lnTo>
                    <a:pt x="841" y="348"/>
                  </a:lnTo>
                  <a:lnTo>
                    <a:pt x="845" y="344"/>
                  </a:lnTo>
                  <a:lnTo>
                    <a:pt x="845" y="342"/>
                  </a:lnTo>
                  <a:lnTo>
                    <a:pt x="848" y="342"/>
                  </a:lnTo>
                  <a:lnTo>
                    <a:pt x="856" y="340"/>
                  </a:lnTo>
                  <a:lnTo>
                    <a:pt x="862" y="333"/>
                  </a:lnTo>
                  <a:lnTo>
                    <a:pt x="864" y="331"/>
                  </a:lnTo>
                  <a:lnTo>
                    <a:pt x="866" y="331"/>
                  </a:lnTo>
                  <a:lnTo>
                    <a:pt x="867" y="329"/>
                  </a:lnTo>
                  <a:lnTo>
                    <a:pt x="871" y="329"/>
                  </a:lnTo>
                  <a:lnTo>
                    <a:pt x="875" y="327"/>
                  </a:lnTo>
                  <a:lnTo>
                    <a:pt x="877" y="323"/>
                  </a:lnTo>
                  <a:lnTo>
                    <a:pt x="888" y="310"/>
                  </a:lnTo>
                  <a:lnTo>
                    <a:pt x="890" y="308"/>
                  </a:lnTo>
                  <a:lnTo>
                    <a:pt x="892" y="308"/>
                  </a:lnTo>
                  <a:lnTo>
                    <a:pt x="894" y="306"/>
                  </a:lnTo>
                  <a:lnTo>
                    <a:pt x="904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7" y="304"/>
                  </a:lnTo>
                  <a:lnTo>
                    <a:pt x="907" y="302"/>
                  </a:lnTo>
                  <a:lnTo>
                    <a:pt x="909" y="299"/>
                  </a:lnTo>
                  <a:lnTo>
                    <a:pt x="911" y="295"/>
                  </a:lnTo>
                  <a:lnTo>
                    <a:pt x="913" y="293"/>
                  </a:lnTo>
                  <a:lnTo>
                    <a:pt x="919" y="289"/>
                  </a:lnTo>
                  <a:lnTo>
                    <a:pt x="919" y="287"/>
                  </a:lnTo>
                  <a:lnTo>
                    <a:pt x="921" y="281"/>
                  </a:lnTo>
                  <a:lnTo>
                    <a:pt x="921" y="278"/>
                  </a:lnTo>
                  <a:lnTo>
                    <a:pt x="919" y="276"/>
                  </a:lnTo>
                  <a:lnTo>
                    <a:pt x="919" y="274"/>
                  </a:lnTo>
                  <a:lnTo>
                    <a:pt x="917" y="274"/>
                  </a:lnTo>
                  <a:lnTo>
                    <a:pt x="913" y="272"/>
                  </a:lnTo>
                  <a:lnTo>
                    <a:pt x="913" y="270"/>
                  </a:lnTo>
                  <a:lnTo>
                    <a:pt x="913" y="270"/>
                  </a:lnTo>
                  <a:lnTo>
                    <a:pt x="913" y="268"/>
                  </a:lnTo>
                  <a:lnTo>
                    <a:pt x="911" y="268"/>
                  </a:lnTo>
                  <a:lnTo>
                    <a:pt x="911" y="266"/>
                  </a:lnTo>
                  <a:lnTo>
                    <a:pt x="911" y="264"/>
                  </a:lnTo>
                  <a:lnTo>
                    <a:pt x="913" y="262"/>
                  </a:lnTo>
                  <a:lnTo>
                    <a:pt x="915" y="257"/>
                  </a:lnTo>
                  <a:lnTo>
                    <a:pt x="917" y="253"/>
                  </a:lnTo>
                  <a:lnTo>
                    <a:pt x="917" y="253"/>
                  </a:lnTo>
                  <a:lnTo>
                    <a:pt x="919" y="253"/>
                  </a:lnTo>
                  <a:lnTo>
                    <a:pt x="919" y="251"/>
                  </a:lnTo>
                  <a:lnTo>
                    <a:pt x="919" y="249"/>
                  </a:lnTo>
                  <a:lnTo>
                    <a:pt x="919" y="243"/>
                  </a:lnTo>
                  <a:lnTo>
                    <a:pt x="919" y="242"/>
                  </a:lnTo>
                  <a:lnTo>
                    <a:pt x="919" y="240"/>
                  </a:lnTo>
                  <a:lnTo>
                    <a:pt x="921" y="238"/>
                  </a:lnTo>
                  <a:lnTo>
                    <a:pt x="923" y="236"/>
                  </a:lnTo>
                  <a:lnTo>
                    <a:pt x="923" y="232"/>
                  </a:lnTo>
                  <a:lnTo>
                    <a:pt x="926" y="224"/>
                  </a:lnTo>
                  <a:lnTo>
                    <a:pt x="926" y="224"/>
                  </a:lnTo>
                  <a:lnTo>
                    <a:pt x="928" y="223"/>
                  </a:lnTo>
                  <a:lnTo>
                    <a:pt x="928" y="223"/>
                  </a:lnTo>
                  <a:lnTo>
                    <a:pt x="928" y="221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6" y="217"/>
                  </a:lnTo>
                  <a:lnTo>
                    <a:pt x="924" y="213"/>
                  </a:lnTo>
                  <a:lnTo>
                    <a:pt x="924" y="211"/>
                  </a:lnTo>
                  <a:lnTo>
                    <a:pt x="926" y="203"/>
                  </a:lnTo>
                  <a:lnTo>
                    <a:pt x="926" y="202"/>
                  </a:lnTo>
                  <a:lnTo>
                    <a:pt x="926" y="202"/>
                  </a:lnTo>
                  <a:lnTo>
                    <a:pt x="926" y="200"/>
                  </a:lnTo>
                  <a:lnTo>
                    <a:pt x="924" y="200"/>
                  </a:lnTo>
                  <a:lnTo>
                    <a:pt x="923" y="196"/>
                  </a:lnTo>
                  <a:lnTo>
                    <a:pt x="923" y="196"/>
                  </a:lnTo>
                  <a:lnTo>
                    <a:pt x="923" y="194"/>
                  </a:lnTo>
                  <a:lnTo>
                    <a:pt x="923" y="192"/>
                  </a:lnTo>
                  <a:lnTo>
                    <a:pt x="923" y="192"/>
                  </a:lnTo>
                  <a:lnTo>
                    <a:pt x="923" y="190"/>
                  </a:lnTo>
                  <a:lnTo>
                    <a:pt x="923" y="188"/>
                  </a:lnTo>
                  <a:lnTo>
                    <a:pt x="924" y="188"/>
                  </a:lnTo>
                  <a:lnTo>
                    <a:pt x="926" y="186"/>
                  </a:lnTo>
                  <a:lnTo>
                    <a:pt x="926" y="186"/>
                  </a:lnTo>
                  <a:lnTo>
                    <a:pt x="936" y="181"/>
                  </a:lnTo>
                  <a:lnTo>
                    <a:pt x="938" y="181"/>
                  </a:lnTo>
                  <a:lnTo>
                    <a:pt x="938" y="179"/>
                  </a:lnTo>
                  <a:lnTo>
                    <a:pt x="938" y="177"/>
                  </a:lnTo>
                  <a:lnTo>
                    <a:pt x="938" y="1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3E90360-758B-3049-89B2-AA5776930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557" y="3354452"/>
              <a:ext cx="2041525" cy="1362075"/>
            </a:xfrm>
            <a:custGeom>
              <a:avLst/>
              <a:gdLst>
                <a:gd name="T0" fmla="*/ 1277 w 1286"/>
                <a:gd name="T1" fmla="*/ 205 h 858"/>
                <a:gd name="T2" fmla="*/ 1265 w 1286"/>
                <a:gd name="T3" fmla="*/ 182 h 858"/>
                <a:gd name="T4" fmla="*/ 1254 w 1286"/>
                <a:gd name="T5" fmla="*/ 171 h 858"/>
                <a:gd name="T6" fmla="*/ 1242 w 1286"/>
                <a:gd name="T7" fmla="*/ 161 h 858"/>
                <a:gd name="T8" fmla="*/ 1218 w 1286"/>
                <a:gd name="T9" fmla="*/ 146 h 858"/>
                <a:gd name="T10" fmla="*/ 1195 w 1286"/>
                <a:gd name="T11" fmla="*/ 141 h 858"/>
                <a:gd name="T12" fmla="*/ 1155 w 1286"/>
                <a:gd name="T13" fmla="*/ 131 h 858"/>
                <a:gd name="T14" fmla="*/ 1132 w 1286"/>
                <a:gd name="T15" fmla="*/ 133 h 858"/>
                <a:gd name="T16" fmla="*/ 1079 w 1286"/>
                <a:gd name="T17" fmla="*/ 104 h 858"/>
                <a:gd name="T18" fmla="*/ 1056 w 1286"/>
                <a:gd name="T19" fmla="*/ 116 h 858"/>
                <a:gd name="T20" fmla="*/ 1039 w 1286"/>
                <a:gd name="T21" fmla="*/ 99 h 858"/>
                <a:gd name="T22" fmla="*/ 1056 w 1286"/>
                <a:gd name="T23" fmla="*/ 68 h 858"/>
                <a:gd name="T24" fmla="*/ 1079 w 1286"/>
                <a:gd name="T25" fmla="*/ 49 h 858"/>
                <a:gd name="T26" fmla="*/ 1086 w 1286"/>
                <a:gd name="T27" fmla="*/ 38 h 858"/>
                <a:gd name="T28" fmla="*/ 1102 w 1286"/>
                <a:gd name="T29" fmla="*/ 23 h 858"/>
                <a:gd name="T30" fmla="*/ 999 w 1286"/>
                <a:gd name="T31" fmla="*/ 28 h 858"/>
                <a:gd name="T32" fmla="*/ 951 w 1286"/>
                <a:gd name="T33" fmla="*/ 55 h 858"/>
                <a:gd name="T34" fmla="*/ 930 w 1286"/>
                <a:gd name="T35" fmla="*/ 97 h 858"/>
                <a:gd name="T36" fmla="*/ 921 w 1286"/>
                <a:gd name="T37" fmla="*/ 131 h 858"/>
                <a:gd name="T38" fmla="*/ 870 w 1286"/>
                <a:gd name="T39" fmla="*/ 125 h 858"/>
                <a:gd name="T40" fmla="*/ 820 w 1286"/>
                <a:gd name="T41" fmla="*/ 78 h 858"/>
                <a:gd name="T42" fmla="*/ 795 w 1286"/>
                <a:gd name="T43" fmla="*/ 68 h 858"/>
                <a:gd name="T44" fmla="*/ 797 w 1286"/>
                <a:gd name="T45" fmla="*/ 91 h 858"/>
                <a:gd name="T46" fmla="*/ 782 w 1286"/>
                <a:gd name="T47" fmla="*/ 103 h 858"/>
                <a:gd name="T48" fmla="*/ 757 w 1286"/>
                <a:gd name="T49" fmla="*/ 104 h 858"/>
                <a:gd name="T50" fmla="*/ 740 w 1286"/>
                <a:gd name="T51" fmla="*/ 122 h 858"/>
                <a:gd name="T52" fmla="*/ 704 w 1286"/>
                <a:gd name="T53" fmla="*/ 135 h 858"/>
                <a:gd name="T54" fmla="*/ 681 w 1286"/>
                <a:gd name="T55" fmla="*/ 139 h 858"/>
                <a:gd name="T56" fmla="*/ 645 w 1286"/>
                <a:gd name="T57" fmla="*/ 129 h 858"/>
                <a:gd name="T58" fmla="*/ 596 w 1286"/>
                <a:gd name="T59" fmla="*/ 106 h 858"/>
                <a:gd name="T60" fmla="*/ 556 w 1286"/>
                <a:gd name="T61" fmla="*/ 114 h 858"/>
                <a:gd name="T62" fmla="*/ 539 w 1286"/>
                <a:gd name="T63" fmla="*/ 123 h 858"/>
                <a:gd name="T64" fmla="*/ 497 w 1286"/>
                <a:gd name="T65" fmla="*/ 133 h 858"/>
                <a:gd name="T66" fmla="*/ 474 w 1286"/>
                <a:gd name="T67" fmla="*/ 179 h 858"/>
                <a:gd name="T68" fmla="*/ 426 w 1286"/>
                <a:gd name="T69" fmla="*/ 245 h 858"/>
                <a:gd name="T70" fmla="*/ 308 w 1286"/>
                <a:gd name="T71" fmla="*/ 304 h 858"/>
                <a:gd name="T72" fmla="*/ 244 w 1286"/>
                <a:gd name="T73" fmla="*/ 386 h 858"/>
                <a:gd name="T74" fmla="*/ 227 w 1286"/>
                <a:gd name="T75" fmla="*/ 433 h 858"/>
                <a:gd name="T76" fmla="*/ 86 w 1286"/>
                <a:gd name="T77" fmla="*/ 491 h 858"/>
                <a:gd name="T78" fmla="*/ 71 w 1286"/>
                <a:gd name="T79" fmla="*/ 574 h 858"/>
                <a:gd name="T80" fmla="*/ 57 w 1286"/>
                <a:gd name="T81" fmla="*/ 578 h 858"/>
                <a:gd name="T82" fmla="*/ 50 w 1286"/>
                <a:gd name="T83" fmla="*/ 688 h 858"/>
                <a:gd name="T84" fmla="*/ 128 w 1286"/>
                <a:gd name="T85" fmla="*/ 770 h 858"/>
                <a:gd name="T86" fmla="*/ 246 w 1286"/>
                <a:gd name="T87" fmla="*/ 825 h 858"/>
                <a:gd name="T88" fmla="*/ 354 w 1286"/>
                <a:gd name="T89" fmla="*/ 854 h 858"/>
                <a:gd name="T90" fmla="*/ 373 w 1286"/>
                <a:gd name="T91" fmla="*/ 833 h 858"/>
                <a:gd name="T92" fmla="*/ 461 w 1286"/>
                <a:gd name="T93" fmla="*/ 822 h 858"/>
                <a:gd name="T94" fmla="*/ 510 w 1286"/>
                <a:gd name="T95" fmla="*/ 818 h 858"/>
                <a:gd name="T96" fmla="*/ 540 w 1286"/>
                <a:gd name="T97" fmla="*/ 757 h 858"/>
                <a:gd name="T98" fmla="*/ 672 w 1286"/>
                <a:gd name="T99" fmla="*/ 755 h 858"/>
                <a:gd name="T100" fmla="*/ 748 w 1286"/>
                <a:gd name="T101" fmla="*/ 719 h 858"/>
                <a:gd name="T102" fmla="*/ 793 w 1286"/>
                <a:gd name="T103" fmla="*/ 683 h 858"/>
                <a:gd name="T104" fmla="*/ 826 w 1286"/>
                <a:gd name="T105" fmla="*/ 660 h 858"/>
                <a:gd name="T106" fmla="*/ 890 w 1286"/>
                <a:gd name="T107" fmla="*/ 614 h 858"/>
                <a:gd name="T108" fmla="*/ 944 w 1286"/>
                <a:gd name="T109" fmla="*/ 563 h 858"/>
                <a:gd name="T110" fmla="*/ 1014 w 1286"/>
                <a:gd name="T111" fmla="*/ 502 h 858"/>
                <a:gd name="T112" fmla="*/ 1105 w 1286"/>
                <a:gd name="T113" fmla="*/ 399 h 858"/>
                <a:gd name="T114" fmla="*/ 1142 w 1286"/>
                <a:gd name="T115" fmla="*/ 361 h 858"/>
                <a:gd name="T116" fmla="*/ 1159 w 1286"/>
                <a:gd name="T117" fmla="*/ 340 h 858"/>
                <a:gd name="T118" fmla="*/ 1197 w 1286"/>
                <a:gd name="T119" fmla="*/ 312 h 858"/>
                <a:gd name="T120" fmla="*/ 1286 w 1286"/>
                <a:gd name="T121" fmla="*/ 219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6" h="858">
                  <a:moveTo>
                    <a:pt x="1286" y="219"/>
                  </a:moveTo>
                  <a:lnTo>
                    <a:pt x="1284" y="217"/>
                  </a:lnTo>
                  <a:lnTo>
                    <a:pt x="1282" y="217"/>
                  </a:lnTo>
                  <a:lnTo>
                    <a:pt x="1282" y="217"/>
                  </a:lnTo>
                  <a:lnTo>
                    <a:pt x="1282" y="215"/>
                  </a:lnTo>
                  <a:lnTo>
                    <a:pt x="1282" y="211"/>
                  </a:lnTo>
                  <a:lnTo>
                    <a:pt x="1282" y="211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78" y="207"/>
                  </a:lnTo>
                  <a:lnTo>
                    <a:pt x="1277" y="207"/>
                  </a:lnTo>
                  <a:lnTo>
                    <a:pt x="1277" y="205"/>
                  </a:lnTo>
                  <a:lnTo>
                    <a:pt x="1277" y="205"/>
                  </a:lnTo>
                  <a:lnTo>
                    <a:pt x="1277" y="201"/>
                  </a:lnTo>
                  <a:lnTo>
                    <a:pt x="1275" y="200"/>
                  </a:lnTo>
                  <a:lnTo>
                    <a:pt x="1275" y="198"/>
                  </a:lnTo>
                  <a:lnTo>
                    <a:pt x="1275" y="196"/>
                  </a:lnTo>
                  <a:lnTo>
                    <a:pt x="1275" y="194"/>
                  </a:lnTo>
                  <a:lnTo>
                    <a:pt x="1275" y="192"/>
                  </a:lnTo>
                  <a:lnTo>
                    <a:pt x="1275" y="190"/>
                  </a:lnTo>
                  <a:lnTo>
                    <a:pt x="1275" y="190"/>
                  </a:lnTo>
                  <a:lnTo>
                    <a:pt x="1273" y="188"/>
                  </a:lnTo>
                  <a:lnTo>
                    <a:pt x="1271" y="184"/>
                  </a:lnTo>
                  <a:lnTo>
                    <a:pt x="1267" y="182"/>
                  </a:lnTo>
                  <a:lnTo>
                    <a:pt x="1265" y="182"/>
                  </a:lnTo>
                  <a:lnTo>
                    <a:pt x="1265" y="180"/>
                  </a:lnTo>
                  <a:lnTo>
                    <a:pt x="1263" y="179"/>
                  </a:lnTo>
                  <a:lnTo>
                    <a:pt x="1263" y="179"/>
                  </a:lnTo>
                  <a:lnTo>
                    <a:pt x="1263" y="177"/>
                  </a:lnTo>
                  <a:lnTo>
                    <a:pt x="1263" y="177"/>
                  </a:lnTo>
                  <a:lnTo>
                    <a:pt x="1263" y="175"/>
                  </a:lnTo>
                  <a:lnTo>
                    <a:pt x="1263" y="175"/>
                  </a:lnTo>
                  <a:lnTo>
                    <a:pt x="1261" y="173"/>
                  </a:lnTo>
                  <a:lnTo>
                    <a:pt x="1258" y="173"/>
                  </a:lnTo>
                  <a:lnTo>
                    <a:pt x="1256" y="173"/>
                  </a:lnTo>
                  <a:lnTo>
                    <a:pt x="1256" y="173"/>
                  </a:lnTo>
                  <a:lnTo>
                    <a:pt x="1254" y="171"/>
                  </a:lnTo>
                  <a:lnTo>
                    <a:pt x="1254" y="171"/>
                  </a:lnTo>
                  <a:lnTo>
                    <a:pt x="1252" y="171"/>
                  </a:lnTo>
                  <a:lnTo>
                    <a:pt x="1252" y="171"/>
                  </a:lnTo>
                  <a:lnTo>
                    <a:pt x="1250" y="171"/>
                  </a:lnTo>
                  <a:lnTo>
                    <a:pt x="1250" y="171"/>
                  </a:lnTo>
                  <a:lnTo>
                    <a:pt x="1248" y="171"/>
                  </a:lnTo>
                  <a:lnTo>
                    <a:pt x="1248" y="169"/>
                  </a:lnTo>
                  <a:lnTo>
                    <a:pt x="1246" y="167"/>
                  </a:lnTo>
                  <a:lnTo>
                    <a:pt x="1246" y="167"/>
                  </a:lnTo>
                  <a:lnTo>
                    <a:pt x="1246" y="165"/>
                  </a:lnTo>
                  <a:lnTo>
                    <a:pt x="1244" y="165"/>
                  </a:lnTo>
                  <a:lnTo>
                    <a:pt x="1242" y="163"/>
                  </a:lnTo>
                  <a:lnTo>
                    <a:pt x="1242" y="161"/>
                  </a:lnTo>
                  <a:lnTo>
                    <a:pt x="1242" y="161"/>
                  </a:lnTo>
                  <a:lnTo>
                    <a:pt x="1242" y="160"/>
                  </a:lnTo>
                  <a:lnTo>
                    <a:pt x="1242" y="160"/>
                  </a:lnTo>
                  <a:lnTo>
                    <a:pt x="1240" y="160"/>
                  </a:lnTo>
                  <a:lnTo>
                    <a:pt x="1240" y="160"/>
                  </a:lnTo>
                  <a:lnTo>
                    <a:pt x="1239" y="161"/>
                  </a:lnTo>
                  <a:lnTo>
                    <a:pt x="1237" y="161"/>
                  </a:lnTo>
                  <a:lnTo>
                    <a:pt x="1235" y="160"/>
                  </a:lnTo>
                  <a:lnTo>
                    <a:pt x="1233" y="158"/>
                  </a:lnTo>
                  <a:lnTo>
                    <a:pt x="1227" y="154"/>
                  </a:lnTo>
                  <a:lnTo>
                    <a:pt x="1221" y="150"/>
                  </a:lnTo>
                  <a:lnTo>
                    <a:pt x="1219" y="148"/>
                  </a:lnTo>
                  <a:lnTo>
                    <a:pt x="1219" y="148"/>
                  </a:lnTo>
                  <a:lnTo>
                    <a:pt x="1218" y="146"/>
                  </a:lnTo>
                  <a:lnTo>
                    <a:pt x="1218" y="146"/>
                  </a:lnTo>
                  <a:lnTo>
                    <a:pt x="1214" y="146"/>
                  </a:lnTo>
                  <a:lnTo>
                    <a:pt x="1212" y="146"/>
                  </a:lnTo>
                  <a:lnTo>
                    <a:pt x="1212" y="146"/>
                  </a:lnTo>
                  <a:lnTo>
                    <a:pt x="1210" y="148"/>
                  </a:lnTo>
                  <a:lnTo>
                    <a:pt x="1210" y="148"/>
                  </a:lnTo>
                  <a:lnTo>
                    <a:pt x="1208" y="146"/>
                  </a:lnTo>
                  <a:lnTo>
                    <a:pt x="1204" y="146"/>
                  </a:lnTo>
                  <a:lnTo>
                    <a:pt x="1200" y="144"/>
                  </a:lnTo>
                  <a:lnTo>
                    <a:pt x="1199" y="142"/>
                  </a:lnTo>
                  <a:lnTo>
                    <a:pt x="1197" y="142"/>
                  </a:lnTo>
                  <a:lnTo>
                    <a:pt x="1195" y="141"/>
                  </a:lnTo>
                  <a:lnTo>
                    <a:pt x="1195" y="141"/>
                  </a:lnTo>
                  <a:lnTo>
                    <a:pt x="1189" y="142"/>
                  </a:lnTo>
                  <a:lnTo>
                    <a:pt x="1187" y="142"/>
                  </a:lnTo>
                  <a:lnTo>
                    <a:pt x="1185" y="142"/>
                  </a:lnTo>
                  <a:lnTo>
                    <a:pt x="1183" y="142"/>
                  </a:lnTo>
                  <a:lnTo>
                    <a:pt x="1180" y="139"/>
                  </a:lnTo>
                  <a:lnTo>
                    <a:pt x="1174" y="137"/>
                  </a:lnTo>
                  <a:lnTo>
                    <a:pt x="1162" y="127"/>
                  </a:lnTo>
                  <a:lnTo>
                    <a:pt x="1161" y="127"/>
                  </a:lnTo>
                  <a:lnTo>
                    <a:pt x="1161" y="127"/>
                  </a:lnTo>
                  <a:lnTo>
                    <a:pt x="1159" y="127"/>
                  </a:lnTo>
                  <a:lnTo>
                    <a:pt x="1159" y="127"/>
                  </a:lnTo>
                  <a:lnTo>
                    <a:pt x="1157" y="129"/>
                  </a:lnTo>
                  <a:lnTo>
                    <a:pt x="1155" y="131"/>
                  </a:lnTo>
                  <a:lnTo>
                    <a:pt x="1153" y="131"/>
                  </a:lnTo>
                  <a:lnTo>
                    <a:pt x="1153" y="131"/>
                  </a:lnTo>
                  <a:lnTo>
                    <a:pt x="1151" y="131"/>
                  </a:lnTo>
                  <a:lnTo>
                    <a:pt x="1143" y="131"/>
                  </a:lnTo>
                  <a:lnTo>
                    <a:pt x="1142" y="131"/>
                  </a:lnTo>
                  <a:lnTo>
                    <a:pt x="1142" y="133"/>
                  </a:lnTo>
                  <a:lnTo>
                    <a:pt x="1140" y="135"/>
                  </a:lnTo>
                  <a:lnTo>
                    <a:pt x="1140" y="135"/>
                  </a:lnTo>
                  <a:lnTo>
                    <a:pt x="1138" y="135"/>
                  </a:lnTo>
                  <a:lnTo>
                    <a:pt x="1138" y="135"/>
                  </a:lnTo>
                  <a:lnTo>
                    <a:pt x="1136" y="135"/>
                  </a:lnTo>
                  <a:lnTo>
                    <a:pt x="1136" y="135"/>
                  </a:lnTo>
                  <a:lnTo>
                    <a:pt x="1132" y="133"/>
                  </a:lnTo>
                  <a:lnTo>
                    <a:pt x="1124" y="129"/>
                  </a:lnTo>
                  <a:lnTo>
                    <a:pt x="1098" y="122"/>
                  </a:lnTo>
                  <a:lnTo>
                    <a:pt x="1096" y="122"/>
                  </a:lnTo>
                  <a:lnTo>
                    <a:pt x="1094" y="122"/>
                  </a:lnTo>
                  <a:lnTo>
                    <a:pt x="1094" y="118"/>
                  </a:lnTo>
                  <a:lnTo>
                    <a:pt x="1094" y="116"/>
                  </a:lnTo>
                  <a:lnTo>
                    <a:pt x="1094" y="114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092" y="110"/>
                  </a:lnTo>
                  <a:lnTo>
                    <a:pt x="1081" y="104"/>
                  </a:lnTo>
                  <a:lnTo>
                    <a:pt x="1081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7" y="106"/>
                  </a:lnTo>
                  <a:lnTo>
                    <a:pt x="1077" y="106"/>
                  </a:lnTo>
                  <a:lnTo>
                    <a:pt x="1077" y="108"/>
                  </a:lnTo>
                  <a:lnTo>
                    <a:pt x="1077" y="114"/>
                  </a:lnTo>
                  <a:lnTo>
                    <a:pt x="1077" y="116"/>
                  </a:lnTo>
                  <a:lnTo>
                    <a:pt x="1077" y="116"/>
                  </a:lnTo>
                  <a:lnTo>
                    <a:pt x="1075" y="118"/>
                  </a:lnTo>
                  <a:lnTo>
                    <a:pt x="1075" y="118"/>
                  </a:lnTo>
                  <a:lnTo>
                    <a:pt x="1075" y="120"/>
                  </a:lnTo>
                  <a:lnTo>
                    <a:pt x="1073" y="120"/>
                  </a:lnTo>
                  <a:lnTo>
                    <a:pt x="1056" y="116"/>
                  </a:lnTo>
                  <a:lnTo>
                    <a:pt x="1056" y="116"/>
                  </a:lnTo>
                  <a:lnTo>
                    <a:pt x="1056" y="114"/>
                  </a:lnTo>
                  <a:lnTo>
                    <a:pt x="1054" y="112"/>
                  </a:lnTo>
                  <a:lnTo>
                    <a:pt x="1050" y="106"/>
                  </a:lnTo>
                  <a:lnTo>
                    <a:pt x="1048" y="104"/>
                  </a:lnTo>
                  <a:lnTo>
                    <a:pt x="1048" y="104"/>
                  </a:lnTo>
                  <a:lnTo>
                    <a:pt x="1045" y="104"/>
                  </a:lnTo>
                  <a:lnTo>
                    <a:pt x="1045" y="104"/>
                  </a:lnTo>
                  <a:lnTo>
                    <a:pt x="1043" y="104"/>
                  </a:lnTo>
                  <a:lnTo>
                    <a:pt x="1043" y="104"/>
                  </a:lnTo>
                  <a:lnTo>
                    <a:pt x="1041" y="103"/>
                  </a:lnTo>
                  <a:lnTo>
                    <a:pt x="1041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9" y="97"/>
                  </a:lnTo>
                  <a:lnTo>
                    <a:pt x="1041" y="89"/>
                  </a:lnTo>
                  <a:lnTo>
                    <a:pt x="1041" y="87"/>
                  </a:lnTo>
                  <a:lnTo>
                    <a:pt x="1041" y="85"/>
                  </a:lnTo>
                  <a:lnTo>
                    <a:pt x="1037" y="80"/>
                  </a:lnTo>
                  <a:lnTo>
                    <a:pt x="1037" y="80"/>
                  </a:lnTo>
                  <a:lnTo>
                    <a:pt x="1037" y="78"/>
                  </a:lnTo>
                  <a:lnTo>
                    <a:pt x="1039" y="74"/>
                  </a:lnTo>
                  <a:lnTo>
                    <a:pt x="1043" y="64"/>
                  </a:lnTo>
                  <a:lnTo>
                    <a:pt x="1043" y="64"/>
                  </a:lnTo>
                  <a:lnTo>
                    <a:pt x="1045" y="64"/>
                  </a:lnTo>
                  <a:lnTo>
                    <a:pt x="1056" y="68"/>
                  </a:lnTo>
                  <a:lnTo>
                    <a:pt x="1056" y="68"/>
                  </a:lnTo>
                  <a:lnTo>
                    <a:pt x="1058" y="68"/>
                  </a:lnTo>
                  <a:lnTo>
                    <a:pt x="1060" y="66"/>
                  </a:lnTo>
                  <a:lnTo>
                    <a:pt x="1064" y="61"/>
                  </a:lnTo>
                  <a:lnTo>
                    <a:pt x="1065" y="59"/>
                  </a:lnTo>
                  <a:lnTo>
                    <a:pt x="1067" y="57"/>
                  </a:lnTo>
                  <a:lnTo>
                    <a:pt x="1069" y="59"/>
                  </a:lnTo>
                  <a:lnTo>
                    <a:pt x="1069" y="59"/>
                  </a:lnTo>
                  <a:lnTo>
                    <a:pt x="1071" y="57"/>
                  </a:lnTo>
                  <a:lnTo>
                    <a:pt x="1073" y="53"/>
                  </a:lnTo>
                  <a:lnTo>
                    <a:pt x="1075" y="53"/>
                  </a:lnTo>
                  <a:lnTo>
                    <a:pt x="1075" y="51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81" y="47"/>
                  </a:lnTo>
                  <a:lnTo>
                    <a:pt x="1081" y="47"/>
                  </a:lnTo>
                  <a:lnTo>
                    <a:pt x="1079" y="45"/>
                  </a:lnTo>
                  <a:lnTo>
                    <a:pt x="1079" y="44"/>
                  </a:lnTo>
                  <a:lnTo>
                    <a:pt x="1079" y="44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83" y="40"/>
                  </a:lnTo>
                  <a:lnTo>
                    <a:pt x="1084" y="40"/>
                  </a:lnTo>
                  <a:lnTo>
                    <a:pt x="1086" y="38"/>
                  </a:lnTo>
                  <a:lnTo>
                    <a:pt x="1086" y="38"/>
                  </a:lnTo>
                  <a:lnTo>
                    <a:pt x="1088" y="38"/>
                  </a:lnTo>
                  <a:lnTo>
                    <a:pt x="1092" y="38"/>
                  </a:lnTo>
                  <a:lnTo>
                    <a:pt x="1092" y="38"/>
                  </a:lnTo>
                  <a:lnTo>
                    <a:pt x="1094" y="38"/>
                  </a:lnTo>
                  <a:lnTo>
                    <a:pt x="1096" y="32"/>
                  </a:lnTo>
                  <a:lnTo>
                    <a:pt x="1096" y="32"/>
                  </a:lnTo>
                  <a:lnTo>
                    <a:pt x="1100" y="28"/>
                  </a:lnTo>
                  <a:lnTo>
                    <a:pt x="1100" y="28"/>
                  </a:lnTo>
                  <a:lnTo>
                    <a:pt x="1102" y="26"/>
                  </a:lnTo>
                  <a:lnTo>
                    <a:pt x="1102" y="25"/>
                  </a:lnTo>
                  <a:lnTo>
                    <a:pt x="1102" y="23"/>
                  </a:lnTo>
                  <a:lnTo>
                    <a:pt x="1102" y="23"/>
                  </a:lnTo>
                  <a:lnTo>
                    <a:pt x="1100" y="21"/>
                  </a:lnTo>
                  <a:lnTo>
                    <a:pt x="1092" y="13"/>
                  </a:lnTo>
                  <a:lnTo>
                    <a:pt x="1084" y="4"/>
                  </a:lnTo>
                  <a:lnTo>
                    <a:pt x="1083" y="0"/>
                  </a:lnTo>
                  <a:lnTo>
                    <a:pt x="1077" y="6"/>
                  </a:lnTo>
                  <a:lnTo>
                    <a:pt x="1056" y="19"/>
                  </a:lnTo>
                  <a:lnTo>
                    <a:pt x="1045" y="23"/>
                  </a:lnTo>
                  <a:lnTo>
                    <a:pt x="1033" y="25"/>
                  </a:lnTo>
                  <a:lnTo>
                    <a:pt x="1018" y="30"/>
                  </a:lnTo>
                  <a:lnTo>
                    <a:pt x="1012" y="30"/>
                  </a:lnTo>
                  <a:lnTo>
                    <a:pt x="1005" y="28"/>
                  </a:lnTo>
                  <a:lnTo>
                    <a:pt x="1001" y="26"/>
                  </a:lnTo>
                  <a:lnTo>
                    <a:pt x="999" y="28"/>
                  </a:lnTo>
                  <a:lnTo>
                    <a:pt x="991" y="32"/>
                  </a:lnTo>
                  <a:lnTo>
                    <a:pt x="986" y="34"/>
                  </a:lnTo>
                  <a:lnTo>
                    <a:pt x="978" y="32"/>
                  </a:lnTo>
                  <a:lnTo>
                    <a:pt x="974" y="34"/>
                  </a:lnTo>
                  <a:lnTo>
                    <a:pt x="970" y="36"/>
                  </a:lnTo>
                  <a:lnTo>
                    <a:pt x="968" y="40"/>
                  </a:lnTo>
                  <a:lnTo>
                    <a:pt x="967" y="45"/>
                  </a:lnTo>
                  <a:lnTo>
                    <a:pt x="963" y="47"/>
                  </a:lnTo>
                  <a:lnTo>
                    <a:pt x="961" y="49"/>
                  </a:lnTo>
                  <a:lnTo>
                    <a:pt x="959" y="51"/>
                  </a:lnTo>
                  <a:lnTo>
                    <a:pt x="959" y="53"/>
                  </a:lnTo>
                  <a:lnTo>
                    <a:pt x="957" y="53"/>
                  </a:lnTo>
                  <a:lnTo>
                    <a:pt x="951" y="55"/>
                  </a:lnTo>
                  <a:lnTo>
                    <a:pt x="948" y="55"/>
                  </a:lnTo>
                  <a:lnTo>
                    <a:pt x="946" y="59"/>
                  </a:lnTo>
                  <a:lnTo>
                    <a:pt x="942" y="61"/>
                  </a:lnTo>
                  <a:lnTo>
                    <a:pt x="942" y="64"/>
                  </a:lnTo>
                  <a:lnTo>
                    <a:pt x="944" y="66"/>
                  </a:lnTo>
                  <a:lnTo>
                    <a:pt x="946" y="68"/>
                  </a:lnTo>
                  <a:lnTo>
                    <a:pt x="948" y="70"/>
                  </a:lnTo>
                  <a:lnTo>
                    <a:pt x="949" y="74"/>
                  </a:lnTo>
                  <a:lnTo>
                    <a:pt x="948" y="80"/>
                  </a:lnTo>
                  <a:lnTo>
                    <a:pt x="946" y="82"/>
                  </a:lnTo>
                  <a:lnTo>
                    <a:pt x="930" y="93"/>
                  </a:lnTo>
                  <a:lnTo>
                    <a:pt x="928" y="95"/>
                  </a:lnTo>
                  <a:lnTo>
                    <a:pt x="930" y="97"/>
                  </a:lnTo>
                  <a:lnTo>
                    <a:pt x="932" y="101"/>
                  </a:lnTo>
                  <a:lnTo>
                    <a:pt x="932" y="103"/>
                  </a:lnTo>
                  <a:lnTo>
                    <a:pt x="932" y="104"/>
                  </a:lnTo>
                  <a:lnTo>
                    <a:pt x="928" y="114"/>
                  </a:lnTo>
                  <a:lnTo>
                    <a:pt x="928" y="114"/>
                  </a:lnTo>
                  <a:lnTo>
                    <a:pt x="927" y="116"/>
                  </a:lnTo>
                  <a:lnTo>
                    <a:pt x="925" y="118"/>
                  </a:lnTo>
                  <a:lnTo>
                    <a:pt x="925" y="118"/>
                  </a:lnTo>
                  <a:lnTo>
                    <a:pt x="923" y="120"/>
                  </a:lnTo>
                  <a:lnTo>
                    <a:pt x="921" y="122"/>
                  </a:lnTo>
                  <a:lnTo>
                    <a:pt x="921" y="125"/>
                  </a:lnTo>
                  <a:lnTo>
                    <a:pt x="921" y="129"/>
                  </a:lnTo>
                  <a:lnTo>
                    <a:pt x="921" y="131"/>
                  </a:lnTo>
                  <a:lnTo>
                    <a:pt x="921" y="135"/>
                  </a:lnTo>
                  <a:lnTo>
                    <a:pt x="917" y="135"/>
                  </a:lnTo>
                  <a:lnTo>
                    <a:pt x="896" y="133"/>
                  </a:lnTo>
                  <a:lnTo>
                    <a:pt x="892" y="131"/>
                  </a:lnTo>
                  <a:lnTo>
                    <a:pt x="890" y="129"/>
                  </a:lnTo>
                  <a:lnTo>
                    <a:pt x="889" y="127"/>
                  </a:lnTo>
                  <a:lnTo>
                    <a:pt x="887" y="127"/>
                  </a:lnTo>
                  <a:lnTo>
                    <a:pt x="885" y="125"/>
                  </a:lnTo>
                  <a:lnTo>
                    <a:pt x="883" y="125"/>
                  </a:lnTo>
                  <a:lnTo>
                    <a:pt x="881" y="125"/>
                  </a:lnTo>
                  <a:lnTo>
                    <a:pt x="879" y="127"/>
                  </a:lnTo>
                  <a:lnTo>
                    <a:pt x="877" y="127"/>
                  </a:lnTo>
                  <a:lnTo>
                    <a:pt x="870" y="125"/>
                  </a:lnTo>
                  <a:lnTo>
                    <a:pt x="864" y="123"/>
                  </a:lnTo>
                  <a:lnTo>
                    <a:pt x="858" y="122"/>
                  </a:lnTo>
                  <a:lnTo>
                    <a:pt x="849" y="110"/>
                  </a:lnTo>
                  <a:lnTo>
                    <a:pt x="839" y="103"/>
                  </a:lnTo>
                  <a:lnTo>
                    <a:pt x="837" y="101"/>
                  </a:lnTo>
                  <a:lnTo>
                    <a:pt x="837" y="99"/>
                  </a:lnTo>
                  <a:lnTo>
                    <a:pt x="837" y="97"/>
                  </a:lnTo>
                  <a:lnTo>
                    <a:pt x="837" y="95"/>
                  </a:lnTo>
                  <a:lnTo>
                    <a:pt x="831" y="89"/>
                  </a:lnTo>
                  <a:lnTo>
                    <a:pt x="828" y="85"/>
                  </a:lnTo>
                  <a:lnTo>
                    <a:pt x="828" y="83"/>
                  </a:lnTo>
                  <a:lnTo>
                    <a:pt x="826" y="82"/>
                  </a:lnTo>
                  <a:lnTo>
                    <a:pt x="820" y="78"/>
                  </a:lnTo>
                  <a:lnTo>
                    <a:pt x="818" y="76"/>
                  </a:lnTo>
                  <a:lnTo>
                    <a:pt x="816" y="72"/>
                  </a:lnTo>
                  <a:lnTo>
                    <a:pt x="814" y="68"/>
                  </a:lnTo>
                  <a:lnTo>
                    <a:pt x="812" y="66"/>
                  </a:lnTo>
                  <a:lnTo>
                    <a:pt x="811" y="66"/>
                  </a:lnTo>
                  <a:lnTo>
                    <a:pt x="807" y="68"/>
                  </a:lnTo>
                  <a:lnTo>
                    <a:pt x="805" y="68"/>
                  </a:lnTo>
                  <a:lnTo>
                    <a:pt x="803" y="68"/>
                  </a:lnTo>
                  <a:lnTo>
                    <a:pt x="801" y="66"/>
                  </a:lnTo>
                  <a:lnTo>
                    <a:pt x="799" y="66"/>
                  </a:lnTo>
                  <a:lnTo>
                    <a:pt x="799" y="66"/>
                  </a:lnTo>
                  <a:lnTo>
                    <a:pt x="797" y="66"/>
                  </a:lnTo>
                  <a:lnTo>
                    <a:pt x="795" y="68"/>
                  </a:lnTo>
                  <a:lnTo>
                    <a:pt x="797" y="72"/>
                  </a:lnTo>
                  <a:lnTo>
                    <a:pt x="799" y="76"/>
                  </a:lnTo>
                  <a:lnTo>
                    <a:pt x="801" y="76"/>
                  </a:lnTo>
                  <a:lnTo>
                    <a:pt x="803" y="76"/>
                  </a:lnTo>
                  <a:lnTo>
                    <a:pt x="803" y="76"/>
                  </a:lnTo>
                  <a:lnTo>
                    <a:pt x="805" y="78"/>
                  </a:lnTo>
                  <a:lnTo>
                    <a:pt x="803" y="82"/>
                  </a:lnTo>
                  <a:lnTo>
                    <a:pt x="799" y="82"/>
                  </a:lnTo>
                  <a:lnTo>
                    <a:pt x="795" y="82"/>
                  </a:lnTo>
                  <a:lnTo>
                    <a:pt x="792" y="83"/>
                  </a:lnTo>
                  <a:lnTo>
                    <a:pt x="792" y="85"/>
                  </a:lnTo>
                  <a:lnTo>
                    <a:pt x="793" y="89"/>
                  </a:lnTo>
                  <a:lnTo>
                    <a:pt x="797" y="91"/>
                  </a:lnTo>
                  <a:lnTo>
                    <a:pt x="793" y="93"/>
                  </a:lnTo>
                  <a:lnTo>
                    <a:pt x="792" y="93"/>
                  </a:lnTo>
                  <a:lnTo>
                    <a:pt x="788" y="91"/>
                  </a:lnTo>
                  <a:lnTo>
                    <a:pt x="786" y="91"/>
                  </a:lnTo>
                  <a:lnTo>
                    <a:pt x="784" y="93"/>
                  </a:lnTo>
                  <a:lnTo>
                    <a:pt x="786" y="93"/>
                  </a:lnTo>
                  <a:lnTo>
                    <a:pt x="786" y="95"/>
                  </a:lnTo>
                  <a:lnTo>
                    <a:pt x="790" y="95"/>
                  </a:lnTo>
                  <a:lnTo>
                    <a:pt x="790" y="97"/>
                  </a:lnTo>
                  <a:lnTo>
                    <a:pt x="790" y="99"/>
                  </a:lnTo>
                  <a:lnTo>
                    <a:pt x="786" y="103"/>
                  </a:lnTo>
                  <a:lnTo>
                    <a:pt x="786" y="103"/>
                  </a:lnTo>
                  <a:lnTo>
                    <a:pt x="782" y="103"/>
                  </a:lnTo>
                  <a:lnTo>
                    <a:pt x="778" y="103"/>
                  </a:lnTo>
                  <a:lnTo>
                    <a:pt x="778" y="103"/>
                  </a:lnTo>
                  <a:lnTo>
                    <a:pt x="778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4" y="101"/>
                  </a:lnTo>
                  <a:lnTo>
                    <a:pt x="774" y="101"/>
                  </a:lnTo>
                  <a:lnTo>
                    <a:pt x="771" y="101"/>
                  </a:lnTo>
                  <a:lnTo>
                    <a:pt x="771" y="103"/>
                  </a:lnTo>
                  <a:lnTo>
                    <a:pt x="767" y="104"/>
                  </a:lnTo>
                  <a:lnTo>
                    <a:pt x="761" y="104"/>
                  </a:lnTo>
                  <a:lnTo>
                    <a:pt x="757" y="104"/>
                  </a:lnTo>
                  <a:lnTo>
                    <a:pt x="757" y="106"/>
                  </a:lnTo>
                  <a:lnTo>
                    <a:pt x="759" y="108"/>
                  </a:lnTo>
                  <a:lnTo>
                    <a:pt x="759" y="110"/>
                  </a:lnTo>
                  <a:lnTo>
                    <a:pt x="755" y="112"/>
                  </a:lnTo>
                  <a:lnTo>
                    <a:pt x="752" y="112"/>
                  </a:lnTo>
                  <a:lnTo>
                    <a:pt x="750" y="110"/>
                  </a:lnTo>
                  <a:lnTo>
                    <a:pt x="746" y="110"/>
                  </a:lnTo>
                  <a:lnTo>
                    <a:pt x="736" y="110"/>
                  </a:lnTo>
                  <a:lnTo>
                    <a:pt x="734" y="112"/>
                  </a:lnTo>
                  <a:lnTo>
                    <a:pt x="736" y="114"/>
                  </a:lnTo>
                  <a:lnTo>
                    <a:pt x="740" y="118"/>
                  </a:lnTo>
                  <a:lnTo>
                    <a:pt x="740" y="122"/>
                  </a:lnTo>
                  <a:lnTo>
                    <a:pt x="740" y="122"/>
                  </a:lnTo>
                  <a:lnTo>
                    <a:pt x="733" y="122"/>
                  </a:lnTo>
                  <a:lnTo>
                    <a:pt x="729" y="123"/>
                  </a:lnTo>
                  <a:lnTo>
                    <a:pt x="727" y="125"/>
                  </a:lnTo>
                  <a:lnTo>
                    <a:pt x="725" y="129"/>
                  </a:lnTo>
                  <a:lnTo>
                    <a:pt x="725" y="133"/>
                  </a:lnTo>
                  <a:lnTo>
                    <a:pt x="723" y="135"/>
                  </a:lnTo>
                  <a:lnTo>
                    <a:pt x="721" y="135"/>
                  </a:lnTo>
                  <a:lnTo>
                    <a:pt x="717" y="135"/>
                  </a:lnTo>
                  <a:lnTo>
                    <a:pt x="714" y="135"/>
                  </a:lnTo>
                  <a:lnTo>
                    <a:pt x="712" y="139"/>
                  </a:lnTo>
                  <a:lnTo>
                    <a:pt x="710" y="139"/>
                  </a:lnTo>
                  <a:lnTo>
                    <a:pt x="706" y="139"/>
                  </a:lnTo>
                  <a:lnTo>
                    <a:pt x="704" y="135"/>
                  </a:lnTo>
                  <a:lnTo>
                    <a:pt x="702" y="133"/>
                  </a:lnTo>
                  <a:lnTo>
                    <a:pt x="696" y="133"/>
                  </a:lnTo>
                  <a:lnTo>
                    <a:pt x="696" y="133"/>
                  </a:lnTo>
                  <a:lnTo>
                    <a:pt x="693" y="137"/>
                  </a:lnTo>
                  <a:lnTo>
                    <a:pt x="691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7" y="137"/>
                  </a:lnTo>
                  <a:lnTo>
                    <a:pt x="685" y="137"/>
                  </a:lnTo>
                  <a:lnTo>
                    <a:pt x="683" y="139"/>
                  </a:lnTo>
                  <a:lnTo>
                    <a:pt x="683" y="139"/>
                  </a:lnTo>
                  <a:lnTo>
                    <a:pt x="681" y="139"/>
                  </a:lnTo>
                  <a:lnTo>
                    <a:pt x="679" y="139"/>
                  </a:lnTo>
                  <a:lnTo>
                    <a:pt x="677" y="139"/>
                  </a:lnTo>
                  <a:lnTo>
                    <a:pt x="676" y="139"/>
                  </a:lnTo>
                  <a:lnTo>
                    <a:pt x="672" y="141"/>
                  </a:lnTo>
                  <a:lnTo>
                    <a:pt x="672" y="141"/>
                  </a:lnTo>
                  <a:lnTo>
                    <a:pt x="672" y="139"/>
                  </a:lnTo>
                  <a:lnTo>
                    <a:pt x="672" y="137"/>
                  </a:lnTo>
                  <a:lnTo>
                    <a:pt x="670" y="135"/>
                  </a:lnTo>
                  <a:lnTo>
                    <a:pt x="666" y="135"/>
                  </a:lnTo>
                  <a:lnTo>
                    <a:pt x="658" y="135"/>
                  </a:lnTo>
                  <a:lnTo>
                    <a:pt x="655" y="135"/>
                  </a:lnTo>
                  <a:lnTo>
                    <a:pt x="647" y="129"/>
                  </a:lnTo>
                  <a:lnTo>
                    <a:pt x="645" y="129"/>
                  </a:lnTo>
                  <a:lnTo>
                    <a:pt x="645" y="127"/>
                  </a:lnTo>
                  <a:lnTo>
                    <a:pt x="643" y="122"/>
                  </a:lnTo>
                  <a:lnTo>
                    <a:pt x="641" y="118"/>
                  </a:lnTo>
                  <a:lnTo>
                    <a:pt x="639" y="116"/>
                  </a:lnTo>
                  <a:lnTo>
                    <a:pt x="639" y="116"/>
                  </a:lnTo>
                  <a:lnTo>
                    <a:pt x="617" y="120"/>
                  </a:lnTo>
                  <a:lnTo>
                    <a:pt x="611" y="120"/>
                  </a:lnTo>
                  <a:lnTo>
                    <a:pt x="609" y="116"/>
                  </a:lnTo>
                  <a:lnTo>
                    <a:pt x="607" y="112"/>
                  </a:lnTo>
                  <a:lnTo>
                    <a:pt x="605" y="112"/>
                  </a:lnTo>
                  <a:lnTo>
                    <a:pt x="601" y="110"/>
                  </a:lnTo>
                  <a:lnTo>
                    <a:pt x="598" y="110"/>
                  </a:lnTo>
                  <a:lnTo>
                    <a:pt x="596" y="106"/>
                  </a:lnTo>
                  <a:lnTo>
                    <a:pt x="594" y="104"/>
                  </a:lnTo>
                  <a:lnTo>
                    <a:pt x="592" y="103"/>
                  </a:lnTo>
                  <a:lnTo>
                    <a:pt x="588" y="101"/>
                  </a:lnTo>
                  <a:lnTo>
                    <a:pt x="586" y="103"/>
                  </a:lnTo>
                  <a:lnTo>
                    <a:pt x="586" y="106"/>
                  </a:lnTo>
                  <a:lnTo>
                    <a:pt x="586" y="110"/>
                  </a:lnTo>
                  <a:lnTo>
                    <a:pt x="580" y="110"/>
                  </a:lnTo>
                  <a:lnTo>
                    <a:pt x="575" y="106"/>
                  </a:lnTo>
                  <a:lnTo>
                    <a:pt x="573" y="106"/>
                  </a:lnTo>
                  <a:lnTo>
                    <a:pt x="563" y="110"/>
                  </a:lnTo>
                  <a:lnTo>
                    <a:pt x="559" y="112"/>
                  </a:lnTo>
                  <a:lnTo>
                    <a:pt x="558" y="114"/>
                  </a:lnTo>
                  <a:lnTo>
                    <a:pt x="556" y="114"/>
                  </a:lnTo>
                  <a:lnTo>
                    <a:pt x="556" y="116"/>
                  </a:lnTo>
                  <a:lnTo>
                    <a:pt x="552" y="118"/>
                  </a:lnTo>
                  <a:lnTo>
                    <a:pt x="546" y="114"/>
                  </a:lnTo>
                  <a:lnTo>
                    <a:pt x="546" y="112"/>
                  </a:lnTo>
                  <a:lnTo>
                    <a:pt x="544" y="112"/>
                  </a:lnTo>
                  <a:lnTo>
                    <a:pt x="542" y="114"/>
                  </a:lnTo>
                  <a:lnTo>
                    <a:pt x="540" y="114"/>
                  </a:lnTo>
                  <a:lnTo>
                    <a:pt x="540" y="116"/>
                  </a:lnTo>
                  <a:lnTo>
                    <a:pt x="540" y="116"/>
                  </a:lnTo>
                  <a:lnTo>
                    <a:pt x="540" y="118"/>
                  </a:lnTo>
                  <a:lnTo>
                    <a:pt x="540" y="120"/>
                  </a:lnTo>
                  <a:lnTo>
                    <a:pt x="540" y="122"/>
                  </a:lnTo>
                  <a:lnTo>
                    <a:pt x="539" y="123"/>
                  </a:lnTo>
                  <a:lnTo>
                    <a:pt x="535" y="127"/>
                  </a:lnTo>
                  <a:lnTo>
                    <a:pt x="523" y="135"/>
                  </a:lnTo>
                  <a:lnTo>
                    <a:pt x="518" y="139"/>
                  </a:lnTo>
                  <a:lnTo>
                    <a:pt x="516" y="141"/>
                  </a:lnTo>
                  <a:lnTo>
                    <a:pt x="510" y="139"/>
                  </a:lnTo>
                  <a:lnTo>
                    <a:pt x="508" y="139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7" y="133"/>
                  </a:lnTo>
                  <a:lnTo>
                    <a:pt x="497" y="133"/>
                  </a:lnTo>
                  <a:lnTo>
                    <a:pt x="497" y="127"/>
                  </a:lnTo>
                  <a:lnTo>
                    <a:pt x="497" y="125"/>
                  </a:lnTo>
                  <a:lnTo>
                    <a:pt x="495" y="125"/>
                  </a:lnTo>
                  <a:lnTo>
                    <a:pt x="489" y="125"/>
                  </a:lnTo>
                  <a:lnTo>
                    <a:pt x="480" y="125"/>
                  </a:lnTo>
                  <a:lnTo>
                    <a:pt x="478" y="125"/>
                  </a:lnTo>
                  <a:lnTo>
                    <a:pt x="470" y="127"/>
                  </a:lnTo>
                  <a:lnTo>
                    <a:pt x="474" y="156"/>
                  </a:lnTo>
                  <a:lnTo>
                    <a:pt x="476" y="160"/>
                  </a:lnTo>
                  <a:lnTo>
                    <a:pt x="480" y="165"/>
                  </a:lnTo>
                  <a:lnTo>
                    <a:pt x="480" y="169"/>
                  </a:lnTo>
                  <a:lnTo>
                    <a:pt x="474" y="175"/>
                  </a:lnTo>
                  <a:lnTo>
                    <a:pt x="474" y="179"/>
                  </a:lnTo>
                  <a:lnTo>
                    <a:pt x="476" y="182"/>
                  </a:lnTo>
                  <a:lnTo>
                    <a:pt x="478" y="190"/>
                  </a:lnTo>
                  <a:lnTo>
                    <a:pt x="476" y="196"/>
                  </a:lnTo>
                  <a:lnTo>
                    <a:pt x="472" y="203"/>
                  </a:lnTo>
                  <a:lnTo>
                    <a:pt x="472" y="209"/>
                  </a:lnTo>
                  <a:lnTo>
                    <a:pt x="470" y="215"/>
                  </a:lnTo>
                  <a:lnTo>
                    <a:pt x="468" y="219"/>
                  </a:lnTo>
                  <a:lnTo>
                    <a:pt x="466" y="222"/>
                  </a:lnTo>
                  <a:lnTo>
                    <a:pt x="462" y="230"/>
                  </a:lnTo>
                  <a:lnTo>
                    <a:pt x="457" y="236"/>
                  </a:lnTo>
                  <a:lnTo>
                    <a:pt x="455" y="247"/>
                  </a:lnTo>
                  <a:lnTo>
                    <a:pt x="451" y="249"/>
                  </a:lnTo>
                  <a:lnTo>
                    <a:pt x="426" y="245"/>
                  </a:lnTo>
                  <a:lnTo>
                    <a:pt x="402" y="257"/>
                  </a:lnTo>
                  <a:lnTo>
                    <a:pt x="386" y="260"/>
                  </a:lnTo>
                  <a:lnTo>
                    <a:pt x="385" y="260"/>
                  </a:lnTo>
                  <a:lnTo>
                    <a:pt x="375" y="268"/>
                  </a:lnTo>
                  <a:lnTo>
                    <a:pt x="367" y="272"/>
                  </a:lnTo>
                  <a:lnTo>
                    <a:pt x="364" y="276"/>
                  </a:lnTo>
                  <a:lnTo>
                    <a:pt x="358" y="278"/>
                  </a:lnTo>
                  <a:lnTo>
                    <a:pt x="350" y="281"/>
                  </a:lnTo>
                  <a:lnTo>
                    <a:pt x="337" y="283"/>
                  </a:lnTo>
                  <a:lnTo>
                    <a:pt x="314" y="285"/>
                  </a:lnTo>
                  <a:lnTo>
                    <a:pt x="314" y="289"/>
                  </a:lnTo>
                  <a:lnTo>
                    <a:pt x="312" y="298"/>
                  </a:lnTo>
                  <a:lnTo>
                    <a:pt x="308" y="304"/>
                  </a:lnTo>
                  <a:lnTo>
                    <a:pt x="307" y="316"/>
                  </a:lnTo>
                  <a:lnTo>
                    <a:pt x="305" y="346"/>
                  </a:lnTo>
                  <a:lnTo>
                    <a:pt x="276" y="348"/>
                  </a:lnTo>
                  <a:lnTo>
                    <a:pt x="259" y="355"/>
                  </a:lnTo>
                  <a:lnTo>
                    <a:pt x="249" y="355"/>
                  </a:lnTo>
                  <a:lnTo>
                    <a:pt x="244" y="355"/>
                  </a:lnTo>
                  <a:lnTo>
                    <a:pt x="244" y="363"/>
                  </a:lnTo>
                  <a:lnTo>
                    <a:pt x="246" y="369"/>
                  </a:lnTo>
                  <a:lnTo>
                    <a:pt x="244" y="369"/>
                  </a:lnTo>
                  <a:lnTo>
                    <a:pt x="242" y="375"/>
                  </a:lnTo>
                  <a:lnTo>
                    <a:pt x="240" y="376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48" y="390"/>
                  </a:lnTo>
                  <a:lnTo>
                    <a:pt x="249" y="395"/>
                  </a:lnTo>
                  <a:lnTo>
                    <a:pt x="244" y="401"/>
                  </a:lnTo>
                  <a:lnTo>
                    <a:pt x="242" y="405"/>
                  </a:lnTo>
                  <a:lnTo>
                    <a:pt x="238" y="407"/>
                  </a:lnTo>
                  <a:lnTo>
                    <a:pt x="238" y="409"/>
                  </a:lnTo>
                  <a:lnTo>
                    <a:pt x="238" y="411"/>
                  </a:lnTo>
                  <a:lnTo>
                    <a:pt x="236" y="414"/>
                  </a:lnTo>
                  <a:lnTo>
                    <a:pt x="234" y="418"/>
                  </a:lnTo>
                  <a:lnTo>
                    <a:pt x="234" y="422"/>
                  </a:lnTo>
                  <a:lnTo>
                    <a:pt x="234" y="426"/>
                  </a:lnTo>
                  <a:lnTo>
                    <a:pt x="232" y="430"/>
                  </a:lnTo>
                  <a:lnTo>
                    <a:pt x="227" y="433"/>
                  </a:lnTo>
                  <a:lnTo>
                    <a:pt x="223" y="441"/>
                  </a:lnTo>
                  <a:lnTo>
                    <a:pt x="198" y="453"/>
                  </a:lnTo>
                  <a:lnTo>
                    <a:pt x="191" y="451"/>
                  </a:lnTo>
                  <a:lnTo>
                    <a:pt x="175" y="445"/>
                  </a:lnTo>
                  <a:lnTo>
                    <a:pt x="170" y="447"/>
                  </a:lnTo>
                  <a:lnTo>
                    <a:pt x="162" y="454"/>
                  </a:lnTo>
                  <a:lnTo>
                    <a:pt x="154" y="468"/>
                  </a:lnTo>
                  <a:lnTo>
                    <a:pt x="149" y="472"/>
                  </a:lnTo>
                  <a:lnTo>
                    <a:pt x="122" y="473"/>
                  </a:lnTo>
                  <a:lnTo>
                    <a:pt x="114" y="479"/>
                  </a:lnTo>
                  <a:lnTo>
                    <a:pt x="101" y="477"/>
                  </a:lnTo>
                  <a:lnTo>
                    <a:pt x="95" y="485"/>
                  </a:lnTo>
                  <a:lnTo>
                    <a:pt x="86" y="491"/>
                  </a:lnTo>
                  <a:lnTo>
                    <a:pt x="86" y="500"/>
                  </a:lnTo>
                  <a:lnTo>
                    <a:pt x="86" y="508"/>
                  </a:lnTo>
                  <a:lnTo>
                    <a:pt x="90" y="515"/>
                  </a:lnTo>
                  <a:lnTo>
                    <a:pt x="94" y="525"/>
                  </a:lnTo>
                  <a:lnTo>
                    <a:pt x="94" y="530"/>
                  </a:lnTo>
                  <a:lnTo>
                    <a:pt x="94" y="542"/>
                  </a:lnTo>
                  <a:lnTo>
                    <a:pt x="99" y="548"/>
                  </a:lnTo>
                  <a:lnTo>
                    <a:pt x="101" y="555"/>
                  </a:lnTo>
                  <a:lnTo>
                    <a:pt x="109" y="561"/>
                  </a:lnTo>
                  <a:lnTo>
                    <a:pt x="101" y="570"/>
                  </a:lnTo>
                  <a:lnTo>
                    <a:pt x="90" y="569"/>
                  </a:lnTo>
                  <a:lnTo>
                    <a:pt x="78" y="570"/>
                  </a:lnTo>
                  <a:lnTo>
                    <a:pt x="71" y="574"/>
                  </a:lnTo>
                  <a:lnTo>
                    <a:pt x="67" y="574"/>
                  </a:lnTo>
                  <a:lnTo>
                    <a:pt x="65" y="574"/>
                  </a:lnTo>
                  <a:lnTo>
                    <a:pt x="63" y="572"/>
                  </a:lnTo>
                  <a:lnTo>
                    <a:pt x="61" y="570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70"/>
                  </a:lnTo>
                  <a:lnTo>
                    <a:pt x="57" y="578"/>
                  </a:lnTo>
                  <a:lnTo>
                    <a:pt x="55" y="582"/>
                  </a:lnTo>
                  <a:lnTo>
                    <a:pt x="50" y="584"/>
                  </a:lnTo>
                  <a:lnTo>
                    <a:pt x="46" y="586"/>
                  </a:lnTo>
                  <a:lnTo>
                    <a:pt x="36" y="597"/>
                  </a:lnTo>
                  <a:lnTo>
                    <a:pt x="36" y="603"/>
                  </a:lnTo>
                  <a:lnTo>
                    <a:pt x="31" y="612"/>
                  </a:lnTo>
                  <a:lnTo>
                    <a:pt x="33" y="620"/>
                  </a:lnTo>
                  <a:lnTo>
                    <a:pt x="31" y="629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2" y="692"/>
                  </a:lnTo>
                  <a:lnTo>
                    <a:pt x="29" y="692"/>
                  </a:lnTo>
                  <a:lnTo>
                    <a:pt x="50" y="688"/>
                  </a:lnTo>
                  <a:lnTo>
                    <a:pt x="90" y="690"/>
                  </a:lnTo>
                  <a:lnTo>
                    <a:pt x="120" y="698"/>
                  </a:lnTo>
                  <a:lnTo>
                    <a:pt x="133" y="704"/>
                  </a:lnTo>
                  <a:lnTo>
                    <a:pt x="143" y="711"/>
                  </a:lnTo>
                  <a:lnTo>
                    <a:pt x="145" y="725"/>
                  </a:lnTo>
                  <a:lnTo>
                    <a:pt x="154" y="736"/>
                  </a:lnTo>
                  <a:lnTo>
                    <a:pt x="152" y="742"/>
                  </a:lnTo>
                  <a:lnTo>
                    <a:pt x="120" y="755"/>
                  </a:lnTo>
                  <a:lnTo>
                    <a:pt x="116" y="759"/>
                  </a:lnTo>
                  <a:lnTo>
                    <a:pt x="114" y="763"/>
                  </a:lnTo>
                  <a:lnTo>
                    <a:pt x="109" y="770"/>
                  </a:lnTo>
                  <a:lnTo>
                    <a:pt x="124" y="770"/>
                  </a:lnTo>
                  <a:lnTo>
                    <a:pt x="128" y="770"/>
                  </a:lnTo>
                  <a:lnTo>
                    <a:pt x="132" y="770"/>
                  </a:lnTo>
                  <a:lnTo>
                    <a:pt x="139" y="772"/>
                  </a:lnTo>
                  <a:lnTo>
                    <a:pt x="143" y="778"/>
                  </a:lnTo>
                  <a:lnTo>
                    <a:pt x="164" y="789"/>
                  </a:lnTo>
                  <a:lnTo>
                    <a:pt x="156" y="801"/>
                  </a:lnTo>
                  <a:lnTo>
                    <a:pt x="154" y="804"/>
                  </a:lnTo>
                  <a:lnTo>
                    <a:pt x="156" y="810"/>
                  </a:lnTo>
                  <a:lnTo>
                    <a:pt x="156" y="810"/>
                  </a:lnTo>
                  <a:lnTo>
                    <a:pt x="185" y="818"/>
                  </a:lnTo>
                  <a:lnTo>
                    <a:pt x="204" y="820"/>
                  </a:lnTo>
                  <a:lnTo>
                    <a:pt x="211" y="823"/>
                  </a:lnTo>
                  <a:lnTo>
                    <a:pt x="215" y="823"/>
                  </a:lnTo>
                  <a:lnTo>
                    <a:pt x="246" y="825"/>
                  </a:lnTo>
                  <a:lnTo>
                    <a:pt x="257" y="831"/>
                  </a:lnTo>
                  <a:lnTo>
                    <a:pt x="259" y="833"/>
                  </a:lnTo>
                  <a:lnTo>
                    <a:pt x="263" y="835"/>
                  </a:lnTo>
                  <a:lnTo>
                    <a:pt x="284" y="837"/>
                  </a:lnTo>
                  <a:lnTo>
                    <a:pt x="286" y="839"/>
                  </a:lnTo>
                  <a:lnTo>
                    <a:pt x="293" y="844"/>
                  </a:lnTo>
                  <a:lnTo>
                    <a:pt x="301" y="848"/>
                  </a:lnTo>
                  <a:lnTo>
                    <a:pt x="314" y="852"/>
                  </a:lnTo>
                  <a:lnTo>
                    <a:pt x="318" y="852"/>
                  </a:lnTo>
                  <a:lnTo>
                    <a:pt x="329" y="850"/>
                  </a:lnTo>
                  <a:lnTo>
                    <a:pt x="333" y="850"/>
                  </a:lnTo>
                  <a:lnTo>
                    <a:pt x="343" y="852"/>
                  </a:lnTo>
                  <a:lnTo>
                    <a:pt x="354" y="854"/>
                  </a:lnTo>
                  <a:lnTo>
                    <a:pt x="358" y="854"/>
                  </a:lnTo>
                  <a:lnTo>
                    <a:pt x="360" y="858"/>
                  </a:lnTo>
                  <a:lnTo>
                    <a:pt x="362" y="858"/>
                  </a:lnTo>
                  <a:lnTo>
                    <a:pt x="362" y="856"/>
                  </a:lnTo>
                  <a:lnTo>
                    <a:pt x="365" y="854"/>
                  </a:lnTo>
                  <a:lnTo>
                    <a:pt x="365" y="852"/>
                  </a:lnTo>
                  <a:lnTo>
                    <a:pt x="365" y="850"/>
                  </a:lnTo>
                  <a:lnTo>
                    <a:pt x="364" y="850"/>
                  </a:lnTo>
                  <a:lnTo>
                    <a:pt x="362" y="848"/>
                  </a:lnTo>
                  <a:lnTo>
                    <a:pt x="362" y="846"/>
                  </a:lnTo>
                  <a:lnTo>
                    <a:pt x="362" y="842"/>
                  </a:lnTo>
                  <a:lnTo>
                    <a:pt x="371" y="835"/>
                  </a:lnTo>
                  <a:lnTo>
                    <a:pt x="373" y="833"/>
                  </a:lnTo>
                  <a:lnTo>
                    <a:pt x="375" y="829"/>
                  </a:lnTo>
                  <a:lnTo>
                    <a:pt x="377" y="825"/>
                  </a:lnTo>
                  <a:lnTo>
                    <a:pt x="375" y="818"/>
                  </a:lnTo>
                  <a:lnTo>
                    <a:pt x="377" y="814"/>
                  </a:lnTo>
                  <a:lnTo>
                    <a:pt x="383" y="812"/>
                  </a:lnTo>
                  <a:lnTo>
                    <a:pt x="392" y="808"/>
                  </a:lnTo>
                  <a:lnTo>
                    <a:pt x="407" y="806"/>
                  </a:lnTo>
                  <a:lnTo>
                    <a:pt x="423" y="806"/>
                  </a:lnTo>
                  <a:lnTo>
                    <a:pt x="438" y="810"/>
                  </a:lnTo>
                  <a:lnTo>
                    <a:pt x="443" y="814"/>
                  </a:lnTo>
                  <a:lnTo>
                    <a:pt x="449" y="818"/>
                  </a:lnTo>
                  <a:lnTo>
                    <a:pt x="457" y="820"/>
                  </a:lnTo>
                  <a:lnTo>
                    <a:pt x="461" y="822"/>
                  </a:lnTo>
                  <a:lnTo>
                    <a:pt x="464" y="822"/>
                  </a:lnTo>
                  <a:lnTo>
                    <a:pt x="474" y="820"/>
                  </a:lnTo>
                  <a:lnTo>
                    <a:pt x="480" y="822"/>
                  </a:lnTo>
                  <a:lnTo>
                    <a:pt x="487" y="823"/>
                  </a:lnTo>
                  <a:lnTo>
                    <a:pt x="493" y="825"/>
                  </a:lnTo>
                  <a:lnTo>
                    <a:pt x="499" y="823"/>
                  </a:lnTo>
                  <a:lnTo>
                    <a:pt x="501" y="822"/>
                  </a:lnTo>
                  <a:lnTo>
                    <a:pt x="504" y="820"/>
                  </a:lnTo>
                  <a:lnTo>
                    <a:pt x="510" y="822"/>
                  </a:lnTo>
                  <a:lnTo>
                    <a:pt x="510" y="822"/>
                  </a:lnTo>
                  <a:lnTo>
                    <a:pt x="512" y="822"/>
                  </a:lnTo>
                  <a:lnTo>
                    <a:pt x="512" y="820"/>
                  </a:lnTo>
                  <a:lnTo>
                    <a:pt x="510" y="818"/>
                  </a:lnTo>
                  <a:lnTo>
                    <a:pt x="506" y="812"/>
                  </a:lnTo>
                  <a:lnTo>
                    <a:pt x="502" y="808"/>
                  </a:lnTo>
                  <a:lnTo>
                    <a:pt x="501" y="806"/>
                  </a:lnTo>
                  <a:lnTo>
                    <a:pt x="501" y="804"/>
                  </a:lnTo>
                  <a:lnTo>
                    <a:pt x="497" y="804"/>
                  </a:lnTo>
                  <a:lnTo>
                    <a:pt x="497" y="801"/>
                  </a:lnTo>
                  <a:lnTo>
                    <a:pt x="497" y="797"/>
                  </a:lnTo>
                  <a:lnTo>
                    <a:pt x="499" y="785"/>
                  </a:lnTo>
                  <a:lnTo>
                    <a:pt x="502" y="778"/>
                  </a:lnTo>
                  <a:lnTo>
                    <a:pt x="506" y="772"/>
                  </a:lnTo>
                  <a:lnTo>
                    <a:pt x="512" y="768"/>
                  </a:lnTo>
                  <a:lnTo>
                    <a:pt x="525" y="763"/>
                  </a:lnTo>
                  <a:lnTo>
                    <a:pt x="540" y="757"/>
                  </a:lnTo>
                  <a:lnTo>
                    <a:pt x="556" y="755"/>
                  </a:lnTo>
                  <a:lnTo>
                    <a:pt x="579" y="757"/>
                  </a:lnTo>
                  <a:lnTo>
                    <a:pt x="601" y="761"/>
                  </a:lnTo>
                  <a:lnTo>
                    <a:pt x="607" y="764"/>
                  </a:lnTo>
                  <a:lnTo>
                    <a:pt x="613" y="766"/>
                  </a:lnTo>
                  <a:lnTo>
                    <a:pt x="615" y="766"/>
                  </a:lnTo>
                  <a:lnTo>
                    <a:pt x="618" y="764"/>
                  </a:lnTo>
                  <a:lnTo>
                    <a:pt x="622" y="764"/>
                  </a:lnTo>
                  <a:lnTo>
                    <a:pt x="637" y="766"/>
                  </a:lnTo>
                  <a:lnTo>
                    <a:pt x="645" y="766"/>
                  </a:lnTo>
                  <a:lnTo>
                    <a:pt x="651" y="764"/>
                  </a:lnTo>
                  <a:lnTo>
                    <a:pt x="668" y="755"/>
                  </a:lnTo>
                  <a:lnTo>
                    <a:pt x="672" y="755"/>
                  </a:lnTo>
                  <a:lnTo>
                    <a:pt x="674" y="755"/>
                  </a:lnTo>
                  <a:lnTo>
                    <a:pt x="674" y="751"/>
                  </a:lnTo>
                  <a:lnTo>
                    <a:pt x="676" y="749"/>
                  </a:lnTo>
                  <a:lnTo>
                    <a:pt x="677" y="749"/>
                  </a:lnTo>
                  <a:lnTo>
                    <a:pt x="695" y="742"/>
                  </a:lnTo>
                  <a:lnTo>
                    <a:pt x="700" y="740"/>
                  </a:lnTo>
                  <a:lnTo>
                    <a:pt x="708" y="738"/>
                  </a:lnTo>
                  <a:lnTo>
                    <a:pt x="712" y="736"/>
                  </a:lnTo>
                  <a:lnTo>
                    <a:pt x="721" y="728"/>
                  </a:lnTo>
                  <a:lnTo>
                    <a:pt x="725" y="726"/>
                  </a:lnTo>
                  <a:lnTo>
                    <a:pt x="729" y="726"/>
                  </a:lnTo>
                  <a:lnTo>
                    <a:pt x="733" y="726"/>
                  </a:lnTo>
                  <a:lnTo>
                    <a:pt x="748" y="719"/>
                  </a:lnTo>
                  <a:lnTo>
                    <a:pt x="752" y="717"/>
                  </a:lnTo>
                  <a:lnTo>
                    <a:pt x="752" y="717"/>
                  </a:lnTo>
                  <a:lnTo>
                    <a:pt x="754" y="715"/>
                  </a:lnTo>
                  <a:lnTo>
                    <a:pt x="755" y="713"/>
                  </a:lnTo>
                  <a:lnTo>
                    <a:pt x="755" y="713"/>
                  </a:lnTo>
                  <a:lnTo>
                    <a:pt x="755" y="711"/>
                  </a:lnTo>
                  <a:lnTo>
                    <a:pt x="757" y="709"/>
                  </a:lnTo>
                  <a:lnTo>
                    <a:pt x="759" y="707"/>
                  </a:lnTo>
                  <a:lnTo>
                    <a:pt x="773" y="702"/>
                  </a:lnTo>
                  <a:lnTo>
                    <a:pt x="774" y="700"/>
                  </a:lnTo>
                  <a:lnTo>
                    <a:pt x="793" y="686"/>
                  </a:lnTo>
                  <a:lnTo>
                    <a:pt x="793" y="685"/>
                  </a:lnTo>
                  <a:lnTo>
                    <a:pt x="793" y="683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7" y="685"/>
                  </a:lnTo>
                  <a:lnTo>
                    <a:pt x="801" y="683"/>
                  </a:lnTo>
                  <a:lnTo>
                    <a:pt x="811" y="675"/>
                  </a:lnTo>
                  <a:lnTo>
                    <a:pt x="814" y="669"/>
                  </a:lnTo>
                  <a:lnTo>
                    <a:pt x="816" y="666"/>
                  </a:lnTo>
                  <a:lnTo>
                    <a:pt x="816" y="666"/>
                  </a:lnTo>
                  <a:lnTo>
                    <a:pt x="818" y="666"/>
                  </a:lnTo>
                  <a:lnTo>
                    <a:pt x="820" y="666"/>
                  </a:lnTo>
                  <a:lnTo>
                    <a:pt x="822" y="666"/>
                  </a:lnTo>
                  <a:lnTo>
                    <a:pt x="826" y="660"/>
                  </a:lnTo>
                  <a:lnTo>
                    <a:pt x="826" y="658"/>
                  </a:lnTo>
                  <a:lnTo>
                    <a:pt x="828" y="658"/>
                  </a:lnTo>
                  <a:lnTo>
                    <a:pt x="841" y="652"/>
                  </a:lnTo>
                  <a:lnTo>
                    <a:pt x="847" y="648"/>
                  </a:lnTo>
                  <a:lnTo>
                    <a:pt x="862" y="631"/>
                  </a:lnTo>
                  <a:lnTo>
                    <a:pt x="864" y="629"/>
                  </a:lnTo>
                  <a:lnTo>
                    <a:pt x="873" y="626"/>
                  </a:lnTo>
                  <a:lnTo>
                    <a:pt x="877" y="626"/>
                  </a:lnTo>
                  <a:lnTo>
                    <a:pt x="879" y="626"/>
                  </a:lnTo>
                  <a:lnTo>
                    <a:pt x="881" y="622"/>
                  </a:lnTo>
                  <a:lnTo>
                    <a:pt x="890" y="618"/>
                  </a:lnTo>
                  <a:lnTo>
                    <a:pt x="890" y="616"/>
                  </a:lnTo>
                  <a:lnTo>
                    <a:pt x="890" y="614"/>
                  </a:lnTo>
                  <a:lnTo>
                    <a:pt x="890" y="614"/>
                  </a:lnTo>
                  <a:lnTo>
                    <a:pt x="890" y="612"/>
                  </a:lnTo>
                  <a:lnTo>
                    <a:pt x="894" y="612"/>
                  </a:lnTo>
                  <a:lnTo>
                    <a:pt x="896" y="608"/>
                  </a:lnTo>
                  <a:lnTo>
                    <a:pt x="898" y="607"/>
                  </a:lnTo>
                  <a:lnTo>
                    <a:pt x="902" y="605"/>
                  </a:lnTo>
                  <a:lnTo>
                    <a:pt x="921" y="589"/>
                  </a:lnTo>
                  <a:lnTo>
                    <a:pt x="925" y="586"/>
                  </a:lnTo>
                  <a:lnTo>
                    <a:pt x="925" y="582"/>
                  </a:lnTo>
                  <a:lnTo>
                    <a:pt x="927" y="576"/>
                  </a:lnTo>
                  <a:lnTo>
                    <a:pt x="930" y="570"/>
                  </a:lnTo>
                  <a:lnTo>
                    <a:pt x="934" y="565"/>
                  </a:lnTo>
                  <a:lnTo>
                    <a:pt x="944" y="563"/>
                  </a:lnTo>
                  <a:lnTo>
                    <a:pt x="949" y="561"/>
                  </a:lnTo>
                  <a:lnTo>
                    <a:pt x="957" y="553"/>
                  </a:lnTo>
                  <a:lnTo>
                    <a:pt x="967" y="550"/>
                  </a:lnTo>
                  <a:lnTo>
                    <a:pt x="970" y="546"/>
                  </a:lnTo>
                  <a:lnTo>
                    <a:pt x="970" y="544"/>
                  </a:lnTo>
                  <a:lnTo>
                    <a:pt x="972" y="542"/>
                  </a:lnTo>
                  <a:lnTo>
                    <a:pt x="978" y="536"/>
                  </a:lnTo>
                  <a:lnTo>
                    <a:pt x="984" y="534"/>
                  </a:lnTo>
                  <a:lnTo>
                    <a:pt x="1003" y="519"/>
                  </a:lnTo>
                  <a:lnTo>
                    <a:pt x="1003" y="517"/>
                  </a:lnTo>
                  <a:lnTo>
                    <a:pt x="1005" y="513"/>
                  </a:lnTo>
                  <a:lnTo>
                    <a:pt x="1008" y="510"/>
                  </a:lnTo>
                  <a:lnTo>
                    <a:pt x="1014" y="502"/>
                  </a:lnTo>
                  <a:lnTo>
                    <a:pt x="1016" y="502"/>
                  </a:lnTo>
                  <a:lnTo>
                    <a:pt x="1018" y="500"/>
                  </a:lnTo>
                  <a:lnTo>
                    <a:pt x="1020" y="498"/>
                  </a:lnTo>
                  <a:lnTo>
                    <a:pt x="1024" y="492"/>
                  </a:lnTo>
                  <a:lnTo>
                    <a:pt x="1046" y="472"/>
                  </a:lnTo>
                  <a:lnTo>
                    <a:pt x="1048" y="470"/>
                  </a:lnTo>
                  <a:lnTo>
                    <a:pt x="1058" y="464"/>
                  </a:lnTo>
                  <a:lnTo>
                    <a:pt x="1075" y="439"/>
                  </a:lnTo>
                  <a:lnTo>
                    <a:pt x="1096" y="416"/>
                  </a:lnTo>
                  <a:lnTo>
                    <a:pt x="1102" y="409"/>
                  </a:lnTo>
                  <a:lnTo>
                    <a:pt x="1103" y="405"/>
                  </a:lnTo>
                  <a:lnTo>
                    <a:pt x="1103" y="401"/>
                  </a:lnTo>
                  <a:lnTo>
                    <a:pt x="1105" y="399"/>
                  </a:lnTo>
                  <a:lnTo>
                    <a:pt x="1117" y="394"/>
                  </a:lnTo>
                  <a:lnTo>
                    <a:pt x="1117" y="394"/>
                  </a:lnTo>
                  <a:lnTo>
                    <a:pt x="1119" y="392"/>
                  </a:lnTo>
                  <a:lnTo>
                    <a:pt x="1119" y="390"/>
                  </a:lnTo>
                  <a:lnTo>
                    <a:pt x="1119" y="390"/>
                  </a:lnTo>
                  <a:lnTo>
                    <a:pt x="1121" y="388"/>
                  </a:lnTo>
                  <a:lnTo>
                    <a:pt x="1124" y="382"/>
                  </a:lnTo>
                  <a:lnTo>
                    <a:pt x="1124" y="380"/>
                  </a:lnTo>
                  <a:lnTo>
                    <a:pt x="1124" y="378"/>
                  </a:lnTo>
                  <a:lnTo>
                    <a:pt x="1128" y="375"/>
                  </a:lnTo>
                  <a:lnTo>
                    <a:pt x="1134" y="367"/>
                  </a:lnTo>
                  <a:lnTo>
                    <a:pt x="1140" y="363"/>
                  </a:lnTo>
                  <a:lnTo>
                    <a:pt x="1142" y="361"/>
                  </a:lnTo>
                  <a:lnTo>
                    <a:pt x="1142" y="355"/>
                  </a:lnTo>
                  <a:lnTo>
                    <a:pt x="1143" y="355"/>
                  </a:lnTo>
                  <a:lnTo>
                    <a:pt x="1147" y="352"/>
                  </a:lnTo>
                  <a:lnTo>
                    <a:pt x="1151" y="344"/>
                  </a:lnTo>
                  <a:lnTo>
                    <a:pt x="1151" y="344"/>
                  </a:lnTo>
                  <a:lnTo>
                    <a:pt x="1151" y="342"/>
                  </a:lnTo>
                  <a:lnTo>
                    <a:pt x="1149" y="342"/>
                  </a:lnTo>
                  <a:lnTo>
                    <a:pt x="1151" y="340"/>
                  </a:lnTo>
                  <a:lnTo>
                    <a:pt x="1151" y="340"/>
                  </a:lnTo>
                  <a:lnTo>
                    <a:pt x="1153" y="340"/>
                  </a:lnTo>
                  <a:lnTo>
                    <a:pt x="1155" y="340"/>
                  </a:lnTo>
                  <a:lnTo>
                    <a:pt x="1157" y="340"/>
                  </a:lnTo>
                  <a:lnTo>
                    <a:pt x="1159" y="340"/>
                  </a:lnTo>
                  <a:lnTo>
                    <a:pt x="1159" y="338"/>
                  </a:lnTo>
                  <a:lnTo>
                    <a:pt x="1164" y="336"/>
                  </a:lnTo>
                  <a:lnTo>
                    <a:pt x="1170" y="333"/>
                  </a:lnTo>
                  <a:lnTo>
                    <a:pt x="1174" y="333"/>
                  </a:lnTo>
                  <a:lnTo>
                    <a:pt x="1180" y="325"/>
                  </a:lnTo>
                  <a:lnTo>
                    <a:pt x="1181" y="323"/>
                  </a:lnTo>
                  <a:lnTo>
                    <a:pt x="1185" y="321"/>
                  </a:lnTo>
                  <a:lnTo>
                    <a:pt x="1187" y="321"/>
                  </a:lnTo>
                  <a:lnTo>
                    <a:pt x="1189" y="321"/>
                  </a:lnTo>
                  <a:lnTo>
                    <a:pt x="1189" y="319"/>
                  </a:lnTo>
                  <a:lnTo>
                    <a:pt x="1191" y="316"/>
                  </a:lnTo>
                  <a:lnTo>
                    <a:pt x="1193" y="314"/>
                  </a:lnTo>
                  <a:lnTo>
                    <a:pt x="1197" y="312"/>
                  </a:lnTo>
                  <a:lnTo>
                    <a:pt x="1206" y="298"/>
                  </a:lnTo>
                  <a:lnTo>
                    <a:pt x="1208" y="297"/>
                  </a:lnTo>
                  <a:lnTo>
                    <a:pt x="1212" y="293"/>
                  </a:lnTo>
                  <a:lnTo>
                    <a:pt x="1216" y="291"/>
                  </a:lnTo>
                  <a:lnTo>
                    <a:pt x="1225" y="289"/>
                  </a:lnTo>
                  <a:lnTo>
                    <a:pt x="1229" y="287"/>
                  </a:lnTo>
                  <a:lnTo>
                    <a:pt x="1254" y="262"/>
                  </a:lnTo>
                  <a:lnTo>
                    <a:pt x="1263" y="253"/>
                  </a:lnTo>
                  <a:lnTo>
                    <a:pt x="1269" y="239"/>
                  </a:lnTo>
                  <a:lnTo>
                    <a:pt x="1275" y="236"/>
                  </a:lnTo>
                  <a:lnTo>
                    <a:pt x="1286" y="220"/>
                  </a:lnTo>
                  <a:lnTo>
                    <a:pt x="1286" y="220"/>
                  </a:lnTo>
                  <a:lnTo>
                    <a:pt x="1286" y="2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8D2E2B3-C067-C14B-A82C-982602D2B69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07FB55-97BB-F945-895D-74DE30058CE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Cape Town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DA3215-E7DC-324A-96D7-38D34DC3DBF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7B64E00-CE5B-E24B-B430-594FF20252F1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4FF53C30-4A86-C444-A58B-858011403E8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95036A1-A537-3544-A561-9065E7A17B7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979F478-AEFF-3D4B-8D4A-EFEB858050C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2B6D4EE-5505-E14B-BAAF-33A048490AE0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516B7F8-49B5-9148-8858-FCD76654054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Port Elizabeth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34AF8-CE64-FB4A-878C-27400703C80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32631A2-3719-BA46-A67B-A001A4791B81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38A03B2-DACB-D547-BD0E-FAD9BFEDF06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Bloemfontein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8004C5-230C-BD49-AEE2-AA5BA0A89DA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9B15258-A6F3-044B-8215-C26216AB4DD6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0EB029-FBB3-364B-9A9C-8F2BD7D69E0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Pretoria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8A5F24-C21F-0A41-BBB1-D9F0A3730A25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218729A-7841-8645-AF6E-BF4F008D955A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904DC53-A8ED-5746-8F63-58C39682C82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80" name="Teardrop 79">
                <a:extLst>
                  <a:ext uri="{FF2B5EF4-FFF2-40B4-BE49-F238E27FC236}">
                    <a16:creationId xmlns:a16="http://schemas.microsoft.com/office/drawing/2014/main" id="{A531CAFF-CEE6-FD42-A3C4-3E650EB47AF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1990E4EE-56AF-3F4C-99C7-3D82C9C6CF8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54586B3-AB64-404B-AA56-5E290295230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Freeform 282">
              <a:extLst>
                <a:ext uri="{FF2B5EF4-FFF2-40B4-BE49-F238E27FC236}">
                  <a16:creationId xmlns:a16="http://schemas.microsoft.com/office/drawing/2014/main" id="{A32DB077-1A49-2E4A-A157-AFB0CEC3326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BEDA6C-683F-684A-9989-8104EBE8183E}"/>
              </a:ext>
            </a:extLst>
          </p:cNvPr>
          <p:cNvGrpSpPr/>
          <p:nvPr/>
        </p:nvGrpSpPr>
        <p:grpSpPr>
          <a:xfrm>
            <a:off x="9207724" y="1130682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4D95641-F0F7-014A-8809-4990AE6B9504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6DE0740-AD94-6747-8CF0-F3021F54B2EB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93E9AFD8-3B22-6145-BB77-29A80B96B2D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88" name="Teardrop 87">
                  <a:extLst>
                    <a:ext uri="{FF2B5EF4-FFF2-40B4-BE49-F238E27FC236}">
                      <a16:creationId xmlns:a16="http://schemas.microsoft.com/office/drawing/2014/main" id="{4DAB8558-9B67-A84A-8788-735EF5EE5E0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0A4FD00F-E2DD-5F49-A440-13AE16DFA67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FCE2563A-567D-D944-ABAB-DD60903B4486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7" name="Freeform 282">
                <a:extLst>
                  <a:ext uri="{FF2B5EF4-FFF2-40B4-BE49-F238E27FC236}">
                    <a16:creationId xmlns:a16="http://schemas.microsoft.com/office/drawing/2014/main" id="{07D8337A-7D1B-3549-8976-1CD273970844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CF91EB6-9AC7-4816-B20E-2C1D541B7D6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763392" y="1269340"/>
            <a:chExt cx="560521" cy="560521"/>
          </a:xfrm>
        </p:grpSpPr>
        <p:sp>
          <p:nvSpPr>
            <p:cNvPr id="53" name="Teardrop 52">
              <a:extLst>
                <a:ext uri="{FF2B5EF4-FFF2-40B4-BE49-F238E27FC236}">
                  <a16:creationId xmlns:a16="http://schemas.microsoft.com/office/drawing/2014/main" id="{9A0D8990-EFC6-164B-AC16-0C8511BF5104}"/>
                </a:ext>
              </a:extLst>
            </p:cNvPr>
            <p:cNvSpPr/>
            <p:nvPr/>
          </p:nvSpPr>
          <p:spPr>
            <a:xfrm rot="8100000">
              <a:off x="763392" y="1269340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90F6D35-DC38-D641-B057-BA03966FC221}"/>
                </a:ext>
              </a:extLst>
            </p:cNvPr>
            <p:cNvSpPr/>
            <p:nvPr/>
          </p:nvSpPr>
          <p:spPr>
            <a:xfrm>
              <a:off x="834265" y="1338240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D3B2C75-9FC4-814D-B219-30A3056B8E88}"/>
                </a:ext>
              </a:extLst>
            </p:cNvPr>
            <p:cNvSpPr/>
            <p:nvPr/>
          </p:nvSpPr>
          <p:spPr>
            <a:xfrm>
              <a:off x="857127" y="1361102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9FA2C3C9-8279-4887-8588-EA8F97A569B4}"/>
                </a:ext>
              </a:extLst>
            </p:cNvPr>
            <p:cNvSpPr/>
            <p:nvPr/>
          </p:nvSpPr>
          <p:spPr>
            <a:xfrm>
              <a:off x="908512" y="1418789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8623B9-DDA2-4AC0-8DC2-6B24B6E9E506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763392" y="5010725"/>
            <a:chExt cx="560521" cy="560521"/>
          </a:xfrm>
        </p:grpSpPr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9A836C4A-8EFF-3A43-B6B8-E4A95F61BF08}"/>
                </a:ext>
              </a:extLst>
            </p:cNvPr>
            <p:cNvSpPr/>
            <p:nvPr/>
          </p:nvSpPr>
          <p:spPr>
            <a:xfrm rot="8100000">
              <a:off x="763392" y="5010725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4B649A2-ED58-4342-BC9E-0F3196A7C709}"/>
                </a:ext>
              </a:extLst>
            </p:cNvPr>
            <p:cNvSpPr/>
            <p:nvPr/>
          </p:nvSpPr>
          <p:spPr>
            <a:xfrm>
              <a:off x="834265" y="5079625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814399-D7C3-3348-8DBB-D0BB1CB5F169}"/>
                </a:ext>
              </a:extLst>
            </p:cNvPr>
            <p:cNvSpPr/>
            <p:nvPr/>
          </p:nvSpPr>
          <p:spPr>
            <a:xfrm>
              <a:off x="857127" y="5102487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Freeform 282">
              <a:extLst>
                <a:ext uri="{FF2B5EF4-FFF2-40B4-BE49-F238E27FC236}">
                  <a16:creationId xmlns:a16="http://schemas.microsoft.com/office/drawing/2014/main" id="{D75C5B24-BB06-4C88-B72D-BC2A1CB92773}"/>
                </a:ext>
              </a:extLst>
            </p:cNvPr>
            <p:cNvSpPr/>
            <p:nvPr/>
          </p:nvSpPr>
          <p:spPr>
            <a:xfrm>
              <a:off x="908512" y="5160174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F7492D8-01D0-4B78-AF09-646F0F87C536}"/>
              </a:ext>
            </a:extLst>
          </p:cNvPr>
          <p:cNvSpPr txBox="1"/>
          <p:nvPr/>
        </p:nvSpPr>
        <p:spPr>
          <a:xfrm>
            <a:off x="9419211" y="1918813"/>
            <a:ext cx="7681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Johannesburg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89E601-D97A-41FF-94F0-B598765746BE}"/>
              </a:ext>
            </a:extLst>
          </p:cNvPr>
          <p:cNvSpPr/>
          <p:nvPr/>
        </p:nvSpPr>
        <p:spPr>
          <a:xfrm>
            <a:off x="8985250" y="2002909"/>
            <a:ext cx="457200" cy="787400"/>
          </a:xfrm>
          <a:custGeom>
            <a:avLst/>
            <a:gdLst>
              <a:gd name="connsiteX0" fmla="*/ 457200 w 457200"/>
              <a:gd name="connsiteY0" fmla="*/ 0 h 787400"/>
              <a:gd name="connsiteX1" fmla="*/ 361950 w 457200"/>
              <a:gd name="connsiteY1" fmla="*/ 463550 h 787400"/>
              <a:gd name="connsiteX2" fmla="*/ 0 w 4572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787400">
                <a:moveTo>
                  <a:pt x="457200" y="0"/>
                </a:moveTo>
                <a:cubicBezTo>
                  <a:pt x="447675" y="166158"/>
                  <a:pt x="438150" y="332317"/>
                  <a:pt x="361950" y="463550"/>
                </a:cubicBezTo>
                <a:cubicBezTo>
                  <a:pt x="285750" y="594783"/>
                  <a:pt x="142875" y="691091"/>
                  <a:pt x="0" y="7874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1CD30B6-E7F0-4D0F-9F6B-C7D1407A6AB1}"/>
              </a:ext>
            </a:extLst>
          </p:cNvPr>
          <p:cNvSpPr/>
          <p:nvPr/>
        </p:nvSpPr>
        <p:spPr>
          <a:xfrm>
            <a:off x="8807450" y="2009259"/>
            <a:ext cx="767185" cy="2368550"/>
          </a:xfrm>
          <a:custGeom>
            <a:avLst/>
            <a:gdLst>
              <a:gd name="connsiteX0" fmla="*/ 647700 w 767185"/>
              <a:gd name="connsiteY0" fmla="*/ 0 h 2368550"/>
              <a:gd name="connsiteX1" fmla="*/ 717550 w 767185"/>
              <a:gd name="connsiteY1" fmla="*/ 1282700 h 2368550"/>
              <a:gd name="connsiteX2" fmla="*/ 0 w 767185"/>
              <a:gd name="connsiteY2" fmla="*/ 2368550 h 236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185" h="2368550">
                <a:moveTo>
                  <a:pt x="647700" y="0"/>
                </a:moveTo>
                <a:cubicBezTo>
                  <a:pt x="736600" y="443971"/>
                  <a:pt x="825500" y="887942"/>
                  <a:pt x="717550" y="1282700"/>
                </a:cubicBezTo>
                <a:cubicBezTo>
                  <a:pt x="609600" y="1677458"/>
                  <a:pt x="304800" y="2023004"/>
                  <a:pt x="0" y="23685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4C8CE3C-5910-4739-A35A-715C7C8E9806}"/>
              </a:ext>
            </a:extLst>
          </p:cNvPr>
          <p:cNvSpPr/>
          <p:nvPr/>
        </p:nvSpPr>
        <p:spPr>
          <a:xfrm>
            <a:off x="6877050" y="2815709"/>
            <a:ext cx="2051050" cy="1549400"/>
          </a:xfrm>
          <a:custGeom>
            <a:avLst/>
            <a:gdLst>
              <a:gd name="connsiteX0" fmla="*/ 0 w 2051050"/>
              <a:gd name="connsiteY0" fmla="*/ 1549400 h 1549400"/>
              <a:gd name="connsiteX1" fmla="*/ 1422400 w 2051050"/>
              <a:gd name="connsiteY1" fmla="*/ 641350 h 1549400"/>
              <a:gd name="connsiteX2" fmla="*/ 2051050 w 2051050"/>
              <a:gd name="connsiteY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1050" h="1549400">
                <a:moveTo>
                  <a:pt x="0" y="1549400"/>
                </a:moveTo>
                <a:cubicBezTo>
                  <a:pt x="540279" y="1224491"/>
                  <a:pt x="1080558" y="899583"/>
                  <a:pt x="1422400" y="641350"/>
                </a:cubicBezTo>
                <a:cubicBezTo>
                  <a:pt x="1764242" y="383117"/>
                  <a:pt x="1907646" y="191558"/>
                  <a:pt x="205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600E528-5448-A84D-84AB-A4BD85E52385}"/>
              </a:ext>
            </a:extLst>
          </p:cNvPr>
          <p:cNvGrpSpPr/>
          <p:nvPr/>
        </p:nvGrpSpPr>
        <p:grpSpPr>
          <a:xfrm>
            <a:off x="8479688" y="3644809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A3AF6B0-A6E6-5445-BE7B-97D7E24C8A7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4E2D064-9FFE-4546-92DC-487035671DB5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00" name="Teardrop 99">
                <a:extLst>
                  <a:ext uri="{FF2B5EF4-FFF2-40B4-BE49-F238E27FC236}">
                    <a16:creationId xmlns:a16="http://schemas.microsoft.com/office/drawing/2014/main" id="{8CF17084-79F4-A04F-8307-B4E0CE6ACC1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0D424B2-CF60-4648-88AE-CE12131D693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CEB99C4-8328-EF46-B5CC-79FD2442500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D6EBA5-20EE-4741-A6D9-19EB24BF823D}"/>
              </a:ext>
            </a:extLst>
          </p:cNvPr>
          <p:cNvGrpSpPr/>
          <p:nvPr/>
        </p:nvGrpSpPr>
        <p:grpSpPr>
          <a:xfrm>
            <a:off x="8669292" y="2050605"/>
            <a:ext cx="560521" cy="819008"/>
            <a:chOff x="8447042" y="2270196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EAB96B5-F655-3743-9B53-47F5AFED3350}"/>
                </a:ext>
              </a:extLst>
            </p:cNvPr>
            <p:cNvSpPr/>
            <p:nvPr/>
          </p:nvSpPr>
          <p:spPr>
            <a:xfrm>
              <a:off x="8659292" y="2944161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CC562597-0A88-0940-954F-EB90A70B1895}"/>
                </a:ext>
              </a:extLst>
            </p:cNvPr>
            <p:cNvSpPr/>
            <p:nvPr/>
          </p:nvSpPr>
          <p:spPr>
            <a:xfrm rot="8100000">
              <a:off x="8447042" y="2270196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16522D45-F238-F54B-B78B-17F27D94D295}"/>
                </a:ext>
              </a:extLst>
            </p:cNvPr>
            <p:cNvSpPr/>
            <p:nvPr/>
          </p:nvSpPr>
          <p:spPr>
            <a:xfrm>
              <a:off x="8517915" y="2339096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303F477-1905-0847-8E74-399E4A1081E5}"/>
                </a:ext>
              </a:extLst>
            </p:cNvPr>
            <p:cNvSpPr/>
            <p:nvPr/>
          </p:nvSpPr>
          <p:spPr>
            <a:xfrm>
              <a:off x="8540777" y="2361958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Freeform 282">
              <a:extLst>
                <a:ext uri="{FF2B5EF4-FFF2-40B4-BE49-F238E27FC236}">
                  <a16:creationId xmlns:a16="http://schemas.microsoft.com/office/drawing/2014/main" id="{4BF0D340-7F86-4F9C-9F93-5B49962F5A0A}"/>
                </a:ext>
              </a:extLst>
            </p:cNvPr>
            <p:cNvSpPr/>
            <p:nvPr/>
          </p:nvSpPr>
          <p:spPr>
            <a:xfrm>
              <a:off x="8592162" y="2419645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9889FF-0AC2-4A4E-BA06-76BBBC215669}"/>
              </a:ext>
            </a:extLst>
          </p:cNvPr>
          <p:cNvGrpSpPr/>
          <p:nvPr/>
        </p:nvGrpSpPr>
        <p:grpSpPr>
          <a:xfrm>
            <a:off x="6566589" y="3617746"/>
            <a:ext cx="560521" cy="826414"/>
            <a:chOff x="6344339" y="3837337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B6975E5-1B5B-B648-AD8E-5876FB918EDF}"/>
                </a:ext>
              </a:extLst>
            </p:cNvPr>
            <p:cNvSpPr/>
            <p:nvPr/>
          </p:nvSpPr>
          <p:spPr>
            <a:xfrm>
              <a:off x="6549161" y="4518708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1CF69FCC-C2C6-D446-99EE-CC0D3D5E2E69}"/>
                </a:ext>
              </a:extLst>
            </p:cNvPr>
            <p:cNvSpPr/>
            <p:nvPr/>
          </p:nvSpPr>
          <p:spPr>
            <a:xfrm rot="8100000">
              <a:off x="6344339" y="3837337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8DF9D21-1A75-ED43-87B8-9BE8C03CC6EA}"/>
                </a:ext>
              </a:extLst>
            </p:cNvPr>
            <p:cNvSpPr/>
            <p:nvPr/>
          </p:nvSpPr>
          <p:spPr>
            <a:xfrm>
              <a:off x="6415212" y="3906237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D3A44F7D-B793-8C49-98BD-2631DABA1721}"/>
                </a:ext>
              </a:extLst>
            </p:cNvPr>
            <p:cNvSpPr/>
            <p:nvPr/>
          </p:nvSpPr>
          <p:spPr>
            <a:xfrm>
              <a:off x="6438074" y="3929099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282">
              <a:extLst>
                <a:ext uri="{FF2B5EF4-FFF2-40B4-BE49-F238E27FC236}">
                  <a16:creationId xmlns:a16="http://schemas.microsoft.com/office/drawing/2014/main" id="{D4A29A5F-1C43-4482-A121-B376A4F256CF}"/>
                </a:ext>
              </a:extLst>
            </p:cNvPr>
            <p:cNvSpPr/>
            <p:nvPr/>
          </p:nvSpPr>
          <p:spPr>
            <a:xfrm>
              <a:off x="6489459" y="3986786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056910CC-0329-4039-B188-6B1F04A1C84E}"/>
              </a:ext>
            </a:extLst>
          </p:cNvPr>
          <p:cNvSpPr/>
          <p:nvPr/>
        </p:nvSpPr>
        <p:spPr>
          <a:xfrm>
            <a:off x="9348470" y="1920703"/>
            <a:ext cx="145043" cy="1450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454">
            <a:extLst>
              <a:ext uri="{FF2B5EF4-FFF2-40B4-BE49-F238E27FC236}">
                <a16:creationId xmlns:a16="http://schemas.microsoft.com/office/drawing/2014/main" id="{3C89FDB9-EC4A-CD4C-9A1B-5254F1CC940B}"/>
              </a:ext>
            </a:extLst>
          </p:cNvPr>
          <p:cNvSpPr/>
          <p:nvPr/>
        </p:nvSpPr>
        <p:spPr>
          <a:xfrm rot="9487539">
            <a:off x="9253783" y="327594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 454">
            <a:extLst>
              <a:ext uri="{FF2B5EF4-FFF2-40B4-BE49-F238E27FC236}">
                <a16:creationId xmlns:a16="http://schemas.microsoft.com/office/drawing/2014/main" id="{04B6692C-4BFC-4B15-8259-1233ECD1ACBE}"/>
              </a:ext>
            </a:extLst>
          </p:cNvPr>
          <p:cNvSpPr/>
          <p:nvPr/>
        </p:nvSpPr>
        <p:spPr>
          <a:xfrm rot="11479295">
            <a:off x="7551155" y="3643037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99BF826-49F7-4508-9EE8-73F1A6091357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32944A9C-DE09-4BED-8D4C-212632BCC564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3A6569-4B82-41D1-AEE5-3EBCFDD0FE5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South Africa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4514183"/>
              </p:ext>
            </p:extLst>
          </p:nvPr>
        </p:nvGraphicFramePr>
        <p:xfrm>
          <a:off x="643732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891158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6988794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63054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75729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3155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6765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1025" y="521385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F6E648F0-1233-F84D-9E74-C3BDE7FEDE68}"/>
              </a:ext>
            </a:extLst>
          </p:cNvPr>
          <p:cNvGrpSpPr/>
          <p:nvPr/>
        </p:nvGrpSpPr>
        <p:grpSpPr>
          <a:xfrm>
            <a:off x="6263132" y="752023"/>
            <a:ext cx="4498976" cy="3946525"/>
            <a:chOff x="6040882" y="971614"/>
            <a:chExt cx="4498976" cy="3946525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A180734D-B3F9-4541-96AC-9A710CC8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795" y="2373377"/>
              <a:ext cx="1135063" cy="1330325"/>
            </a:xfrm>
            <a:custGeom>
              <a:avLst/>
              <a:gdLst>
                <a:gd name="T0" fmla="*/ 578 w 715"/>
                <a:gd name="T1" fmla="*/ 5 h 838"/>
                <a:gd name="T2" fmla="*/ 551 w 715"/>
                <a:gd name="T3" fmla="*/ 85 h 838"/>
                <a:gd name="T4" fmla="*/ 468 w 715"/>
                <a:gd name="T5" fmla="*/ 95 h 838"/>
                <a:gd name="T6" fmla="*/ 380 w 715"/>
                <a:gd name="T7" fmla="*/ 104 h 838"/>
                <a:gd name="T8" fmla="*/ 346 w 715"/>
                <a:gd name="T9" fmla="*/ 95 h 838"/>
                <a:gd name="T10" fmla="*/ 319 w 715"/>
                <a:gd name="T11" fmla="*/ 97 h 838"/>
                <a:gd name="T12" fmla="*/ 287 w 715"/>
                <a:gd name="T13" fmla="*/ 89 h 838"/>
                <a:gd name="T14" fmla="*/ 268 w 715"/>
                <a:gd name="T15" fmla="*/ 93 h 838"/>
                <a:gd name="T16" fmla="*/ 241 w 715"/>
                <a:gd name="T17" fmla="*/ 110 h 838"/>
                <a:gd name="T18" fmla="*/ 203 w 715"/>
                <a:gd name="T19" fmla="*/ 108 h 838"/>
                <a:gd name="T20" fmla="*/ 184 w 715"/>
                <a:gd name="T21" fmla="*/ 121 h 838"/>
                <a:gd name="T22" fmla="*/ 167 w 715"/>
                <a:gd name="T23" fmla="*/ 137 h 838"/>
                <a:gd name="T24" fmla="*/ 175 w 715"/>
                <a:gd name="T25" fmla="*/ 154 h 838"/>
                <a:gd name="T26" fmla="*/ 162 w 715"/>
                <a:gd name="T27" fmla="*/ 169 h 838"/>
                <a:gd name="T28" fmla="*/ 167 w 715"/>
                <a:gd name="T29" fmla="*/ 192 h 838"/>
                <a:gd name="T30" fmla="*/ 158 w 715"/>
                <a:gd name="T31" fmla="*/ 215 h 838"/>
                <a:gd name="T32" fmla="*/ 150 w 715"/>
                <a:gd name="T33" fmla="*/ 239 h 838"/>
                <a:gd name="T34" fmla="*/ 160 w 715"/>
                <a:gd name="T35" fmla="*/ 254 h 838"/>
                <a:gd name="T36" fmla="*/ 144 w 715"/>
                <a:gd name="T37" fmla="*/ 279 h 838"/>
                <a:gd name="T38" fmla="*/ 105 w 715"/>
                <a:gd name="T39" fmla="*/ 304 h 838"/>
                <a:gd name="T40" fmla="*/ 76 w 715"/>
                <a:gd name="T41" fmla="*/ 327 h 838"/>
                <a:gd name="T42" fmla="*/ 68 w 715"/>
                <a:gd name="T43" fmla="*/ 336 h 838"/>
                <a:gd name="T44" fmla="*/ 32 w 715"/>
                <a:gd name="T45" fmla="*/ 350 h 838"/>
                <a:gd name="T46" fmla="*/ 21 w 715"/>
                <a:gd name="T47" fmla="*/ 378 h 838"/>
                <a:gd name="T48" fmla="*/ 51 w 715"/>
                <a:gd name="T49" fmla="*/ 416 h 838"/>
                <a:gd name="T50" fmla="*/ 99 w 715"/>
                <a:gd name="T51" fmla="*/ 456 h 838"/>
                <a:gd name="T52" fmla="*/ 116 w 715"/>
                <a:gd name="T53" fmla="*/ 490 h 838"/>
                <a:gd name="T54" fmla="*/ 105 w 715"/>
                <a:gd name="T55" fmla="*/ 513 h 838"/>
                <a:gd name="T56" fmla="*/ 91 w 715"/>
                <a:gd name="T57" fmla="*/ 544 h 838"/>
                <a:gd name="T58" fmla="*/ 61 w 715"/>
                <a:gd name="T59" fmla="*/ 584 h 838"/>
                <a:gd name="T60" fmla="*/ 66 w 715"/>
                <a:gd name="T61" fmla="*/ 608 h 838"/>
                <a:gd name="T62" fmla="*/ 65 w 715"/>
                <a:gd name="T63" fmla="*/ 644 h 838"/>
                <a:gd name="T64" fmla="*/ 49 w 715"/>
                <a:gd name="T65" fmla="*/ 656 h 838"/>
                <a:gd name="T66" fmla="*/ 44 w 715"/>
                <a:gd name="T67" fmla="*/ 665 h 838"/>
                <a:gd name="T68" fmla="*/ 30 w 715"/>
                <a:gd name="T69" fmla="*/ 675 h 838"/>
                <a:gd name="T70" fmla="*/ 2 w 715"/>
                <a:gd name="T71" fmla="*/ 692 h 838"/>
                <a:gd name="T72" fmla="*/ 4 w 715"/>
                <a:gd name="T73" fmla="*/ 721 h 838"/>
                <a:gd name="T74" fmla="*/ 19 w 715"/>
                <a:gd name="T75" fmla="*/ 732 h 838"/>
                <a:gd name="T76" fmla="*/ 40 w 715"/>
                <a:gd name="T77" fmla="*/ 726 h 838"/>
                <a:gd name="T78" fmla="*/ 57 w 715"/>
                <a:gd name="T79" fmla="*/ 730 h 838"/>
                <a:gd name="T80" fmla="*/ 99 w 715"/>
                <a:gd name="T81" fmla="*/ 753 h 838"/>
                <a:gd name="T82" fmla="*/ 116 w 715"/>
                <a:gd name="T83" fmla="*/ 749 h 838"/>
                <a:gd name="T84" fmla="*/ 146 w 715"/>
                <a:gd name="T85" fmla="*/ 760 h 838"/>
                <a:gd name="T86" fmla="*/ 171 w 715"/>
                <a:gd name="T87" fmla="*/ 764 h 838"/>
                <a:gd name="T88" fmla="*/ 184 w 715"/>
                <a:gd name="T89" fmla="*/ 768 h 838"/>
                <a:gd name="T90" fmla="*/ 205 w 715"/>
                <a:gd name="T91" fmla="*/ 779 h 838"/>
                <a:gd name="T92" fmla="*/ 213 w 715"/>
                <a:gd name="T93" fmla="*/ 789 h 838"/>
                <a:gd name="T94" fmla="*/ 226 w 715"/>
                <a:gd name="T95" fmla="*/ 793 h 838"/>
                <a:gd name="T96" fmla="*/ 238 w 715"/>
                <a:gd name="T97" fmla="*/ 808 h 838"/>
                <a:gd name="T98" fmla="*/ 240 w 715"/>
                <a:gd name="T99" fmla="*/ 825 h 838"/>
                <a:gd name="T100" fmla="*/ 247 w 715"/>
                <a:gd name="T101" fmla="*/ 835 h 838"/>
                <a:gd name="T102" fmla="*/ 321 w 715"/>
                <a:gd name="T103" fmla="*/ 728 h 838"/>
                <a:gd name="T104" fmla="*/ 397 w 715"/>
                <a:gd name="T105" fmla="*/ 603 h 838"/>
                <a:gd name="T106" fmla="*/ 396 w 715"/>
                <a:gd name="T107" fmla="*/ 589 h 838"/>
                <a:gd name="T108" fmla="*/ 453 w 715"/>
                <a:gd name="T109" fmla="*/ 488 h 838"/>
                <a:gd name="T110" fmla="*/ 485 w 715"/>
                <a:gd name="T111" fmla="*/ 458 h 838"/>
                <a:gd name="T112" fmla="*/ 542 w 715"/>
                <a:gd name="T113" fmla="*/ 410 h 838"/>
                <a:gd name="T114" fmla="*/ 570 w 715"/>
                <a:gd name="T115" fmla="*/ 382 h 838"/>
                <a:gd name="T116" fmla="*/ 628 w 715"/>
                <a:gd name="T117" fmla="*/ 334 h 838"/>
                <a:gd name="T118" fmla="*/ 637 w 715"/>
                <a:gd name="T119" fmla="*/ 302 h 838"/>
                <a:gd name="T120" fmla="*/ 664 w 715"/>
                <a:gd name="T121" fmla="*/ 205 h 838"/>
                <a:gd name="T122" fmla="*/ 700 w 715"/>
                <a:gd name="T123" fmla="*/ 7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5" h="838">
                  <a:moveTo>
                    <a:pt x="688" y="7"/>
                  </a:moveTo>
                  <a:lnTo>
                    <a:pt x="664" y="9"/>
                  </a:lnTo>
                  <a:lnTo>
                    <a:pt x="641" y="9"/>
                  </a:lnTo>
                  <a:lnTo>
                    <a:pt x="622" y="9"/>
                  </a:lnTo>
                  <a:lnTo>
                    <a:pt x="612" y="9"/>
                  </a:lnTo>
                  <a:lnTo>
                    <a:pt x="599" y="7"/>
                  </a:lnTo>
                  <a:lnTo>
                    <a:pt x="593" y="5"/>
                  </a:lnTo>
                  <a:lnTo>
                    <a:pt x="586" y="7"/>
                  </a:lnTo>
                  <a:lnTo>
                    <a:pt x="580" y="5"/>
                  </a:lnTo>
                  <a:lnTo>
                    <a:pt x="578" y="5"/>
                  </a:lnTo>
                  <a:lnTo>
                    <a:pt x="572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59" y="5"/>
                  </a:lnTo>
                  <a:lnTo>
                    <a:pt x="557" y="22"/>
                  </a:lnTo>
                  <a:lnTo>
                    <a:pt x="553" y="38"/>
                  </a:lnTo>
                  <a:lnTo>
                    <a:pt x="551" y="57"/>
                  </a:lnTo>
                  <a:lnTo>
                    <a:pt x="551" y="68"/>
                  </a:lnTo>
                  <a:lnTo>
                    <a:pt x="551" y="72"/>
                  </a:lnTo>
                  <a:lnTo>
                    <a:pt x="551" y="85"/>
                  </a:lnTo>
                  <a:lnTo>
                    <a:pt x="551" y="89"/>
                  </a:lnTo>
                  <a:lnTo>
                    <a:pt x="553" y="91"/>
                  </a:lnTo>
                  <a:lnTo>
                    <a:pt x="555" y="93"/>
                  </a:lnTo>
                  <a:lnTo>
                    <a:pt x="555" y="95"/>
                  </a:lnTo>
                  <a:lnTo>
                    <a:pt x="555" y="99"/>
                  </a:lnTo>
                  <a:lnTo>
                    <a:pt x="540" y="99"/>
                  </a:lnTo>
                  <a:lnTo>
                    <a:pt x="523" y="97"/>
                  </a:lnTo>
                  <a:lnTo>
                    <a:pt x="498" y="97"/>
                  </a:lnTo>
                  <a:lnTo>
                    <a:pt x="479" y="97"/>
                  </a:lnTo>
                  <a:lnTo>
                    <a:pt x="468" y="95"/>
                  </a:lnTo>
                  <a:lnTo>
                    <a:pt x="449" y="89"/>
                  </a:lnTo>
                  <a:lnTo>
                    <a:pt x="435" y="83"/>
                  </a:lnTo>
                  <a:lnTo>
                    <a:pt x="430" y="81"/>
                  </a:lnTo>
                  <a:lnTo>
                    <a:pt x="420" y="95"/>
                  </a:lnTo>
                  <a:lnTo>
                    <a:pt x="415" y="99"/>
                  </a:lnTo>
                  <a:lnTo>
                    <a:pt x="407" y="99"/>
                  </a:lnTo>
                  <a:lnTo>
                    <a:pt x="401" y="100"/>
                  </a:lnTo>
                  <a:lnTo>
                    <a:pt x="399" y="102"/>
                  </a:lnTo>
                  <a:lnTo>
                    <a:pt x="384" y="106"/>
                  </a:lnTo>
                  <a:lnTo>
                    <a:pt x="380" y="104"/>
                  </a:lnTo>
                  <a:lnTo>
                    <a:pt x="376" y="100"/>
                  </a:lnTo>
                  <a:lnTo>
                    <a:pt x="375" y="99"/>
                  </a:lnTo>
                  <a:lnTo>
                    <a:pt x="371" y="97"/>
                  </a:lnTo>
                  <a:lnTo>
                    <a:pt x="365" y="99"/>
                  </a:lnTo>
                  <a:lnTo>
                    <a:pt x="363" y="100"/>
                  </a:lnTo>
                  <a:lnTo>
                    <a:pt x="361" y="100"/>
                  </a:lnTo>
                  <a:lnTo>
                    <a:pt x="359" y="100"/>
                  </a:lnTo>
                  <a:lnTo>
                    <a:pt x="357" y="100"/>
                  </a:lnTo>
                  <a:lnTo>
                    <a:pt x="352" y="97"/>
                  </a:lnTo>
                  <a:lnTo>
                    <a:pt x="346" y="95"/>
                  </a:lnTo>
                  <a:lnTo>
                    <a:pt x="346" y="95"/>
                  </a:lnTo>
                  <a:lnTo>
                    <a:pt x="342" y="93"/>
                  </a:lnTo>
                  <a:lnTo>
                    <a:pt x="340" y="91"/>
                  </a:lnTo>
                  <a:lnTo>
                    <a:pt x="335" y="89"/>
                  </a:lnTo>
                  <a:lnTo>
                    <a:pt x="333" y="89"/>
                  </a:lnTo>
                  <a:lnTo>
                    <a:pt x="329" y="91"/>
                  </a:lnTo>
                  <a:lnTo>
                    <a:pt x="325" y="91"/>
                  </a:lnTo>
                  <a:lnTo>
                    <a:pt x="323" y="93"/>
                  </a:lnTo>
                  <a:lnTo>
                    <a:pt x="321" y="93"/>
                  </a:lnTo>
                  <a:lnTo>
                    <a:pt x="319" y="97"/>
                  </a:lnTo>
                  <a:lnTo>
                    <a:pt x="316" y="97"/>
                  </a:lnTo>
                  <a:lnTo>
                    <a:pt x="302" y="95"/>
                  </a:lnTo>
                  <a:lnTo>
                    <a:pt x="293" y="97"/>
                  </a:lnTo>
                  <a:lnTo>
                    <a:pt x="289" y="95"/>
                  </a:lnTo>
                  <a:lnTo>
                    <a:pt x="289" y="95"/>
                  </a:lnTo>
                  <a:lnTo>
                    <a:pt x="289" y="93"/>
                  </a:lnTo>
                  <a:lnTo>
                    <a:pt x="289" y="91"/>
                  </a:lnTo>
                  <a:lnTo>
                    <a:pt x="289" y="89"/>
                  </a:lnTo>
                  <a:lnTo>
                    <a:pt x="287" y="89"/>
                  </a:lnTo>
                  <a:lnTo>
                    <a:pt x="287" y="89"/>
                  </a:lnTo>
                  <a:lnTo>
                    <a:pt x="283" y="87"/>
                  </a:lnTo>
                  <a:lnTo>
                    <a:pt x="283" y="87"/>
                  </a:lnTo>
                  <a:lnTo>
                    <a:pt x="281" y="89"/>
                  </a:lnTo>
                  <a:lnTo>
                    <a:pt x="279" y="89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2" y="93"/>
                  </a:lnTo>
                  <a:lnTo>
                    <a:pt x="272" y="93"/>
                  </a:lnTo>
                  <a:lnTo>
                    <a:pt x="270" y="93"/>
                  </a:lnTo>
                  <a:lnTo>
                    <a:pt x="268" y="93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0" y="97"/>
                  </a:lnTo>
                  <a:lnTo>
                    <a:pt x="255" y="100"/>
                  </a:lnTo>
                  <a:lnTo>
                    <a:pt x="255" y="102"/>
                  </a:lnTo>
                  <a:lnTo>
                    <a:pt x="245" y="106"/>
                  </a:lnTo>
                  <a:lnTo>
                    <a:pt x="243" y="106"/>
                  </a:lnTo>
                  <a:lnTo>
                    <a:pt x="243" y="106"/>
                  </a:lnTo>
                  <a:lnTo>
                    <a:pt x="243" y="108"/>
                  </a:lnTo>
                  <a:lnTo>
                    <a:pt x="241" y="110"/>
                  </a:lnTo>
                  <a:lnTo>
                    <a:pt x="238" y="110"/>
                  </a:lnTo>
                  <a:lnTo>
                    <a:pt x="224" y="106"/>
                  </a:lnTo>
                  <a:lnTo>
                    <a:pt x="222" y="108"/>
                  </a:lnTo>
                  <a:lnTo>
                    <a:pt x="219" y="110"/>
                  </a:lnTo>
                  <a:lnTo>
                    <a:pt x="219" y="110"/>
                  </a:lnTo>
                  <a:lnTo>
                    <a:pt x="217" y="110"/>
                  </a:lnTo>
                  <a:lnTo>
                    <a:pt x="209" y="108"/>
                  </a:lnTo>
                  <a:lnTo>
                    <a:pt x="207" y="108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196" y="110"/>
                  </a:lnTo>
                  <a:lnTo>
                    <a:pt x="194" y="110"/>
                  </a:lnTo>
                  <a:lnTo>
                    <a:pt x="192" y="110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6" y="118"/>
                  </a:lnTo>
                  <a:lnTo>
                    <a:pt x="184" y="121"/>
                  </a:lnTo>
                  <a:lnTo>
                    <a:pt x="184" y="123"/>
                  </a:lnTo>
                  <a:lnTo>
                    <a:pt x="182" y="125"/>
                  </a:lnTo>
                  <a:lnTo>
                    <a:pt x="181" y="125"/>
                  </a:lnTo>
                  <a:lnTo>
                    <a:pt x="177" y="123"/>
                  </a:lnTo>
                  <a:lnTo>
                    <a:pt x="167" y="129"/>
                  </a:lnTo>
                  <a:lnTo>
                    <a:pt x="167" y="131"/>
                  </a:lnTo>
                  <a:lnTo>
                    <a:pt x="167" y="131"/>
                  </a:lnTo>
                  <a:lnTo>
                    <a:pt x="167" y="133"/>
                  </a:lnTo>
                  <a:lnTo>
                    <a:pt x="167" y="135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7" y="138"/>
                  </a:lnTo>
                  <a:lnTo>
                    <a:pt x="173" y="140"/>
                  </a:lnTo>
                  <a:lnTo>
                    <a:pt x="175" y="140"/>
                  </a:lnTo>
                  <a:lnTo>
                    <a:pt x="175" y="142"/>
                  </a:lnTo>
                  <a:lnTo>
                    <a:pt x="177" y="144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65" y="159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5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69"/>
                  </a:lnTo>
                  <a:lnTo>
                    <a:pt x="163" y="173"/>
                  </a:lnTo>
                  <a:lnTo>
                    <a:pt x="165" y="173"/>
                  </a:lnTo>
                  <a:lnTo>
                    <a:pt x="165" y="175"/>
                  </a:lnTo>
                  <a:lnTo>
                    <a:pt x="165" y="175"/>
                  </a:lnTo>
                  <a:lnTo>
                    <a:pt x="165" y="176"/>
                  </a:lnTo>
                  <a:lnTo>
                    <a:pt x="163" y="184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7" y="192"/>
                  </a:lnTo>
                  <a:lnTo>
                    <a:pt x="167" y="192"/>
                  </a:lnTo>
                  <a:lnTo>
                    <a:pt x="167" y="194"/>
                  </a:lnTo>
                  <a:lnTo>
                    <a:pt x="167" y="196"/>
                  </a:lnTo>
                  <a:lnTo>
                    <a:pt x="167" y="196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0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8" y="216"/>
                  </a:lnTo>
                  <a:lnTo>
                    <a:pt x="158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54" y="230"/>
                  </a:lnTo>
                  <a:lnTo>
                    <a:pt x="152" y="235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52" y="241"/>
                  </a:lnTo>
                  <a:lnTo>
                    <a:pt x="152" y="243"/>
                  </a:lnTo>
                  <a:lnTo>
                    <a:pt x="152" y="243"/>
                  </a:lnTo>
                  <a:lnTo>
                    <a:pt x="152" y="245"/>
                  </a:lnTo>
                  <a:lnTo>
                    <a:pt x="156" y="247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60" y="251"/>
                  </a:lnTo>
                  <a:lnTo>
                    <a:pt x="160" y="254"/>
                  </a:lnTo>
                  <a:lnTo>
                    <a:pt x="158" y="260"/>
                  </a:lnTo>
                  <a:lnTo>
                    <a:pt x="158" y="262"/>
                  </a:lnTo>
                  <a:lnTo>
                    <a:pt x="152" y="266"/>
                  </a:lnTo>
                  <a:lnTo>
                    <a:pt x="150" y="268"/>
                  </a:lnTo>
                  <a:lnTo>
                    <a:pt x="148" y="272"/>
                  </a:lnTo>
                  <a:lnTo>
                    <a:pt x="146" y="275"/>
                  </a:lnTo>
                  <a:lnTo>
                    <a:pt x="146" y="277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3" y="279"/>
                  </a:lnTo>
                  <a:lnTo>
                    <a:pt x="133" y="279"/>
                  </a:lnTo>
                  <a:lnTo>
                    <a:pt x="131" y="281"/>
                  </a:lnTo>
                  <a:lnTo>
                    <a:pt x="129" y="281"/>
                  </a:lnTo>
                  <a:lnTo>
                    <a:pt x="127" y="283"/>
                  </a:lnTo>
                  <a:lnTo>
                    <a:pt x="116" y="296"/>
                  </a:lnTo>
                  <a:lnTo>
                    <a:pt x="114" y="300"/>
                  </a:lnTo>
                  <a:lnTo>
                    <a:pt x="110" y="302"/>
                  </a:lnTo>
                  <a:lnTo>
                    <a:pt x="106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1" y="306"/>
                  </a:lnTo>
                  <a:lnTo>
                    <a:pt x="95" y="313"/>
                  </a:lnTo>
                  <a:lnTo>
                    <a:pt x="87" y="315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0" y="321"/>
                  </a:lnTo>
                  <a:lnTo>
                    <a:pt x="78" y="323"/>
                  </a:lnTo>
                  <a:lnTo>
                    <a:pt x="76" y="325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8" y="331"/>
                  </a:lnTo>
                  <a:lnTo>
                    <a:pt x="76" y="334"/>
                  </a:lnTo>
                  <a:lnTo>
                    <a:pt x="76" y="334"/>
                  </a:lnTo>
                  <a:lnTo>
                    <a:pt x="74" y="336"/>
                  </a:lnTo>
                  <a:lnTo>
                    <a:pt x="72" y="336"/>
                  </a:lnTo>
                  <a:lnTo>
                    <a:pt x="68" y="336"/>
                  </a:lnTo>
                  <a:lnTo>
                    <a:pt x="66" y="338"/>
                  </a:lnTo>
                  <a:lnTo>
                    <a:pt x="66" y="338"/>
                  </a:lnTo>
                  <a:lnTo>
                    <a:pt x="65" y="338"/>
                  </a:lnTo>
                  <a:lnTo>
                    <a:pt x="61" y="336"/>
                  </a:lnTo>
                  <a:lnTo>
                    <a:pt x="59" y="336"/>
                  </a:lnTo>
                  <a:lnTo>
                    <a:pt x="51" y="338"/>
                  </a:lnTo>
                  <a:lnTo>
                    <a:pt x="38" y="342"/>
                  </a:lnTo>
                  <a:lnTo>
                    <a:pt x="36" y="346"/>
                  </a:lnTo>
                  <a:lnTo>
                    <a:pt x="32" y="350"/>
                  </a:lnTo>
                  <a:lnTo>
                    <a:pt x="32" y="350"/>
                  </a:lnTo>
                  <a:lnTo>
                    <a:pt x="30" y="351"/>
                  </a:lnTo>
                  <a:lnTo>
                    <a:pt x="32" y="355"/>
                  </a:lnTo>
                  <a:lnTo>
                    <a:pt x="30" y="357"/>
                  </a:lnTo>
                  <a:lnTo>
                    <a:pt x="30" y="359"/>
                  </a:lnTo>
                  <a:lnTo>
                    <a:pt x="30" y="359"/>
                  </a:lnTo>
                  <a:lnTo>
                    <a:pt x="27" y="363"/>
                  </a:lnTo>
                  <a:lnTo>
                    <a:pt x="25" y="365"/>
                  </a:lnTo>
                  <a:lnTo>
                    <a:pt x="25" y="367"/>
                  </a:lnTo>
                  <a:lnTo>
                    <a:pt x="23" y="369"/>
                  </a:lnTo>
                  <a:lnTo>
                    <a:pt x="21" y="378"/>
                  </a:lnTo>
                  <a:lnTo>
                    <a:pt x="19" y="382"/>
                  </a:lnTo>
                  <a:lnTo>
                    <a:pt x="21" y="384"/>
                  </a:lnTo>
                  <a:lnTo>
                    <a:pt x="23" y="386"/>
                  </a:lnTo>
                  <a:lnTo>
                    <a:pt x="30" y="397"/>
                  </a:lnTo>
                  <a:lnTo>
                    <a:pt x="40" y="409"/>
                  </a:lnTo>
                  <a:lnTo>
                    <a:pt x="42" y="407"/>
                  </a:lnTo>
                  <a:lnTo>
                    <a:pt x="46" y="409"/>
                  </a:lnTo>
                  <a:lnTo>
                    <a:pt x="49" y="410"/>
                  </a:lnTo>
                  <a:lnTo>
                    <a:pt x="51" y="412"/>
                  </a:lnTo>
                  <a:lnTo>
                    <a:pt x="51" y="416"/>
                  </a:lnTo>
                  <a:lnTo>
                    <a:pt x="53" y="418"/>
                  </a:lnTo>
                  <a:lnTo>
                    <a:pt x="55" y="420"/>
                  </a:lnTo>
                  <a:lnTo>
                    <a:pt x="59" y="422"/>
                  </a:lnTo>
                  <a:lnTo>
                    <a:pt x="65" y="424"/>
                  </a:lnTo>
                  <a:lnTo>
                    <a:pt x="80" y="439"/>
                  </a:lnTo>
                  <a:lnTo>
                    <a:pt x="85" y="441"/>
                  </a:lnTo>
                  <a:lnTo>
                    <a:pt x="91" y="441"/>
                  </a:lnTo>
                  <a:lnTo>
                    <a:pt x="97" y="443"/>
                  </a:lnTo>
                  <a:lnTo>
                    <a:pt x="97" y="454"/>
                  </a:lnTo>
                  <a:lnTo>
                    <a:pt x="99" y="456"/>
                  </a:lnTo>
                  <a:lnTo>
                    <a:pt x="103" y="458"/>
                  </a:lnTo>
                  <a:lnTo>
                    <a:pt x="105" y="462"/>
                  </a:lnTo>
                  <a:lnTo>
                    <a:pt x="106" y="466"/>
                  </a:lnTo>
                  <a:lnTo>
                    <a:pt x="108" y="471"/>
                  </a:lnTo>
                  <a:lnTo>
                    <a:pt x="112" y="479"/>
                  </a:lnTo>
                  <a:lnTo>
                    <a:pt x="114" y="483"/>
                  </a:lnTo>
                  <a:lnTo>
                    <a:pt x="114" y="485"/>
                  </a:lnTo>
                  <a:lnTo>
                    <a:pt x="114" y="487"/>
                  </a:lnTo>
                  <a:lnTo>
                    <a:pt x="114" y="488"/>
                  </a:lnTo>
                  <a:lnTo>
                    <a:pt x="116" y="490"/>
                  </a:lnTo>
                  <a:lnTo>
                    <a:pt x="118" y="492"/>
                  </a:lnTo>
                  <a:lnTo>
                    <a:pt x="118" y="492"/>
                  </a:lnTo>
                  <a:lnTo>
                    <a:pt x="118" y="496"/>
                  </a:lnTo>
                  <a:lnTo>
                    <a:pt x="114" y="500"/>
                  </a:lnTo>
                  <a:lnTo>
                    <a:pt x="114" y="504"/>
                  </a:lnTo>
                  <a:lnTo>
                    <a:pt x="114" y="506"/>
                  </a:lnTo>
                  <a:lnTo>
                    <a:pt x="114" y="509"/>
                  </a:lnTo>
                  <a:lnTo>
                    <a:pt x="112" y="509"/>
                  </a:lnTo>
                  <a:lnTo>
                    <a:pt x="110" y="511"/>
                  </a:lnTo>
                  <a:lnTo>
                    <a:pt x="105" y="513"/>
                  </a:lnTo>
                  <a:lnTo>
                    <a:pt x="101" y="515"/>
                  </a:lnTo>
                  <a:lnTo>
                    <a:pt x="95" y="517"/>
                  </a:lnTo>
                  <a:lnTo>
                    <a:pt x="91" y="521"/>
                  </a:lnTo>
                  <a:lnTo>
                    <a:pt x="91" y="525"/>
                  </a:lnTo>
                  <a:lnTo>
                    <a:pt x="91" y="530"/>
                  </a:lnTo>
                  <a:lnTo>
                    <a:pt x="91" y="530"/>
                  </a:lnTo>
                  <a:lnTo>
                    <a:pt x="91" y="534"/>
                  </a:lnTo>
                  <a:lnTo>
                    <a:pt x="95" y="538"/>
                  </a:lnTo>
                  <a:lnTo>
                    <a:pt x="91" y="540"/>
                  </a:lnTo>
                  <a:lnTo>
                    <a:pt x="91" y="544"/>
                  </a:lnTo>
                  <a:lnTo>
                    <a:pt x="91" y="546"/>
                  </a:lnTo>
                  <a:lnTo>
                    <a:pt x="89" y="549"/>
                  </a:lnTo>
                  <a:lnTo>
                    <a:pt x="76" y="553"/>
                  </a:lnTo>
                  <a:lnTo>
                    <a:pt x="70" y="557"/>
                  </a:lnTo>
                  <a:lnTo>
                    <a:pt x="68" y="563"/>
                  </a:lnTo>
                  <a:lnTo>
                    <a:pt x="66" y="568"/>
                  </a:lnTo>
                  <a:lnTo>
                    <a:pt x="63" y="574"/>
                  </a:lnTo>
                  <a:lnTo>
                    <a:pt x="63" y="574"/>
                  </a:lnTo>
                  <a:lnTo>
                    <a:pt x="63" y="578"/>
                  </a:lnTo>
                  <a:lnTo>
                    <a:pt x="61" y="584"/>
                  </a:lnTo>
                  <a:lnTo>
                    <a:pt x="61" y="587"/>
                  </a:lnTo>
                  <a:lnTo>
                    <a:pt x="65" y="591"/>
                  </a:lnTo>
                  <a:lnTo>
                    <a:pt x="66" y="593"/>
                  </a:lnTo>
                  <a:lnTo>
                    <a:pt x="66" y="595"/>
                  </a:lnTo>
                  <a:lnTo>
                    <a:pt x="66" y="597"/>
                  </a:lnTo>
                  <a:lnTo>
                    <a:pt x="66" y="599"/>
                  </a:lnTo>
                  <a:lnTo>
                    <a:pt x="68" y="603"/>
                  </a:lnTo>
                  <a:lnTo>
                    <a:pt x="68" y="604"/>
                  </a:lnTo>
                  <a:lnTo>
                    <a:pt x="68" y="606"/>
                  </a:lnTo>
                  <a:lnTo>
                    <a:pt x="66" y="608"/>
                  </a:lnTo>
                  <a:lnTo>
                    <a:pt x="61" y="608"/>
                  </a:lnTo>
                  <a:lnTo>
                    <a:pt x="59" y="610"/>
                  </a:lnTo>
                  <a:lnTo>
                    <a:pt x="46" y="618"/>
                  </a:lnTo>
                  <a:lnTo>
                    <a:pt x="47" y="622"/>
                  </a:lnTo>
                  <a:lnTo>
                    <a:pt x="55" y="631"/>
                  </a:lnTo>
                  <a:lnTo>
                    <a:pt x="63" y="639"/>
                  </a:lnTo>
                  <a:lnTo>
                    <a:pt x="65" y="641"/>
                  </a:lnTo>
                  <a:lnTo>
                    <a:pt x="65" y="641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3" y="646"/>
                  </a:lnTo>
                  <a:lnTo>
                    <a:pt x="63" y="646"/>
                  </a:lnTo>
                  <a:lnTo>
                    <a:pt x="59" y="650"/>
                  </a:lnTo>
                  <a:lnTo>
                    <a:pt x="59" y="650"/>
                  </a:lnTo>
                  <a:lnTo>
                    <a:pt x="57" y="656"/>
                  </a:lnTo>
                  <a:lnTo>
                    <a:pt x="55" y="656"/>
                  </a:lnTo>
                  <a:lnTo>
                    <a:pt x="55" y="656"/>
                  </a:lnTo>
                  <a:lnTo>
                    <a:pt x="51" y="656"/>
                  </a:lnTo>
                  <a:lnTo>
                    <a:pt x="49" y="656"/>
                  </a:lnTo>
                  <a:lnTo>
                    <a:pt x="49" y="656"/>
                  </a:lnTo>
                  <a:lnTo>
                    <a:pt x="47" y="658"/>
                  </a:lnTo>
                  <a:lnTo>
                    <a:pt x="46" y="658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2"/>
                  </a:lnTo>
                  <a:lnTo>
                    <a:pt x="42" y="662"/>
                  </a:lnTo>
                  <a:lnTo>
                    <a:pt x="42" y="663"/>
                  </a:lnTo>
                  <a:lnTo>
                    <a:pt x="44" y="665"/>
                  </a:lnTo>
                  <a:lnTo>
                    <a:pt x="44" y="665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38" y="669"/>
                  </a:lnTo>
                  <a:lnTo>
                    <a:pt x="38" y="671"/>
                  </a:lnTo>
                  <a:lnTo>
                    <a:pt x="36" y="671"/>
                  </a:lnTo>
                  <a:lnTo>
                    <a:pt x="34" y="675"/>
                  </a:lnTo>
                  <a:lnTo>
                    <a:pt x="32" y="677"/>
                  </a:lnTo>
                  <a:lnTo>
                    <a:pt x="32" y="677"/>
                  </a:lnTo>
                  <a:lnTo>
                    <a:pt x="30" y="675"/>
                  </a:lnTo>
                  <a:lnTo>
                    <a:pt x="28" y="677"/>
                  </a:lnTo>
                  <a:lnTo>
                    <a:pt x="27" y="679"/>
                  </a:lnTo>
                  <a:lnTo>
                    <a:pt x="23" y="684"/>
                  </a:lnTo>
                  <a:lnTo>
                    <a:pt x="21" y="686"/>
                  </a:lnTo>
                  <a:lnTo>
                    <a:pt x="19" y="686"/>
                  </a:lnTo>
                  <a:lnTo>
                    <a:pt x="19" y="686"/>
                  </a:lnTo>
                  <a:lnTo>
                    <a:pt x="8" y="682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2" y="692"/>
                  </a:lnTo>
                  <a:lnTo>
                    <a:pt x="0" y="696"/>
                  </a:lnTo>
                  <a:lnTo>
                    <a:pt x="0" y="698"/>
                  </a:lnTo>
                  <a:lnTo>
                    <a:pt x="0" y="698"/>
                  </a:lnTo>
                  <a:lnTo>
                    <a:pt x="4" y="703"/>
                  </a:lnTo>
                  <a:lnTo>
                    <a:pt x="4" y="705"/>
                  </a:lnTo>
                  <a:lnTo>
                    <a:pt x="4" y="707"/>
                  </a:lnTo>
                  <a:lnTo>
                    <a:pt x="2" y="715"/>
                  </a:lnTo>
                  <a:lnTo>
                    <a:pt x="2" y="717"/>
                  </a:lnTo>
                  <a:lnTo>
                    <a:pt x="2" y="717"/>
                  </a:lnTo>
                  <a:lnTo>
                    <a:pt x="4" y="721"/>
                  </a:lnTo>
                  <a:lnTo>
                    <a:pt x="4" y="721"/>
                  </a:lnTo>
                  <a:lnTo>
                    <a:pt x="6" y="722"/>
                  </a:lnTo>
                  <a:lnTo>
                    <a:pt x="6" y="722"/>
                  </a:lnTo>
                  <a:lnTo>
                    <a:pt x="8" y="722"/>
                  </a:lnTo>
                  <a:lnTo>
                    <a:pt x="8" y="722"/>
                  </a:lnTo>
                  <a:lnTo>
                    <a:pt x="11" y="722"/>
                  </a:lnTo>
                  <a:lnTo>
                    <a:pt x="11" y="722"/>
                  </a:lnTo>
                  <a:lnTo>
                    <a:pt x="13" y="724"/>
                  </a:lnTo>
                  <a:lnTo>
                    <a:pt x="17" y="730"/>
                  </a:lnTo>
                  <a:lnTo>
                    <a:pt x="19" y="732"/>
                  </a:lnTo>
                  <a:lnTo>
                    <a:pt x="19" y="734"/>
                  </a:lnTo>
                  <a:lnTo>
                    <a:pt x="19" y="734"/>
                  </a:lnTo>
                  <a:lnTo>
                    <a:pt x="36" y="738"/>
                  </a:lnTo>
                  <a:lnTo>
                    <a:pt x="38" y="738"/>
                  </a:lnTo>
                  <a:lnTo>
                    <a:pt x="38" y="736"/>
                  </a:lnTo>
                  <a:lnTo>
                    <a:pt x="38" y="736"/>
                  </a:lnTo>
                  <a:lnTo>
                    <a:pt x="40" y="734"/>
                  </a:lnTo>
                  <a:lnTo>
                    <a:pt x="40" y="734"/>
                  </a:lnTo>
                  <a:lnTo>
                    <a:pt x="40" y="732"/>
                  </a:lnTo>
                  <a:lnTo>
                    <a:pt x="40" y="726"/>
                  </a:lnTo>
                  <a:lnTo>
                    <a:pt x="40" y="724"/>
                  </a:lnTo>
                  <a:lnTo>
                    <a:pt x="40" y="724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4" y="722"/>
                  </a:lnTo>
                  <a:lnTo>
                    <a:pt x="44" y="722"/>
                  </a:lnTo>
                  <a:lnTo>
                    <a:pt x="55" y="728"/>
                  </a:lnTo>
                  <a:lnTo>
                    <a:pt x="57" y="728"/>
                  </a:lnTo>
                  <a:lnTo>
                    <a:pt x="57" y="730"/>
                  </a:lnTo>
                  <a:lnTo>
                    <a:pt x="57" y="732"/>
                  </a:lnTo>
                  <a:lnTo>
                    <a:pt x="57" y="734"/>
                  </a:lnTo>
                  <a:lnTo>
                    <a:pt x="57" y="736"/>
                  </a:lnTo>
                  <a:lnTo>
                    <a:pt x="57" y="740"/>
                  </a:lnTo>
                  <a:lnTo>
                    <a:pt x="59" y="740"/>
                  </a:lnTo>
                  <a:lnTo>
                    <a:pt x="61" y="740"/>
                  </a:lnTo>
                  <a:lnTo>
                    <a:pt x="87" y="747"/>
                  </a:lnTo>
                  <a:lnTo>
                    <a:pt x="95" y="751"/>
                  </a:lnTo>
                  <a:lnTo>
                    <a:pt x="99" y="753"/>
                  </a:lnTo>
                  <a:lnTo>
                    <a:pt x="99" y="753"/>
                  </a:lnTo>
                  <a:lnTo>
                    <a:pt x="101" y="753"/>
                  </a:lnTo>
                  <a:lnTo>
                    <a:pt x="101" y="753"/>
                  </a:lnTo>
                  <a:lnTo>
                    <a:pt x="103" y="753"/>
                  </a:lnTo>
                  <a:lnTo>
                    <a:pt x="103" y="753"/>
                  </a:lnTo>
                  <a:lnTo>
                    <a:pt x="105" y="751"/>
                  </a:lnTo>
                  <a:lnTo>
                    <a:pt x="105" y="749"/>
                  </a:lnTo>
                  <a:lnTo>
                    <a:pt x="106" y="749"/>
                  </a:lnTo>
                  <a:lnTo>
                    <a:pt x="114" y="749"/>
                  </a:lnTo>
                  <a:lnTo>
                    <a:pt x="116" y="749"/>
                  </a:lnTo>
                  <a:lnTo>
                    <a:pt x="116" y="749"/>
                  </a:lnTo>
                  <a:lnTo>
                    <a:pt x="118" y="749"/>
                  </a:lnTo>
                  <a:lnTo>
                    <a:pt x="120" y="747"/>
                  </a:lnTo>
                  <a:lnTo>
                    <a:pt x="122" y="745"/>
                  </a:lnTo>
                  <a:lnTo>
                    <a:pt x="122" y="745"/>
                  </a:lnTo>
                  <a:lnTo>
                    <a:pt x="124" y="745"/>
                  </a:lnTo>
                  <a:lnTo>
                    <a:pt x="124" y="745"/>
                  </a:lnTo>
                  <a:lnTo>
                    <a:pt x="125" y="745"/>
                  </a:lnTo>
                  <a:lnTo>
                    <a:pt x="137" y="755"/>
                  </a:lnTo>
                  <a:lnTo>
                    <a:pt x="143" y="757"/>
                  </a:lnTo>
                  <a:lnTo>
                    <a:pt x="146" y="760"/>
                  </a:lnTo>
                  <a:lnTo>
                    <a:pt x="148" y="760"/>
                  </a:lnTo>
                  <a:lnTo>
                    <a:pt x="150" y="760"/>
                  </a:lnTo>
                  <a:lnTo>
                    <a:pt x="152" y="760"/>
                  </a:lnTo>
                  <a:lnTo>
                    <a:pt x="158" y="759"/>
                  </a:lnTo>
                  <a:lnTo>
                    <a:pt x="158" y="759"/>
                  </a:lnTo>
                  <a:lnTo>
                    <a:pt x="160" y="760"/>
                  </a:lnTo>
                  <a:lnTo>
                    <a:pt x="162" y="760"/>
                  </a:lnTo>
                  <a:lnTo>
                    <a:pt x="163" y="762"/>
                  </a:lnTo>
                  <a:lnTo>
                    <a:pt x="167" y="764"/>
                  </a:lnTo>
                  <a:lnTo>
                    <a:pt x="171" y="764"/>
                  </a:lnTo>
                  <a:lnTo>
                    <a:pt x="173" y="766"/>
                  </a:lnTo>
                  <a:lnTo>
                    <a:pt x="173" y="766"/>
                  </a:lnTo>
                  <a:lnTo>
                    <a:pt x="175" y="764"/>
                  </a:lnTo>
                  <a:lnTo>
                    <a:pt x="175" y="764"/>
                  </a:lnTo>
                  <a:lnTo>
                    <a:pt x="177" y="764"/>
                  </a:lnTo>
                  <a:lnTo>
                    <a:pt x="181" y="764"/>
                  </a:lnTo>
                  <a:lnTo>
                    <a:pt x="181" y="764"/>
                  </a:lnTo>
                  <a:lnTo>
                    <a:pt x="182" y="766"/>
                  </a:lnTo>
                  <a:lnTo>
                    <a:pt x="182" y="766"/>
                  </a:lnTo>
                  <a:lnTo>
                    <a:pt x="184" y="768"/>
                  </a:lnTo>
                  <a:lnTo>
                    <a:pt x="190" y="772"/>
                  </a:lnTo>
                  <a:lnTo>
                    <a:pt x="196" y="776"/>
                  </a:lnTo>
                  <a:lnTo>
                    <a:pt x="198" y="778"/>
                  </a:lnTo>
                  <a:lnTo>
                    <a:pt x="200" y="779"/>
                  </a:lnTo>
                  <a:lnTo>
                    <a:pt x="202" y="779"/>
                  </a:lnTo>
                  <a:lnTo>
                    <a:pt x="203" y="778"/>
                  </a:lnTo>
                  <a:lnTo>
                    <a:pt x="203" y="778"/>
                  </a:lnTo>
                  <a:lnTo>
                    <a:pt x="205" y="778"/>
                  </a:lnTo>
                  <a:lnTo>
                    <a:pt x="205" y="778"/>
                  </a:lnTo>
                  <a:lnTo>
                    <a:pt x="205" y="779"/>
                  </a:lnTo>
                  <a:lnTo>
                    <a:pt x="205" y="779"/>
                  </a:lnTo>
                  <a:lnTo>
                    <a:pt x="205" y="781"/>
                  </a:lnTo>
                  <a:lnTo>
                    <a:pt x="207" y="783"/>
                  </a:lnTo>
                  <a:lnTo>
                    <a:pt x="209" y="783"/>
                  </a:lnTo>
                  <a:lnTo>
                    <a:pt x="209" y="785"/>
                  </a:lnTo>
                  <a:lnTo>
                    <a:pt x="209" y="785"/>
                  </a:lnTo>
                  <a:lnTo>
                    <a:pt x="211" y="787"/>
                  </a:lnTo>
                  <a:lnTo>
                    <a:pt x="211" y="789"/>
                  </a:lnTo>
                  <a:lnTo>
                    <a:pt x="213" y="789"/>
                  </a:lnTo>
                  <a:lnTo>
                    <a:pt x="213" y="789"/>
                  </a:lnTo>
                  <a:lnTo>
                    <a:pt x="215" y="789"/>
                  </a:lnTo>
                  <a:lnTo>
                    <a:pt x="215" y="789"/>
                  </a:lnTo>
                  <a:lnTo>
                    <a:pt x="217" y="789"/>
                  </a:lnTo>
                  <a:lnTo>
                    <a:pt x="217" y="789"/>
                  </a:lnTo>
                  <a:lnTo>
                    <a:pt x="219" y="791"/>
                  </a:lnTo>
                  <a:lnTo>
                    <a:pt x="219" y="791"/>
                  </a:lnTo>
                  <a:lnTo>
                    <a:pt x="221" y="791"/>
                  </a:lnTo>
                  <a:lnTo>
                    <a:pt x="224" y="791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26" y="795"/>
                  </a:lnTo>
                  <a:lnTo>
                    <a:pt x="226" y="795"/>
                  </a:lnTo>
                  <a:lnTo>
                    <a:pt x="226" y="797"/>
                  </a:lnTo>
                  <a:lnTo>
                    <a:pt x="226" y="797"/>
                  </a:lnTo>
                  <a:lnTo>
                    <a:pt x="228" y="798"/>
                  </a:lnTo>
                  <a:lnTo>
                    <a:pt x="228" y="800"/>
                  </a:lnTo>
                  <a:lnTo>
                    <a:pt x="230" y="800"/>
                  </a:lnTo>
                  <a:lnTo>
                    <a:pt x="234" y="802"/>
                  </a:lnTo>
                  <a:lnTo>
                    <a:pt x="236" y="806"/>
                  </a:lnTo>
                  <a:lnTo>
                    <a:pt x="238" y="808"/>
                  </a:lnTo>
                  <a:lnTo>
                    <a:pt x="238" y="808"/>
                  </a:lnTo>
                  <a:lnTo>
                    <a:pt x="238" y="810"/>
                  </a:lnTo>
                  <a:lnTo>
                    <a:pt x="238" y="812"/>
                  </a:lnTo>
                  <a:lnTo>
                    <a:pt x="238" y="814"/>
                  </a:lnTo>
                  <a:lnTo>
                    <a:pt x="238" y="816"/>
                  </a:lnTo>
                  <a:lnTo>
                    <a:pt x="238" y="818"/>
                  </a:lnTo>
                  <a:lnTo>
                    <a:pt x="240" y="819"/>
                  </a:lnTo>
                  <a:lnTo>
                    <a:pt x="240" y="823"/>
                  </a:lnTo>
                  <a:lnTo>
                    <a:pt x="240" y="823"/>
                  </a:lnTo>
                  <a:lnTo>
                    <a:pt x="240" y="825"/>
                  </a:lnTo>
                  <a:lnTo>
                    <a:pt x="241" y="825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5" y="829"/>
                  </a:lnTo>
                  <a:lnTo>
                    <a:pt x="245" y="829"/>
                  </a:lnTo>
                  <a:lnTo>
                    <a:pt x="245" y="833"/>
                  </a:lnTo>
                  <a:lnTo>
                    <a:pt x="245" y="835"/>
                  </a:lnTo>
                  <a:lnTo>
                    <a:pt x="245" y="835"/>
                  </a:lnTo>
                  <a:lnTo>
                    <a:pt x="247" y="835"/>
                  </a:lnTo>
                  <a:lnTo>
                    <a:pt x="249" y="837"/>
                  </a:lnTo>
                  <a:lnTo>
                    <a:pt x="249" y="838"/>
                  </a:lnTo>
                  <a:lnTo>
                    <a:pt x="266" y="816"/>
                  </a:lnTo>
                  <a:lnTo>
                    <a:pt x="270" y="804"/>
                  </a:lnTo>
                  <a:lnTo>
                    <a:pt x="274" y="802"/>
                  </a:lnTo>
                  <a:lnTo>
                    <a:pt x="276" y="800"/>
                  </a:lnTo>
                  <a:lnTo>
                    <a:pt x="278" y="798"/>
                  </a:lnTo>
                  <a:lnTo>
                    <a:pt x="283" y="791"/>
                  </a:lnTo>
                  <a:lnTo>
                    <a:pt x="312" y="738"/>
                  </a:lnTo>
                  <a:lnTo>
                    <a:pt x="321" y="728"/>
                  </a:lnTo>
                  <a:lnTo>
                    <a:pt x="321" y="724"/>
                  </a:lnTo>
                  <a:lnTo>
                    <a:pt x="323" y="722"/>
                  </a:lnTo>
                  <a:lnTo>
                    <a:pt x="327" y="715"/>
                  </a:lnTo>
                  <a:lnTo>
                    <a:pt x="352" y="669"/>
                  </a:lnTo>
                  <a:lnTo>
                    <a:pt x="361" y="646"/>
                  </a:lnTo>
                  <a:lnTo>
                    <a:pt x="369" y="633"/>
                  </a:lnTo>
                  <a:lnTo>
                    <a:pt x="375" y="627"/>
                  </a:lnTo>
                  <a:lnTo>
                    <a:pt x="392" y="610"/>
                  </a:lnTo>
                  <a:lnTo>
                    <a:pt x="397" y="604"/>
                  </a:lnTo>
                  <a:lnTo>
                    <a:pt x="397" y="603"/>
                  </a:lnTo>
                  <a:lnTo>
                    <a:pt x="399" y="601"/>
                  </a:lnTo>
                  <a:lnTo>
                    <a:pt x="399" y="599"/>
                  </a:lnTo>
                  <a:lnTo>
                    <a:pt x="399" y="599"/>
                  </a:lnTo>
                  <a:lnTo>
                    <a:pt x="397" y="601"/>
                  </a:lnTo>
                  <a:lnTo>
                    <a:pt x="392" y="603"/>
                  </a:lnTo>
                  <a:lnTo>
                    <a:pt x="388" y="603"/>
                  </a:lnTo>
                  <a:lnTo>
                    <a:pt x="390" y="599"/>
                  </a:lnTo>
                  <a:lnTo>
                    <a:pt x="390" y="597"/>
                  </a:lnTo>
                  <a:lnTo>
                    <a:pt x="397" y="597"/>
                  </a:lnTo>
                  <a:lnTo>
                    <a:pt x="396" y="589"/>
                  </a:lnTo>
                  <a:lnTo>
                    <a:pt x="397" y="582"/>
                  </a:lnTo>
                  <a:lnTo>
                    <a:pt x="420" y="536"/>
                  </a:lnTo>
                  <a:lnTo>
                    <a:pt x="443" y="504"/>
                  </a:lnTo>
                  <a:lnTo>
                    <a:pt x="445" y="502"/>
                  </a:lnTo>
                  <a:lnTo>
                    <a:pt x="445" y="500"/>
                  </a:lnTo>
                  <a:lnTo>
                    <a:pt x="447" y="498"/>
                  </a:lnTo>
                  <a:lnTo>
                    <a:pt x="449" y="496"/>
                  </a:lnTo>
                  <a:lnTo>
                    <a:pt x="451" y="492"/>
                  </a:lnTo>
                  <a:lnTo>
                    <a:pt x="451" y="490"/>
                  </a:lnTo>
                  <a:lnTo>
                    <a:pt x="453" y="488"/>
                  </a:lnTo>
                  <a:lnTo>
                    <a:pt x="458" y="485"/>
                  </a:lnTo>
                  <a:lnTo>
                    <a:pt x="462" y="483"/>
                  </a:lnTo>
                  <a:lnTo>
                    <a:pt x="468" y="473"/>
                  </a:lnTo>
                  <a:lnTo>
                    <a:pt x="470" y="471"/>
                  </a:lnTo>
                  <a:lnTo>
                    <a:pt x="472" y="471"/>
                  </a:lnTo>
                  <a:lnTo>
                    <a:pt x="472" y="468"/>
                  </a:lnTo>
                  <a:lnTo>
                    <a:pt x="472" y="468"/>
                  </a:lnTo>
                  <a:lnTo>
                    <a:pt x="473" y="466"/>
                  </a:lnTo>
                  <a:lnTo>
                    <a:pt x="475" y="464"/>
                  </a:lnTo>
                  <a:lnTo>
                    <a:pt x="485" y="458"/>
                  </a:lnTo>
                  <a:lnTo>
                    <a:pt x="517" y="418"/>
                  </a:lnTo>
                  <a:lnTo>
                    <a:pt x="523" y="416"/>
                  </a:lnTo>
                  <a:lnTo>
                    <a:pt x="523" y="414"/>
                  </a:lnTo>
                  <a:lnTo>
                    <a:pt x="521" y="414"/>
                  </a:lnTo>
                  <a:lnTo>
                    <a:pt x="521" y="412"/>
                  </a:lnTo>
                  <a:lnTo>
                    <a:pt x="521" y="412"/>
                  </a:lnTo>
                  <a:lnTo>
                    <a:pt x="521" y="410"/>
                  </a:lnTo>
                  <a:lnTo>
                    <a:pt x="529" y="412"/>
                  </a:lnTo>
                  <a:lnTo>
                    <a:pt x="534" y="412"/>
                  </a:lnTo>
                  <a:lnTo>
                    <a:pt x="542" y="410"/>
                  </a:lnTo>
                  <a:lnTo>
                    <a:pt x="563" y="399"/>
                  </a:lnTo>
                  <a:lnTo>
                    <a:pt x="569" y="393"/>
                  </a:lnTo>
                  <a:lnTo>
                    <a:pt x="572" y="388"/>
                  </a:lnTo>
                  <a:lnTo>
                    <a:pt x="570" y="388"/>
                  </a:lnTo>
                  <a:lnTo>
                    <a:pt x="567" y="390"/>
                  </a:lnTo>
                  <a:lnTo>
                    <a:pt x="565" y="391"/>
                  </a:lnTo>
                  <a:lnTo>
                    <a:pt x="563" y="393"/>
                  </a:lnTo>
                  <a:lnTo>
                    <a:pt x="559" y="388"/>
                  </a:lnTo>
                  <a:lnTo>
                    <a:pt x="563" y="384"/>
                  </a:lnTo>
                  <a:lnTo>
                    <a:pt x="570" y="382"/>
                  </a:lnTo>
                  <a:lnTo>
                    <a:pt x="574" y="386"/>
                  </a:lnTo>
                  <a:lnTo>
                    <a:pt x="593" y="371"/>
                  </a:lnTo>
                  <a:lnTo>
                    <a:pt x="597" y="367"/>
                  </a:lnTo>
                  <a:lnTo>
                    <a:pt x="599" y="361"/>
                  </a:lnTo>
                  <a:lnTo>
                    <a:pt x="601" y="359"/>
                  </a:lnTo>
                  <a:lnTo>
                    <a:pt x="603" y="357"/>
                  </a:lnTo>
                  <a:lnTo>
                    <a:pt x="609" y="355"/>
                  </a:lnTo>
                  <a:lnTo>
                    <a:pt x="610" y="353"/>
                  </a:lnTo>
                  <a:lnTo>
                    <a:pt x="626" y="338"/>
                  </a:lnTo>
                  <a:lnTo>
                    <a:pt x="628" y="334"/>
                  </a:lnTo>
                  <a:lnTo>
                    <a:pt x="629" y="329"/>
                  </a:lnTo>
                  <a:lnTo>
                    <a:pt x="633" y="321"/>
                  </a:lnTo>
                  <a:lnTo>
                    <a:pt x="635" y="313"/>
                  </a:lnTo>
                  <a:lnTo>
                    <a:pt x="633" y="308"/>
                  </a:lnTo>
                  <a:lnTo>
                    <a:pt x="631" y="308"/>
                  </a:lnTo>
                  <a:lnTo>
                    <a:pt x="631" y="308"/>
                  </a:lnTo>
                  <a:lnTo>
                    <a:pt x="629" y="308"/>
                  </a:lnTo>
                  <a:lnTo>
                    <a:pt x="629" y="306"/>
                  </a:lnTo>
                  <a:lnTo>
                    <a:pt x="633" y="304"/>
                  </a:lnTo>
                  <a:lnTo>
                    <a:pt x="637" y="302"/>
                  </a:lnTo>
                  <a:lnTo>
                    <a:pt x="639" y="298"/>
                  </a:lnTo>
                  <a:lnTo>
                    <a:pt x="639" y="293"/>
                  </a:lnTo>
                  <a:lnTo>
                    <a:pt x="639" y="291"/>
                  </a:lnTo>
                  <a:lnTo>
                    <a:pt x="654" y="268"/>
                  </a:lnTo>
                  <a:lnTo>
                    <a:pt x="656" y="264"/>
                  </a:lnTo>
                  <a:lnTo>
                    <a:pt x="664" y="215"/>
                  </a:lnTo>
                  <a:lnTo>
                    <a:pt x="664" y="213"/>
                  </a:lnTo>
                  <a:lnTo>
                    <a:pt x="662" y="209"/>
                  </a:lnTo>
                  <a:lnTo>
                    <a:pt x="662" y="207"/>
                  </a:lnTo>
                  <a:lnTo>
                    <a:pt x="664" y="205"/>
                  </a:lnTo>
                  <a:lnTo>
                    <a:pt x="666" y="201"/>
                  </a:lnTo>
                  <a:lnTo>
                    <a:pt x="666" y="199"/>
                  </a:lnTo>
                  <a:lnTo>
                    <a:pt x="666" y="194"/>
                  </a:lnTo>
                  <a:lnTo>
                    <a:pt x="677" y="137"/>
                  </a:lnTo>
                  <a:lnTo>
                    <a:pt x="696" y="87"/>
                  </a:lnTo>
                  <a:lnTo>
                    <a:pt x="696" y="81"/>
                  </a:lnTo>
                  <a:lnTo>
                    <a:pt x="698" y="78"/>
                  </a:lnTo>
                  <a:lnTo>
                    <a:pt x="698" y="76"/>
                  </a:lnTo>
                  <a:lnTo>
                    <a:pt x="698" y="70"/>
                  </a:lnTo>
                  <a:lnTo>
                    <a:pt x="700" y="70"/>
                  </a:lnTo>
                  <a:lnTo>
                    <a:pt x="706" y="60"/>
                  </a:lnTo>
                  <a:lnTo>
                    <a:pt x="706" y="57"/>
                  </a:lnTo>
                  <a:lnTo>
                    <a:pt x="707" y="53"/>
                  </a:lnTo>
                  <a:lnTo>
                    <a:pt x="709" y="40"/>
                  </a:lnTo>
                  <a:lnTo>
                    <a:pt x="713" y="15"/>
                  </a:lnTo>
                  <a:lnTo>
                    <a:pt x="715" y="7"/>
                  </a:lnTo>
                  <a:lnTo>
                    <a:pt x="68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4BDC41B-A392-3E48-B5C1-E26746A8B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8070" y="3511614"/>
              <a:ext cx="1755775" cy="1406525"/>
            </a:xfrm>
            <a:custGeom>
              <a:avLst/>
              <a:gdLst>
                <a:gd name="T0" fmla="*/ 1063 w 1106"/>
                <a:gd name="T1" fmla="*/ 258 h 886"/>
                <a:gd name="T2" fmla="*/ 964 w 1106"/>
                <a:gd name="T3" fmla="*/ 251 h 886"/>
                <a:gd name="T4" fmla="*/ 859 w 1106"/>
                <a:gd name="T5" fmla="*/ 274 h 886"/>
                <a:gd name="T6" fmla="*/ 743 w 1106"/>
                <a:gd name="T7" fmla="*/ 291 h 886"/>
                <a:gd name="T8" fmla="*/ 694 w 1106"/>
                <a:gd name="T9" fmla="*/ 354 h 886"/>
                <a:gd name="T10" fmla="*/ 601 w 1106"/>
                <a:gd name="T11" fmla="*/ 393 h 886"/>
                <a:gd name="T12" fmla="*/ 505 w 1106"/>
                <a:gd name="T13" fmla="*/ 492 h 886"/>
                <a:gd name="T14" fmla="*/ 420 w 1106"/>
                <a:gd name="T15" fmla="*/ 462 h 886"/>
                <a:gd name="T16" fmla="*/ 414 w 1106"/>
                <a:gd name="T17" fmla="*/ 344 h 886"/>
                <a:gd name="T18" fmla="*/ 321 w 1106"/>
                <a:gd name="T19" fmla="*/ 395 h 886"/>
                <a:gd name="T20" fmla="*/ 296 w 1106"/>
                <a:gd name="T21" fmla="*/ 401 h 886"/>
                <a:gd name="T22" fmla="*/ 294 w 1106"/>
                <a:gd name="T23" fmla="*/ 331 h 886"/>
                <a:gd name="T24" fmla="*/ 283 w 1106"/>
                <a:gd name="T25" fmla="*/ 315 h 886"/>
                <a:gd name="T26" fmla="*/ 270 w 1106"/>
                <a:gd name="T27" fmla="*/ 314 h 886"/>
                <a:gd name="T28" fmla="*/ 245 w 1106"/>
                <a:gd name="T29" fmla="*/ 291 h 886"/>
                <a:gd name="T30" fmla="*/ 232 w 1106"/>
                <a:gd name="T31" fmla="*/ 287 h 886"/>
                <a:gd name="T32" fmla="*/ 220 w 1106"/>
                <a:gd name="T33" fmla="*/ 209 h 886"/>
                <a:gd name="T34" fmla="*/ 201 w 1106"/>
                <a:gd name="T35" fmla="*/ 74 h 886"/>
                <a:gd name="T36" fmla="*/ 108 w 1106"/>
                <a:gd name="T37" fmla="*/ 11 h 886"/>
                <a:gd name="T38" fmla="*/ 39 w 1106"/>
                <a:gd name="T39" fmla="*/ 62 h 886"/>
                <a:gd name="T40" fmla="*/ 17 w 1106"/>
                <a:gd name="T41" fmla="*/ 159 h 886"/>
                <a:gd name="T42" fmla="*/ 70 w 1106"/>
                <a:gd name="T43" fmla="*/ 237 h 886"/>
                <a:gd name="T44" fmla="*/ 89 w 1106"/>
                <a:gd name="T45" fmla="*/ 302 h 886"/>
                <a:gd name="T46" fmla="*/ 87 w 1106"/>
                <a:gd name="T47" fmla="*/ 437 h 886"/>
                <a:gd name="T48" fmla="*/ 22 w 1106"/>
                <a:gd name="T49" fmla="*/ 462 h 886"/>
                <a:gd name="T50" fmla="*/ 13 w 1106"/>
                <a:gd name="T51" fmla="*/ 473 h 886"/>
                <a:gd name="T52" fmla="*/ 19 w 1106"/>
                <a:gd name="T53" fmla="*/ 508 h 886"/>
                <a:gd name="T54" fmla="*/ 39 w 1106"/>
                <a:gd name="T55" fmla="*/ 511 h 886"/>
                <a:gd name="T56" fmla="*/ 57 w 1106"/>
                <a:gd name="T57" fmla="*/ 544 h 886"/>
                <a:gd name="T58" fmla="*/ 41 w 1106"/>
                <a:gd name="T59" fmla="*/ 529 h 886"/>
                <a:gd name="T60" fmla="*/ 60 w 1106"/>
                <a:gd name="T61" fmla="*/ 567 h 886"/>
                <a:gd name="T62" fmla="*/ 106 w 1106"/>
                <a:gd name="T63" fmla="*/ 639 h 886"/>
                <a:gd name="T64" fmla="*/ 102 w 1106"/>
                <a:gd name="T65" fmla="*/ 705 h 886"/>
                <a:gd name="T66" fmla="*/ 98 w 1106"/>
                <a:gd name="T67" fmla="*/ 736 h 886"/>
                <a:gd name="T68" fmla="*/ 106 w 1106"/>
                <a:gd name="T69" fmla="*/ 761 h 886"/>
                <a:gd name="T70" fmla="*/ 121 w 1106"/>
                <a:gd name="T71" fmla="*/ 766 h 886"/>
                <a:gd name="T72" fmla="*/ 125 w 1106"/>
                <a:gd name="T73" fmla="*/ 736 h 886"/>
                <a:gd name="T74" fmla="*/ 184 w 1106"/>
                <a:gd name="T75" fmla="*/ 766 h 886"/>
                <a:gd name="T76" fmla="*/ 184 w 1106"/>
                <a:gd name="T77" fmla="*/ 795 h 886"/>
                <a:gd name="T78" fmla="*/ 232 w 1106"/>
                <a:gd name="T79" fmla="*/ 789 h 886"/>
                <a:gd name="T80" fmla="*/ 273 w 1106"/>
                <a:gd name="T81" fmla="*/ 820 h 886"/>
                <a:gd name="T82" fmla="*/ 287 w 1106"/>
                <a:gd name="T83" fmla="*/ 846 h 886"/>
                <a:gd name="T84" fmla="*/ 363 w 1106"/>
                <a:gd name="T85" fmla="*/ 873 h 886"/>
                <a:gd name="T86" fmla="*/ 416 w 1106"/>
                <a:gd name="T87" fmla="*/ 858 h 886"/>
                <a:gd name="T88" fmla="*/ 448 w 1106"/>
                <a:gd name="T89" fmla="*/ 835 h 886"/>
                <a:gd name="T90" fmla="*/ 536 w 1106"/>
                <a:gd name="T91" fmla="*/ 795 h 886"/>
                <a:gd name="T92" fmla="*/ 633 w 1106"/>
                <a:gd name="T93" fmla="*/ 793 h 886"/>
                <a:gd name="T94" fmla="*/ 717 w 1106"/>
                <a:gd name="T95" fmla="*/ 778 h 886"/>
                <a:gd name="T96" fmla="*/ 758 w 1106"/>
                <a:gd name="T97" fmla="*/ 734 h 886"/>
                <a:gd name="T98" fmla="*/ 861 w 1106"/>
                <a:gd name="T99" fmla="*/ 723 h 886"/>
                <a:gd name="T100" fmla="*/ 867 w 1106"/>
                <a:gd name="T101" fmla="*/ 723 h 886"/>
                <a:gd name="T102" fmla="*/ 909 w 1106"/>
                <a:gd name="T103" fmla="*/ 730 h 886"/>
                <a:gd name="T104" fmla="*/ 973 w 1106"/>
                <a:gd name="T105" fmla="*/ 738 h 886"/>
                <a:gd name="T106" fmla="*/ 1013 w 1106"/>
                <a:gd name="T107" fmla="*/ 702 h 886"/>
                <a:gd name="T108" fmla="*/ 1002 w 1106"/>
                <a:gd name="T109" fmla="*/ 626 h 886"/>
                <a:gd name="T110" fmla="*/ 893 w 1106"/>
                <a:gd name="T111" fmla="*/ 504 h 886"/>
                <a:gd name="T112" fmla="*/ 916 w 1106"/>
                <a:gd name="T113" fmla="*/ 468 h 886"/>
                <a:gd name="T114" fmla="*/ 951 w 1106"/>
                <a:gd name="T115" fmla="*/ 431 h 886"/>
                <a:gd name="T116" fmla="*/ 1027 w 1106"/>
                <a:gd name="T117" fmla="*/ 348 h 886"/>
                <a:gd name="T118" fmla="*/ 1095 w 1106"/>
                <a:gd name="T119" fmla="*/ 30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6" h="886">
                  <a:moveTo>
                    <a:pt x="1105" y="291"/>
                  </a:moveTo>
                  <a:lnTo>
                    <a:pt x="1101" y="287"/>
                  </a:lnTo>
                  <a:lnTo>
                    <a:pt x="1097" y="283"/>
                  </a:lnTo>
                  <a:lnTo>
                    <a:pt x="1097" y="277"/>
                  </a:lnTo>
                  <a:lnTo>
                    <a:pt x="1099" y="276"/>
                  </a:lnTo>
                  <a:lnTo>
                    <a:pt x="1101" y="270"/>
                  </a:lnTo>
                  <a:lnTo>
                    <a:pt x="1103" y="270"/>
                  </a:lnTo>
                  <a:lnTo>
                    <a:pt x="1101" y="264"/>
                  </a:lnTo>
                  <a:lnTo>
                    <a:pt x="1086" y="260"/>
                  </a:lnTo>
                  <a:lnTo>
                    <a:pt x="1078" y="249"/>
                  </a:lnTo>
                  <a:lnTo>
                    <a:pt x="1074" y="249"/>
                  </a:lnTo>
                  <a:lnTo>
                    <a:pt x="1068" y="251"/>
                  </a:lnTo>
                  <a:lnTo>
                    <a:pt x="1063" y="258"/>
                  </a:lnTo>
                  <a:lnTo>
                    <a:pt x="1057" y="262"/>
                  </a:lnTo>
                  <a:lnTo>
                    <a:pt x="1051" y="266"/>
                  </a:lnTo>
                  <a:lnTo>
                    <a:pt x="1044" y="260"/>
                  </a:lnTo>
                  <a:lnTo>
                    <a:pt x="1044" y="255"/>
                  </a:lnTo>
                  <a:lnTo>
                    <a:pt x="1042" y="251"/>
                  </a:lnTo>
                  <a:lnTo>
                    <a:pt x="1038" y="247"/>
                  </a:lnTo>
                  <a:lnTo>
                    <a:pt x="1023" y="239"/>
                  </a:lnTo>
                  <a:lnTo>
                    <a:pt x="1009" y="237"/>
                  </a:lnTo>
                  <a:lnTo>
                    <a:pt x="1004" y="237"/>
                  </a:lnTo>
                  <a:lnTo>
                    <a:pt x="996" y="241"/>
                  </a:lnTo>
                  <a:lnTo>
                    <a:pt x="992" y="241"/>
                  </a:lnTo>
                  <a:lnTo>
                    <a:pt x="971" y="241"/>
                  </a:lnTo>
                  <a:lnTo>
                    <a:pt x="964" y="251"/>
                  </a:lnTo>
                  <a:lnTo>
                    <a:pt x="952" y="256"/>
                  </a:lnTo>
                  <a:lnTo>
                    <a:pt x="941" y="274"/>
                  </a:lnTo>
                  <a:lnTo>
                    <a:pt x="937" y="279"/>
                  </a:lnTo>
                  <a:lnTo>
                    <a:pt x="933" y="285"/>
                  </a:lnTo>
                  <a:lnTo>
                    <a:pt x="914" y="302"/>
                  </a:lnTo>
                  <a:lnTo>
                    <a:pt x="909" y="293"/>
                  </a:lnTo>
                  <a:lnTo>
                    <a:pt x="909" y="291"/>
                  </a:lnTo>
                  <a:lnTo>
                    <a:pt x="907" y="283"/>
                  </a:lnTo>
                  <a:lnTo>
                    <a:pt x="901" y="279"/>
                  </a:lnTo>
                  <a:lnTo>
                    <a:pt x="892" y="277"/>
                  </a:lnTo>
                  <a:lnTo>
                    <a:pt x="880" y="277"/>
                  </a:lnTo>
                  <a:lnTo>
                    <a:pt x="873" y="274"/>
                  </a:lnTo>
                  <a:lnTo>
                    <a:pt x="859" y="274"/>
                  </a:lnTo>
                  <a:lnTo>
                    <a:pt x="850" y="266"/>
                  </a:lnTo>
                  <a:lnTo>
                    <a:pt x="834" y="260"/>
                  </a:lnTo>
                  <a:lnTo>
                    <a:pt x="827" y="249"/>
                  </a:lnTo>
                  <a:lnTo>
                    <a:pt x="819" y="241"/>
                  </a:lnTo>
                  <a:lnTo>
                    <a:pt x="812" y="236"/>
                  </a:lnTo>
                  <a:lnTo>
                    <a:pt x="779" y="220"/>
                  </a:lnTo>
                  <a:lnTo>
                    <a:pt x="776" y="226"/>
                  </a:lnTo>
                  <a:lnTo>
                    <a:pt x="755" y="277"/>
                  </a:lnTo>
                  <a:lnTo>
                    <a:pt x="747" y="277"/>
                  </a:lnTo>
                  <a:lnTo>
                    <a:pt x="747" y="283"/>
                  </a:lnTo>
                  <a:lnTo>
                    <a:pt x="745" y="285"/>
                  </a:lnTo>
                  <a:lnTo>
                    <a:pt x="745" y="289"/>
                  </a:lnTo>
                  <a:lnTo>
                    <a:pt x="743" y="291"/>
                  </a:lnTo>
                  <a:lnTo>
                    <a:pt x="745" y="298"/>
                  </a:lnTo>
                  <a:lnTo>
                    <a:pt x="743" y="306"/>
                  </a:lnTo>
                  <a:lnTo>
                    <a:pt x="743" y="306"/>
                  </a:lnTo>
                  <a:lnTo>
                    <a:pt x="743" y="308"/>
                  </a:lnTo>
                  <a:lnTo>
                    <a:pt x="743" y="310"/>
                  </a:lnTo>
                  <a:lnTo>
                    <a:pt x="747" y="317"/>
                  </a:lnTo>
                  <a:lnTo>
                    <a:pt x="743" y="325"/>
                  </a:lnTo>
                  <a:lnTo>
                    <a:pt x="739" y="327"/>
                  </a:lnTo>
                  <a:lnTo>
                    <a:pt x="730" y="338"/>
                  </a:lnTo>
                  <a:lnTo>
                    <a:pt x="724" y="346"/>
                  </a:lnTo>
                  <a:lnTo>
                    <a:pt x="715" y="354"/>
                  </a:lnTo>
                  <a:lnTo>
                    <a:pt x="703" y="355"/>
                  </a:lnTo>
                  <a:lnTo>
                    <a:pt x="694" y="354"/>
                  </a:lnTo>
                  <a:lnTo>
                    <a:pt x="688" y="352"/>
                  </a:lnTo>
                  <a:lnTo>
                    <a:pt x="680" y="350"/>
                  </a:lnTo>
                  <a:lnTo>
                    <a:pt x="673" y="352"/>
                  </a:lnTo>
                  <a:lnTo>
                    <a:pt x="667" y="350"/>
                  </a:lnTo>
                  <a:lnTo>
                    <a:pt x="661" y="352"/>
                  </a:lnTo>
                  <a:lnTo>
                    <a:pt x="652" y="355"/>
                  </a:lnTo>
                  <a:lnTo>
                    <a:pt x="648" y="365"/>
                  </a:lnTo>
                  <a:lnTo>
                    <a:pt x="639" y="371"/>
                  </a:lnTo>
                  <a:lnTo>
                    <a:pt x="629" y="376"/>
                  </a:lnTo>
                  <a:lnTo>
                    <a:pt x="623" y="378"/>
                  </a:lnTo>
                  <a:lnTo>
                    <a:pt x="610" y="382"/>
                  </a:lnTo>
                  <a:lnTo>
                    <a:pt x="604" y="390"/>
                  </a:lnTo>
                  <a:lnTo>
                    <a:pt x="601" y="393"/>
                  </a:lnTo>
                  <a:lnTo>
                    <a:pt x="599" y="395"/>
                  </a:lnTo>
                  <a:lnTo>
                    <a:pt x="591" y="399"/>
                  </a:lnTo>
                  <a:lnTo>
                    <a:pt x="587" y="411"/>
                  </a:lnTo>
                  <a:lnTo>
                    <a:pt x="578" y="430"/>
                  </a:lnTo>
                  <a:lnTo>
                    <a:pt x="564" y="435"/>
                  </a:lnTo>
                  <a:lnTo>
                    <a:pt x="557" y="437"/>
                  </a:lnTo>
                  <a:lnTo>
                    <a:pt x="547" y="439"/>
                  </a:lnTo>
                  <a:lnTo>
                    <a:pt x="534" y="445"/>
                  </a:lnTo>
                  <a:lnTo>
                    <a:pt x="526" y="452"/>
                  </a:lnTo>
                  <a:lnTo>
                    <a:pt x="524" y="460"/>
                  </a:lnTo>
                  <a:lnTo>
                    <a:pt x="523" y="471"/>
                  </a:lnTo>
                  <a:lnTo>
                    <a:pt x="521" y="481"/>
                  </a:lnTo>
                  <a:lnTo>
                    <a:pt x="505" y="492"/>
                  </a:lnTo>
                  <a:lnTo>
                    <a:pt x="490" y="494"/>
                  </a:lnTo>
                  <a:lnTo>
                    <a:pt x="483" y="490"/>
                  </a:lnTo>
                  <a:lnTo>
                    <a:pt x="479" y="490"/>
                  </a:lnTo>
                  <a:lnTo>
                    <a:pt x="469" y="494"/>
                  </a:lnTo>
                  <a:lnTo>
                    <a:pt x="458" y="496"/>
                  </a:lnTo>
                  <a:lnTo>
                    <a:pt x="450" y="490"/>
                  </a:lnTo>
                  <a:lnTo>
                    <a:pt x="446" y="489"/>
                  </a:lnTo>
                  <a:lnTo>
                    <a:pt x="443" y="481"/>
                  </a:lnTo>
                  <a:lnTo>
                    <a:pt x="437" y="477"/>
                  </a:lnTo>
                  <a:lnTo>
                    <a:pt x="433" y="470"/>
                  </a:lnTo>
                  <a:lnTo>
                    <a:pt x="429" y="468"/>
                  </a:lnTo>
                  <a:lnTo>
                    <a:pt x="426" y="466"/>
                  </a:lnTo>
                  <a:lnTo>
                    <a:pt x="420" y="462"/>
                  </a:lnTo>
                  <a:lnTo>
                    <a:pt x="416" y="456"/>
                  </a:lnTo>
                  <a:lnTo>
                    <a:pt x="414" y="445"/>
                  </a:lnTo>
                  <a:lnTo>
                    <a:pt x="407" y="428"/>
                  </a:lnTo>
                  <a:lnTo>
                    <a:pt x="401" y="412"/>
                  </a:lnTo>
                  <a:lnTo>
                    <a:pt x="399" y="399"/>
                  </a:lnTo>
                  <a:lnTo>
                    <a:pt x="399" y="390"/>
                  </a:lnTo>
                  <a:lnTo>
                    <a:pt x="403" y="386"/>
                  </a:lnTo>
                  <a:lnTo>
                    <a:pt x="408" y="380"/>
                  </a:lnTo>
                  <a:lnTo>
                    <a:pt x="422" y="363"/>
                  </a:lnTo>
                  <a:lnTo>
                    <a:pt x="422" y="355"/>
                  </a:lnTo>
                  <a:lnTo>
                    <a:pt x="418" y="352"/>
                  </a:lnTo>
                  <a:lnTo>
                    <a:pt x="416" y="346"/>
                  </a:lnTo>
                  <a:lnTo>
                    <a:pt x="414" y="344"/>
                  </a:lnTo>
                  <a:lnTo>
                    <a:pt x="408" y="344"/>
                  </a:lnTo>
                  <a:lnTo>
                    <a:pt x="397" y="355"/>
                  </a:lnTo>
                  <a:lnTo>
                    <a:pt x="393" y="359"/>
                  </a:lnTo>
                  <a:lnTo>
                    <a:pt x="388" y="367"/>
                  </a:lnTo>
                  <a:lnTo>
                    <a:pt x="372" y="378"/>
                  </a:lnTo>
                  <a:lnTo>
                    <a:pt x="363" y="382"/>
                  </a:lnTo>
                  <a:lnTo>
                    <a:pt x="349" y="382"/>
                  </a:lnTo>
                  <a:lnTo>
                    <a:pt x="346" y="386"/>
                  </a:lnTo>
                  <a:lnTo>
                    <a:pt x="338" y="390"/>
                  </a:lnTo>
                  <a:lnTo>
                    <a:pt x="334" y="395"/>
                  </a:lnTo>
                  <a:lnTo>
                    <a:pt x="329" y="397"/>
                  </a:lnTo>
                  <a:lnTo>
                    <a:pt x="325" y="399"/>
                  </a:lnTo>
                  <a:lnTo>
                    <a:pt x="321" y="395"/>
                  </a:lnTo>
                  <a:lnTo>
                    <a:pt x="317" y="399"/>
                  </a:lnTo>
                  <a:lnTo>
                    <a:pt x="315" y="407"/>
                  </a:lnTo>
                  <a:lnTo>
                    <a:pt x="311" y="414"/>
                  </a:lnTo>
                  <a:lnTo>
                    <a:pt x="311" y="420"/>
                  </a:lnTo>
                  <a:lnTo>
                    <a:pt x="313" y="426"/>
                  </a:lnTo>
                  <a:lnTo>
                    <a:pt x="313" y="428"/>
                  </a:lnTo>
                  <a:lnTo>
                    <a:pt x="315" y="428"/>
                  </a:lnTo>
                  <a:lnTo>
                    <a:pt x="315" y="430"/>
                  </a:lnTo>
                  <a:lnTo>
                    <a:pt x="313" y="431"/>
                  </a:lnTo>
                  <a:lnTo>
                    <a:pt x="304" y="435"/>
                  </a:lnTo>
                  <a:lnTo>
                    <a:pt x="294" y="426"/>
                  </a:lnTo>
                  <a:lnTo>
                    <a:pt x="296" y="407"/>
                  </a:lnTo>
                  <a:lnTo>
                    <a:pt x="296" y="401"/>
                  </a:lnTo>
                  <a:lnTo>
                    <a:pt x="289" y="388"/>
                  </a:lnTo>
                  <a:lnTo>
                    <a:pt x="289" y="384"/>
                  </a:lnTo>
                  <a:lnTo>
                    <a:pt x="287" y="380"/>
                  </a:lnTo>
                  <a:lnTo>
                    <a:pt x="285" y="369"/>
                  </a:lnTo>
                  <a:lnTo>
                    <a:pt x="289" y="363"/>
                  </a:lnTo>
                  <a:lnTo>
                    <a:pt x="296" y="355"/>
                  </a:lnTo>
                  <a:lnTo>
                    <a:pt x="296" y="354"/>
                  </a:lnTo>
                  <a:lnTo>
                    <a:pt x="296" y="342"/>
                  </a:lnTo>
                  <a:lnTo>
                    <a:pt x="294" y="338"/>
                  </a:lnTo>
                  <a:lnTo>
                    <a:pt x="294" y="336"/>
                  </a:lnTo>
                  <a:lnTo>
                    <a:pt x="294" y="334"/>
                  </a:lnTo>
                  <a:lnTo>
                    <a:pt x="294" y="333"/>
                  </a:lnTo>
                  <a:lnTo>
                    <a:pt x="294" y="331"/>
                  </a:lnTo>
                  <a:lnTo>
                    <a:pt x="294" y="329"/>
                  </a:lnTo>
                  <a:lnTo>
                    <a:pt x="294" y="323"/>
                  </a:lnTo>
                  <a:lnTo>
                    <a:pt x="294" y="323"/>
                  </a:lnTo>
                  <a:lnTo>
                    <a:pt x="292" y="323"/>
                  </a:lnTo>
                  <a:lnTo>
                    <a:pt x="291" y="323"/>
                  </a:lnTo>
                  <a:lnTo>
                    <a:pt x="291" y="323"/>
                  </a:lnTo>
                  <a:lnTo>
                    <a:pt x="289" y="321"/>
                  </a:lnTo>
                  <a:lnTo>
                    <a:pt x="289" y="321"/>
                  </a:lnTo>
                  <a:lnTo>
                    <a:pt x="287" y="319"/>
                  </a:lnTo>
                  <a:lnTo>
                    <a:pt x="285" y="317"/>
                  </a:lnTo>
                  <a:lnTo>
                    <a:pt x="285" y="315"/>
                  </a:lnTo>
                  <a:lnTo>
                    <a:pt x="285" y="315"/>
                  </a:lnTo>
                  <a:lnTo>
                    <a:pt x="283" y="315"/>
                  </a:lnTo>
                  <a:lnTo>
                    <a:pt x="283" y="314"/>
                  </a:lnTo>
                  <a:lnTo>
                    <a:pt x="281" y="314"/>
                  </a:lnTo>
                  <a:lnTo>
                    <a:pt x="281" y="314"/>
                  </a:lnTo>
                  <a:lnTo>
                    <a:pt x="279" y="314"/>
                  </a:lnTo>
                  <a:lnTo>
                    <a:pt x="279" y="315"/>
                  </a:lnTo>
                  <a:lnTo>
                    <a:pt x="277" y="315"/>
                  </a:lnTo>
                  <a:lnTo>
                    <a:pt x="277" y="315"/>
                  </a:lnTo>
                  <a:lnTo>
                    <a:pt x="275" y="315"/>
                  </a:lnTo>
                  <a:lnTo>
                    <a:pt x="275" y="315"/>
                  </a:lnTo>
                  <a:lnTo>
                    <a:pt x="273" y="314"/>
                  </a:lnTo>
                  <a:lnTo>
                    <a:pt x="273" y="314"/>
                  </a:lnTo>
                  <a:lnTo>
                    <a:pt x="272" y="314"/>
                  </a:lnTo>
                  <a:lnTo>
                    <a:pt x="270" y="314"/>
                  </a:lnTo>
                  <a:lnTo>
                    <a:pt x="268" y="312"/>
                  </a:lnTo>
                  <a:lnTo>
                    <a:pt x="268" y="312"/>
                  </a:lnTo>
                  <a:lnTo>
                    <a:pt x="264" y="304"/>
                  </a:lnTo>
                  <a:lnTo>
                    <a:pt x="262" y="302"/>
                  </a:lnTo>
                  <a:lnTo>
                    <a:pt x="260" y="300"/>
                  </a:lnTo>
                  <a:lnTo>
                    <a:pt x="256" y="298"/>
                  </a:lnTo>
                  <a:lnTo>
                    <a:pt x="254" y="296"/>
                  </a:lnTo>
                  <a:lnTo>
                    <a:pt x="254" y="295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4" y="283"/>
                  </a:lnTo>
                  <a:lnTo>
                    <a:pt x="249" y="289"/>
                  </a:lnTo>
                  <a:lnTo>
                    <a:pt x="245" y="291"/>
                  </a:lnTo>
                  <a:lnTo>
                    <a:pt x="245" y="291"/>
                  </a:lnTo>
                  <a:lnTo>
                    <a:pt x="243" y="291"/>
                  </a:lnTo>
                  <a:lnTo>
                    <a:pt x="243" y="289"/>
                  </a:lnTo>
                  <a:lnTo>
                    <a:pt x="241" y="289"/>
                  </a:lnTo>
                  <a:lnTo>
                    <a:pt x="241" y="289"/>
                  </a:lnTo>
                  <a:lnTo>
                    <a:pt x="239" y="289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2" y="287"/>
                  </a:lnTo>
                  <a:lnTo>
                    <a:pt x="228" y="287"/>
                  </a:lnTo>
                  <a:lnTo>
                    <a:pt x="226" y="285"/>
                  </a:lnTo>
                  <a:lnTo>
                    <a:pt x="216" y="285"/>
                  </a:lnTo>
                  <a:lnTo>
                    <a:pt x="220" y="272"/>
                  </a:lnTo>
                  <a:lnTo>
                    <a:pt x="224" y="264"/>
                  </a:lnTo>
                  <a:lnTo>
                    <a:pt x="224" y="255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2" y="226"/>
                  </a:lnTo>
                  <a:lnTo>
                    <a:pt x="224" y="220"/>
                  </a:lnTo>
                  <a:lnTo>
                    <a:pt x="222" y="217"/>
                  </a:lnTo>
                  <a:lnTo>
                    <a:pt x="220" y="213"/>
                  </a:lnTo>
                  <a:lnTo>
                    <a:pt x="220" y="209"/>
                  </a:lnTo>
                  <a:lnTo>
                    <a:pt x="214" y="205"/>
                  </a:lnTo>
                  <a:lnTo>
                    <a:pt x="213" y="199"/>
                  </a:lnTo>
                  <a:lnTo>
                    <a:pt x="213" y="192"/>
                  </a:lnTo>
                  <a:lnTo>
                    <a:pt x="211" y="173"/>
                  </a:lnTo>
                  <a:lnTo>
                    <a:pt x="211" y="167"/>
                  </a:lnTo>
                  <a:lnTo>
                    <a:pt x="211" y="163"/>
                  </a:lnTo>
                  <a:lnTo>
                    <a:pt x="209" y="159"/>
                  </a:lnTo>
                  <a:lnTo>
                    <a:pt x="205" y="154"/>
                  </a:lnTo>
                  <a:lnTo>
                    <a:pt x="201" y="144"/>
                  </a:lnTo>
                  <a:lnTo>
                    <a:pt x="195" y="106"/>
                  </a:lnTo>
                  <a:lnTo>
                    <a:pt x="199" y="93"/>
                  </a:lnTo>
                  <a:lnTo>
                    <a:pt x="195" y="81"/>
                  </a:lnTo>
                  <a:lnTo>
                    <a:pt x="201" y="74"/>
                  </a:lnTo>
                  <a:lnTo>
                    <a:pt x="201" y="49"/>
                  </a:lnTo>
                  <a:lnTo>
                    <a:pt x="184" y="43"/>
                  </a:lnTo>
                  <a:lnTo>
                    <a:pt x="176" y="36"/>
                  </a:lnTo>
                  <a:lnTo>
                    <a:pt x="173" y="28"/>
                  </a:lnTo>
                  <a:lnTo>
                    <a:pt x="167" y="21"/>
                  </a:lnTo>
                  <a:lnTo>
                    <a:pt x="159" y="15"/>
                  </a:lnTo>
                  <a:lnTo>
                    <a:pt x="148" y="9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21" y="5"/>
                  </a:lnTo>
                  <a:lnTo>
                    <a:pt x="119" y="11"/>
                  </a:lnTo>
                  <a:lnTo>
                    <a:pt x="110" y="5"/>
                  </a:lnTo>
                  <a:lnTo>
                    <a:pt x="108" y="11"/>
                  </a:lnTo>
                  <a:lnTo>
                    <a:pt x="102" y="21"/>
                  </a:lnTo>
                  <a:lnTo>
                    <a:pt x="98" y="36"/>
                  </a:lnTo>
                  <a:lnTo>
                    <a:pt x="91" y="49"/>
                  </a:lnTo>
                  <a:lnTo>
                    <a:pt x="81" y="62"/>
                  </a:lnTo>
                  <a:lnTo>
                    <a:pt x="74" y="66"/>
                  </a:lnTo>
                  <a:lnTo>
                    <a:pt x="66" y="70"/>
                  </a:lnTo>
                  <a:lnTo>
                    <a:pt x="60" y="66"/>
                  </a:lnTo>
                  <a:lnTo>
                    <a:pt x="57" y="64"/>
                  </a:lnTo>
                  <a:lnTo>
                    <a:pt x="53" y="61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3" y="61"/>
                  </a:lnTo>
                  <a:lnTo>
                    <a:pt x="39" y="62"/>
                  </a:lnTo>
                  <a:lnTo>
                    <a:pt x="36" y="68"/>
                  </a:lnTo>
                  <a:lnTo>
                    <a:pt x="32" y="81"/>
                  </a:lnTo>
                  <a:lnTo>
                    <a:pt x="20" y="91"/>
                  </a:lnTo>
                  <a:lnTo>
                    <a:pt x="19" y="106"/>
                  </a:lnTo>
                  <a:lnTo>
                    <a:pt x="9" y="118"/>
                  </a:lnTo>
                  <a:lnTo>
                    <a:pt x="9" y="139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5" y="146"/>
                  </a:lnTo>
                  <a:lnTo>
                    <a:pt x="7" y="150"/>
                  </a:lnTo>
                  <a:lnTo>
                    <a:pt x="9" y="152"/>
                  </a:lnTo>
                  <a:lnTo>
                    <a:pt x="15" y="158"/>
                  </a:lnTo>
                  <a:lnTo>
                    <a:pt x="17" y="159"/>
                  </a:lnTo>
                  <a:lnTo>
                    <a:pt x="19" y="169"/>
                  </a:lnTo>
                  <a:lnTo>
                    <a:pt x="20" y="175"/>
                  </a:lnTo>
                  <a:lnTo>
                    <a:pt x="26" y="179"/>
                  </a:lnTo>
                  <a:lnTo>
                    <a:pt x="34" y="188"/>
                  </a:lnTo>
                  <a:lnTo>
                    <a:pt x="38" y="194"/>
                  </a:lnTo>
                  <a:lnTo>
                    <a:pt x="41" y="198"/>
                  </a:lnTo>
                  <a:lnTo>
                    <a:pt x="41" y="199"/>
                  </a:lnTo>
                  <a:lnTo>
                    <a:pt x="43" y="203"/>
                  </a:lnTo>
                  <a:lnTo>
                    <a:pt x="51" y="213"/>
                  </a:lnTo>
                  <a:lnTo>
                    <a:pt x="60" y="224"/>
                  </a:lnTo>
                  <a:lnTo>
                    <a:pt x="60" y="226"/>
                  </a:lnTo>
                  <a:lnTo>
                    <a:pt x="60" y="228"/>
                  </a:lnTo>
                  <a:lnTo>
                    <a:pt x="70" y="237"/>
                  </a:lnTo>
                  <a:lnTo>
                    <a:pt x="74" y="245"/>
                  </a:lnTo>
                  <a:lnTo>
                    <a:pt x="76" y="253"/>
                  </a:lnTo>
                  <a:lnTo>
                    <a:pt x="79" y="266"/>
                  </a:lnTo>
                  <a:lnTo>
                    <a:pt x="79" y="268"/>
                  </a:lnTo>
                  <a:lnTo>
                    <a:pt x="79" y="270"/>
                  </a:lnTo>
                  <a:lnTo>
                    <a:pt x="79" y="272"/>
                  </a:lnTo>
                  <a:lnTo>
                    <a:pt x="81" y="274"/>
                  </a:lnTo>
                  <a:lnTo>
                    <a:pt x="83" y="277"/>
                  </a:lnTo>
                  <a:lnTo>
                    <a:pt x="85" y="281"/>
                  </a:lnTo>
                  <a:lnTo>
                    <a:pt x="87" y="285"/>
                  </a:lnTo>
                  <a:lnTo>
                    <a:pt x="87" y="289"/>
                  </a:lnTo>
                  <a:lnTo>
                    <a:pt x="87" y="298"/>
                  </a:lnTo>
                  <a:lnTo>
                    <a:pt x="89" y="302"/>
                  </a:lnTo>
                  <a:lnTo>
                    <a:pt x="91" y="312"/>
                  </a:lnTo>
                  <a:lnTo>
                    <a:pt x="93" y="333"/>
                  </a:lnTo>
                  <a:lnTo>
                    <a:pt x="100" y="359"/>
                  </a:lnTo>
                  <a:lnTo>
                    <a:pt x="98" y="367"/>
                  </a:lnTo>
                  <a:lnTo>
                    <a:pt x="95" y="373"/>
                  </a:lnTo>
                  <a:lnTo>
                    <a:pt x="95" y="376"/>
                  </a:lnTo>
                  <a:lnTo>
                    <a:pt x="97" y="380"/>
                  </a:lnTo>
                  <a:lnTo>
                    <a:pt x="97" y="384"/>
                  </a:lnTo>
                  <a:lnTo>
                    <a:pt x="98" y="397"/>
                  </a:lnTo>
                  <a:lnTo>
                    <a:pt x="97" y="407"/>
                  </a:lnTo>
                  <a:lnTo>
                    <a:pt x="93" y="422"/>
                  </a:lnTo>
                  <a:lnTo>
                    <a:pt x="91" y="430"/>
                  </a:lnTo>
                  <a:lnTo>
                    <a:pt x="87" y="437"/>
                  </a:lnTo>
                  <a:lnTo>
                    <a:pt x="66" y="458"/>
                  </a:lnTo>
                  <a:lnTo>
                    <a:pt x="60" y="464"/>
                  </a:lnTo>
                  <a:lnTo>
                    <a:pt x="53" y="466"/>
                  </a:lnTo>
                  <a:lnTo>
                    <a:pt x="45" y="462"/>
                  </a:lnTo>
                  <a:lnTo>
                    <a:pt x="38" y="454"/>
                  </a:lnTo>
                  <a:lnTo>
                    <a:pt x="36" y="451"/>
                  </a:lnTo>
                  <a:lnTo>
                    <a:pt x="36" y="451"/>
                  </a:lnTo>
                  <a:lnTo>
                    <a:pt x="34" y="449"/>
                  </a:lnTo>
                  <a:lnTo>
                    <a:pt x="30" y="451"/>
                  </a:lnTo>
                  <a:lnTo>
                    <a:pt x="26" y="452"/>
                  </a:lnTo>
                  <a:lnTo>
                    <a:pt x="22" y="454"/>
                  </a:lnTo>
                  <a:lnTo>
                    <a:pt x="22" y="456"/>
                  </a:lnTo>
                  <a:lnTo>
                    <a:pt x="22" y="462"/>
                  </a:lnTo>
                  <a:lnTo>
                    <a:pt x="22" y="464"/>
                  </a:lnTo>
                  <a:lnTo>
                    <a:pt x="22" y="466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20" y="468"/>
                  </a:lnTo>
                  <a:lnTo>
                    <a:pt x="19" y="468"/>
                  </a:lnTo>
                  <a:lnTo>
                    <a:pt x="17" y="471"/>
                  </a:lnTo>
                  <a:lnTo>
                    <a:pt x="17" y="471"/>
                  </a:lnTo>
                  <a:lnTo>
                    <a:pt x="15" y="471"/>
                  </a:lnTo>
                  <a:lnTo>
                    <a:pt x="15" y="471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3" y="473"/>
                  </a:lnTo>
                  <a:lnTo>
                    <a:pt x="13" y="475"/>
                  </a:lnTo>
                  <a:lnTo>
                    <a:pt x="15" y="475"/>
                  </a:lnTo>
                  <a:lnTo>
                    <a:pt x="19" y="481"/>
                  </a:lnTo>
                  <a:lnTo>
                    <a:pt x="19" y="483"/>
                  </a:lnTo>
                  <a:lnTo>
                    <a:pt x="19" y="485"/>
                  </a:lnTo>
                  <a:lnTo>
                    <a:pt x="17" y="487"/>
                  </a:lnTo>
                  <a:lnTo>
                    <a:pt x="15" y="489"/>
                  </a:lnTo>
                  <a:lnTo>
                    <a:pt x="17" y="490"/>
                  </a:lnTo>
                  <a:lnTo>
                    <a:pt x="17" y="496"/>
                  </a:lnTo>
                  <a:lnTo>
                    <a:pt x="19" y="502"/>
                  </a:lnTo>
                  <a:lnTo>
                    <a:pt x="20" y="504"/>
                  </a:lnTo>
                  <a:lnTo>
                    <a:pt x="19" y="506"/>
                  </a:lnTo>
                  <a:lnTo>
                    <a:pt x="19" y="508"/>
                  </a:lnTo>
                  <a:lnTo>
                    <a:pt x="20" y="509"/>
                  </a:lnTo>
                  <a:lnTo>
                    <a:pt x="20" y="511"/>
                  </a:lnTo>
                  <a:lnTo>
                    <a:pt x="20" y="513"/>
                  </a:lnTo>
                  <a:lnTo>
                    <a:pt x="22" y="515"/>
                  </a:lnTo>
                  <a:lnTo>
                    <a:pt x="22" y="517"/>
                  </a:lnTo>
                  <a:lnTo>
                    <a:pt x="24" y="519"/>
                  </a:lnTo>
                  <a:lnTo>
                    <a:pt x="28" y="517"/>
                  </a:lnTo>
                  <a:lnTo>
                    <a:pt x="30" y="515"/>
                  </a:lnTo>
                  <a:lnTo>
                    <a:pt x="32" y="515"/>
                  </a:lnTo>
                  <a:lnTo>
                    <a:pt x="30" y="515"/>
                  </a:lnTo>
                  <a:lnTo>
                    <a:pt x="30" y="511"/>
                  </a:lnTo>
                  <a:lnTo>
                    <a:pt x="34" y="509"/>
                  </a:lnTo>
                  <a:lnTo>
                    <a:pt x="39" y="511"/>
                  </a:lnTo>
                  <a:lnTo>
                    <a:pt x="43" y="513"/>
                  </a:lnTo>
                  <a:lnTo>
                    <a:pt x="45" y="517"/>
                  </a:lnTo>
                  <a:lnTo>
                    <a:pt x="47" y="519"/>
                  </a:lnTo>
                  <a:lnTo>
                    <a:pt x="45" y="529"/>
                  </a:lnTo>
                  <a:lnTo>
                    <a:pt x="47" y="530"/>
                  </a:lnTo>
                  <a:lnTo>
                    <a:pt x="47" y="532"/>
                  </a:lnTo>
                  <a:lnTo>
                    <a:pt x="51" y="536"/>
                  </a:lnTo>
                  <a:lnTo>
                    <a:pt x="53" y="536"/>
                  </a:lnTo>
                  <a:lnTo>
                    <a:pt x="55" y="538"/>
                  </a:lnTo>
                  <a:lnTo>
                    <a:pt x="55" y="538"/>
                  </a:lnTo>
                  <a:lnTo>
                    <a:pt x="57" y="540"/>
                  </a:lnTo>
                  <a:lnTo>
                    <a:pt x="57" y="542"/>
                  </a:lnTo>
                  <a:lnTo>
                    <a:pt x="57" y="544"/>
                  </a:lnTo>
                  <a:lnTo>
                    <a:pt x="60" y="548"/>
                  </a:lnTo>
                  <a:lnTo>
                    <a:pt x="62" y="549"/>
                  </a:lnTo>
                  <a:lnTo>
                    <a:pt x="58" y="551"/>
                  </a:lnTo>
                  <a:lnTo>
                    <a:pt x="57" y="551"/>
                  </a:lnTo>
                  <a:lnTo>
                    <a:pt x="55" y="549"/>
                  </a:lnTo>
                  <a:lnTo>
                    <a:pt x="51" y="544"/>
                  </a:lnTo>
                  <a:lnTo>
                    <a:pt x="47" y="540"/>
                  </a:lnTo>
                  <a:lnTo>
                    <a:pt x="45" y="538"/>
                  </a:lnTo>
                  <a:lnTo>
                    <a:pt x="45" y="536"/>
                  </a:lnTo>
                  <a:lnTo>
                    <a:pt x="43" y="536"/>
                  </a:lnTo>
                  <a:lnTo>
                    <a:pt x="43" y="534"/>
                  </a:lnTo>
                  <a:lnTo>
                    <a:pt x="41" y="530"/>
                  </a:lnTo>
                  <a:lnTo>
                    <a:pt x="41" y="529"/>
                  </a:lnTo>
                  <a:lnTo>
                    <a:pt x="39" y="529"/>
                  </a:lnTo>
                  <a:lnTo>
                    <a:pt x="36" y="529"/>
                  </a:lnTo>
                  <a:lnTo>
                    <a:pt x="32" y="530"/>
                  </a:lnTo>
                  <a:lnTo>
                    <a:pt x="34" y="534"/>
                  </a:lnTo>
                  <a:lnTo>
                    <a:pt x="36" y="538"/>
                  </a:lnTo>
                  <a:lnTo>
                    <a:pt x="38" y="540"/>
                  </a:lnTo>
                  <a:lnTo>
                    <a:pt x="41" y="542"/>
                  </a:lnTo>
                  <a:lnTo>
                    <a:pt x="45" y="544"/>
                  </a:lnTo>
                  <a:lnTo>
                    <a:pt x="53" y="551"/>
                  </a:lnTo>
                  <a:lnTo>
                    <a:pt x="55" y="553"/>
                  </a:lnTo>
                  <a:lnTo>
                    <a:pt x="55" y="557"/>
                  </a:lnTo>
                  <a:lnTo>
                    <a:pt x="58" y="563"/>
                  </a:lnTo>
                  <a:lnTo>
                    <a:pt x="60" y="567"/>
                  </a:lnTo>
                  <a:lnTo>
                    <a:pt x="66" y="576"/>
                  </a:lnTo>
                  <a:lnTo>
                    <a:pt x="66" y="580"/>
                  </a:lnTo>
                  <a:lnTo>
                    <a:pt x="64" y="584"/>
                  </a:lnTo>
                  <a:lnTo>
                    <a:pt x="83" y="595"/>
                  </a:lnTo>
                  <a:lnTo>
                    <a:pt x="89" y="601"/>
                  </a:lnTo>
                  <a:lnTo>
                    <a:pt x="93" y="608"/>
                  </a:lnTo>
                  <a:lnTo>
                    <a:pt x="95" y="612"/>
                  </a:lnTo>
                  <a:lnTo>
                    <a:pt x="95" y="616"/>
                  </a:lnTo>
                  <a:lnTo>
                    <a:pt x="95" y="626"/>
                  </a:lnTo>
                  <a:lnTo>
                    <a:pt x="95" y="627"/>
                  </a:lnTo>
                  <a:lnTo>
                    <a:pt x="97" y="627"/>
                  </a:lnTo>
                  <a:lnTo>
                    <a:pt x="98" y="629"/>
                  </a:lnTo>
                  <a:lnTo>
                    <a:pt x="106" y="639"/>
                  </a:lnTo>
                  <a:lnTo>
                    <a:pt x="108" y="641"/>
                  </a:lnTo>
                  <a:lnTo>
                    <a:pt x="110" y="645"/>
                  </a:lnTo>
                  <a:lnTo>
                    <a:pt x="114" y="654"/>
                  </a:lnTo>
                  <a:lnTo>
                    <a:pt x="119" y="671"/>
                  </a:lnTo>
                  <a:lnTo>
                    <a:pt x="119" y="675"/>
                  </a:lnTo>
                  <a:lnTo>
                    <a:pt x="119" y="679"/>
                  </a:lnTo>
                  <a:lnTo>
                    <a:pt x="123" y="684"/>
                  </a:lnTo>
                  <a:lnTo>
                    <a:pt x="123" y="688"/>
                  </a:lnTo>
                  <a:lnTo>
                    <a:pt x="121" y="696"/>
                  </a:lnTo>
                  <a:lnTo>
                    <a:pt x="116" y="696"/>
                  </a:lnTo>
                  <a:lnTo>
                    <a:pt x="110" y="696"/>
                  </a:lnTo>
                  <a:lnTo>
                    <a:pt x="104" y="700"/>
                  </a:lnTo>
                  <a:lnTo>
                    <a:pt x="102" y="705"/>
                  </a:lnTo>
                  <a:lnTo>
                    <a:pt x="100" y="713"/>
                  </a:lnTo>
                  <a:lnTo>
                    <a:pt x="98" y="717"/>
                  </a:lnTo>
                  <a:lnTo>
                    <a:pt x="95" y="719"/>
                  </a:lnTo>
                  <a:lnTo>
                    <a:pt x="95" y="723"/>
                  </a:lnTo>
                  <a:lnTo>
                    <a:pt x="95" y="724"/>
                  </a:lnTo>
                  <a:lnTo>
                    <a:pt x="97" y="728"/>
                  </a:lnTo>
                  <a:lnTo>
                    <a:pt x="98" y="728"/>
                  </a:lnTo>
                  <a:lnTo>
                    <a:pt x="98" y="728"/>
                  </a:lnTo>
                  <a:lnTo>
                    <a:pt x="102" y="726"/>
                  </a:lnTo>
                  <a:lnTo>
                    <a:pt x="100" y="730"/>
                  </a:lnTo>
                  <a:lnTo>
                    <a:pt x="100" y="732"/>
                  </a:lnTo>
                  <a:lnTo>
                    <a:pt x="98" y="734"/>
                  </a:lnTo>
                  <a:lnTo>
                    <a:pt x="98" y="736"/>
                  </a:lnTo>
                  <a:lnTo>
                    <a:pt x="98" y="740"/>
                  </a:lnTo>
                  <a:lnTo>
                    <a:pt x="97" y="742"/>
                  </a:lnTo>
                  <a:lnTo>
                    <a:pt x="95" y="742"/>
                  </a:lnTo>
                  <a:lnTo>
                    <a:pt x="95" y="743"/>
                  </a:lnTo>
                  <a:lnTo>
                    <a:pt x="93" y="745"/>
                  </a:lnTo>
                  <a:lnTo>
                    <a:pt x="95" y="749"/>
                  </a:lnTo>
                  <a:lnTo>
                    <a:pt x="97" y="751"/>
                  </a:lnTo>
                  <a:lnTo>
                    <a:pt x="100" y="753"/>
                  </a:lnTo>
                  <a:lnTo>
                    <a:pt x="102" y="755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6" y="761"/>
                  </a:lnTo>
                  <a:lnTo>
                    <a:pt x="106" y="762"/>
                  </a:lnTo>
                  <a:lnTo>
                    <a:pt x="106" y="764"/>
                  </a:lnTo>
                  <a:lnTo>
                    <a:pt x="104" y="766"/>
                  </a:lnTo>
                  <a:lnTo>
                    <a:pt x="104" y="768"/>
                  </a:lnTo>
                  <a:lnTo>
                    <a:pt x="106" y="770"/>
                  </a:lnTo>
                  <a:lnTo>
                    <a:pt x="110" y="778"/>
                  </a:lnTo>
                  <a:lnTo>
                    <a:pt x="112" y="781"/>
                  </a:lnTo>
                  <a:lnTo>
                    <a:pt x="116" y="785"/>
                  </a:lnTo>
                  <a:lnTo>
                    <a:pt x="121" y="787"/>
                  </a:lnTo>
                  <a:lnTo>
                    <a:pt x="123" y="787"/>
                  </a:lnTo>
                  <a:lnTo>
                    <a:pt x="121" y="785"/>
                  </a:lnTo>
                  <a:lnTo>
                    <a:pt x="119" y="780"/>
                  </a:lnTo>
                  <a:lnTo>
                    <a:pt x="121" y="766"/>
                  </a:lnTo>
                  <a:lnTo>
                    <a:pt x="121" y="764"/>
                  </a:lnTo>
                  <a:lnTo>
                    <a:pt x="121" y="762"/>
                  </a:lnTo>
                  <a:lnTo>
                    <a:pt x="119" y="755"/>
                  </a:lnTo>
                  <a:lnTo>
                    <a:pt x="117" y="753"/>
                  </a:lnTo>
                  <a:lnTo>
                    <a:pt x="117" y="751"/>
                  </a:lnTo>
                  <a:lnTo>
                    <a:pt x="116" y="751"/>
                  </a:lnTo>
                  <a:lnTo>
                    <a:pt x="116" y="749"/>
                  </a:lnTo>
                  <a:lnTo>
                    <a:pt x="116" y="745"/>
                  </a:lnTo>
                  <a:lnTo>
                    <a:pt x="116" y="743"/>
                  </a:lnTo>
                  <a:lnTo>
                    <a:pt x="119" y="742"/>
                  </a:lnTo>
                  <a:lnTo>
                    <a:pt x="121" y="740"/>
                  </a:lnTo>
                  <a:lnTo>
                    <a:pt x="121" y="738"/>
                  </a:lnTo>
                  <a:lnTo>
                    <a:pt x="125" y="736"/>
                  </a:lnTo>
                  <a:lnTo>
                    <a:pt x="131" y="734"/>
                  </a:lnTo>
                  <a:lnTo>
                    <a:pt x="133" y="732"/>
                  </a:lnTo>
                  <a:lnTo>
                    <a:pt x="135" y="732"/>
                  </a:lnTo>
                  <a:lnTo>
                    <a:pt x="152" y="730"/>
                  </a:lnTo>
                  <a:lnTo>
                    <a:pt x="167" y="732"/>
                  </a:lnTo>
                  <a:lnTo>
                    <a:pt x="178" y="734"/>
                  </a:lnTo>
                  <a:lnTo>
                    <a:pt x="180" y="736"/>
                  </a:lnTo>
                  <a:lnTo>
                    <a:pt x="188" y="747"/>
                  </a:lnTo>
                  <a:lnTo>
                    <a:pt x="186" y="751"/>
                  </a:lnTo>
                  <a:lnTo>
                    <a:pt x="182" y="753"/>
                  </a:lnTo>
                  <a:lnTo>
                    <a:pt x="182" y="755"/>
                  </a:lnTo>
                  <a:lnTo>
                    <a:pt x="182" y="759"/>
                  </a:lnTo>
                  <a:lnTo>
                    <a:pt x="184" y="766"/>
                  </a:lnTo>
                  <a:lnTo>
                    <a:pt x="184" y="768"/>
                  </a:lnTo>
                  <a:lnTo>
                    <a:pt x="182" y="772"/>
                  </a:lnTo>
                  <a:lnTo>
                    <a:pt x="182" y="774"/>
                  </a:lnTo>
                  <a:lnTo>
                    <a:pt x="180" y="776"/>
                  </a:lnTo>
                  <a:lnTo>
                    <a:pt x="180" y="776"/>
                  </a:lnTo>
                  <a:lnTo>
                    <a:pt x="180" y="778"/>
                  </a:lnTo>
                  <a:lnTo>
                    <a:pt x="180" y="780"/>
                  </a:lnTo>
                  <a:lnTo>
                    <a:pt x="180" y="787"/>
                  </a:lnTo>
                  <a:lnTo>
                    <a:pt x="178" y="789"/>
                  </a:lnTo>
                  <a:lnTo>
                    <a:pt x="178" y="791"/>
                  </a:lnTo>
                  <a:lnTo>
                    <a:pt x="180" y="795"/>
                  </a:lnTo>
                  <a:lnTo>
                    <a:pt x="182" y="795"/>
                  </a:lnTo>
                  <a:lnTo>
                    <a:pt x="184" y="795"/>
                  </a:lnTo>
                  <a:lnTo>
                    <a:pt x="186" y="795"/>
                  </a:lnTo>
                  <a:lnTo>
                    <a:pt x="186" y="793"/>
                  </a:lnTo>
                  <a:lnTo>
                    <a:pt x="190" y="791"/>
                  </a:lnTo>
                  <a:lnTo>
                    <a:pt x="207" y="787"/>
                  </a:lnTo>
                  <a:lnTo>
                    <a:pt x="213" y="787"/>
                  </a:lnTo>
                  <a:lnTo>
                    <a:pt x="214" y="785"/>
                  </a:lnTo>
                  <a:lnTo>
                    <a:pt x="228" y="787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5" y="778"/>
                  </a:lnTo>
                  <a:lnTo>
                    <a:pt x="233" y="781"/>
                  </a:lnTo>
                  <a:lnTo>
                    <a:pt x="233" y="785"/>
                  </a:lnTo>
                  <a:lnTo>
                    <a:pt x="232" y="789"/>
                  </a:lnTo>
                  <a:lnTo>
                    <a:pt x="226" y="789"/>
                  </a:lnTo>
                  <a:lnTo>
                    <a:pt x="226" y="791"/>
                  </a:lnTo>
                  <a:lnTo>
                    <a:pt x="230" y="793"/>
                  </a:lnTo>
                  <a:lnTo>
                    <a:pt x="233" y="799"/>
                  </a:lnTo>
                  <a:lnTo>
                    <a:pt x="235" y="801"/>
                  </a:lnTo>
                  <a:lnTo>
                    <a:pt x="237" y="802"/>
                  </a:lnTo>
                  <a:lnTo>
                    <a:pt x="249" y="802"/>
                  </a:lnTo>
                  <a:lnTo>
                    <a:pt x="260" y="801"/>
                  </a:lnTo>
                  <a:lnTo>
                    <a:pt x="262" y="801"/>
                  </a:lnTo>
                  <a:lnTo>
                    <a:pt x="264" y="802"/>
                  </a:lnTo>
                  <a:lnTo>
                    <a:pt x="268" y="806"/>
                  </a:lnTo>
                  <a:lnTo>
                    <a:pt x="272" y="814"/>
                  </a:lnTo>
                  <a:lnTo>
                    <a:pt x="273" y="820"/>
                  </a:lnTo>
                  <a:lnTo>
                    <a:pt x="275" y="825"/>
                  </a:lnTo>
                  <a:lnTo>
                    <a:pt x="273" y="827"/>
                  </a:lnTo>
                  <a:lnTo>
                    <a:pt x="264" y="842"/>
                  </a:lnTo>
                  <a:lnTo>
                    <a:pt x="264" y="844"/>
                  </a:lnTo>
                  <a:lnTo>
                    <a:pt x="264" y="842"/>
                  </a:lnTo>
                  <a:lnTo>
                    <a:pt x="266" y="842"/>
                  </a:lnTo>
                  <a:lnTo>
                    <a:pt x="268" y="842"/>
                  </a:lnTo>
                  <a:lnTo>
                    <a:pt x="270" y="844"/>
                  </a:lnTo>
                  <a:lnTo>
                    <a:pt x="273" y="842"/>
                  </a:lnTo>
                  <a:lnTo>
                    <a:pt x="277" y="840"/>
                  </a:lnTo>
                  <a:lnTo>
                    <a:pt x="281" y="840"/>
                  </a:lnTo>
                  <a:lnTo>
                    <a:pt x="285" y="844"/>
                  </a:lnTo>
                  <a:lnTo>
                    <a:pt x="287" y="846"/>
                  </a:lnTo>
                  <a:lnTo>
                    <a:pt x="289" y="848"/>
                  </a:lnTo>
                  <a:lnTo>
                    <a:pt x="298" y="854"/>
                  </a:lnTo>
                  <a:lnTo>
                    <a:pt x="311" y="867"/>
                  </a:lnTo>
                  <a:lnTo>
                    <a:pt x="321" y="873"/>
                  </a:lnTo>
                  <a:lnTo>
                    <a:pt x="321" y="875"/>
                  </a:lnTo>
                  <a:lnTo>
                    <a:pt x="321" y="875"/>
                  </a:lnTo>
                  <a:lnTo>
                    <a:pt x="323" y="877"/>
                  </a:lnTo>
                  <a:lnTo>
                    <a:pt x="325" y="877"/>
                  </a:lnTo>
                  <a:lnTo>
                    <a:pt x="327" y="877"/>
                  </a:lnTo>
                  <a:lnTo>
                    <a:pt x="330" y="873"/>
                  </a:lnTo>
                  <a:lnTo>
                    <a:pt x="332" y="873"/>
                  </a:lnTo>
                  <a:lnTo>
                    <a:pt x="361" y="871"/>
                  </a:lnTo>
                  <a:lnTo>
                    <a:pt x="363" y="873"/>
                  </a:lnTo>
                  <a:lnTo>
                    <a:pt x="365" y="877"/>
                  </a:lnTo>
                  <a:lnTo>
                    <a:pt x="376" y="884"/>
                  </a:lnTo>
                  <a:lnTo>
                    <a:pt x="380" y="886"/>
                  </a:lnTo>
                  <a:lnTo>
                    <a:pt x="382" y="886"/>
                  </a:lnTo>
                  <a:lnTo>
                    <a:pt x="384" y="886"/>
                  </a:lnTo>
                  <a:lnTo>
                    <a:pt x="388" y="886"/>
                  </a:lnTo>
                  <a:lnTo>
                    <a:pt x="391" y="884"/>
                  </a:lnTo>
                  <a:lnTo>
                    <a:pt x="395" y="882"/>
                  </a:lnTo>
                  <a:lnTo>
                    <a:pt x="395" y="880"/>
                  </a:lnTo>
                  <a:lnTo>
                    <a:pt x="391" y="877"/>
                  </a:lnTo>
                  <a:lnTo>
                    <a:pt x="397" y="869"/>
                  </a:lnTo>
                  <a:lnTo>
                    <a:pt x="410" y="859"/>
                  </a:lnTo>
                  <a:lnTo>
                    <a:pt x="416" y="858"/>
                  </a:lnTo>
                  <a:lnTo>
                    <a:pt x="422" y="856"/>
                  </a:lnTo>
                  <a:lnTo>
                    <a:pt x="424" y="856"/>
                  </a:lnTo>
                  <a:lnTo>
                    <a:pt x="424" y="852"/>
                  </a:lnTo>
                  <a:lnTo>
                    <a:pt x="426" y="850"/>
                  </a:lnTo>
                  <a:lnTo>
                    <a:pt x="429" y="846"/>
                  </a:lnTo>
                  <a:lnTo>
                    <a:pt x="433" y="844"/>
                  </a:lnTo>
                  <a:lnTo>
                    <a:pt x="439" y="842"/>
                  </a:lnTo>
                  <a:lnTo>
                    <a:pt x="439" y="840"/>
                  </a:lnTo>
                  <a:lnTo>
                    <a:pt x="441" y="839"/>
                  </a:lnTo>
                  <a:lnTo>
                    <a:pt x="443" y="837"/>
                  </a:lnTo>
                  <a:lnTo>
                    <a:pt x="443" y="837"/>
                  </a:lnTo>
                  <a:lnTo>
                    <a:pt x="446" y="835"/>
                  </a:lnTo>
                  <a:lnTo>
                    <a:pt x="448" y="835"/>
                  </a:lnTo>
                  <a:lnTo>
                    <a:pt x="452" y="831"/>
                  </a:lnTo>
                  <a:lnTo>
                    <a:pt x="462" y="818"/>
                  </a:lnTo>
                  <a:lnTo>
                    <a:pt x="467" y="814"/>
                  </a:lnTo>
                  <a:lnTo>
                    <a:pt x="475" y="810"/>
                  </a:lnTo>
                  <a:lnTo>
                    <a:pt x="500" y="806"/>
                  </a:lnTo>
                  <a:lnTo>
                    <a:pt x="530" y="812"/>
                  </a:lnTo>
                  <a:lnTo>
                    <a:pt x="532" y="812"/>
                  </a:lnTo>
                  <a:lnTo>
                    <a:pt x="534" y="806"/>
                  </a:lnTo>
                  <a:lnTo>
                    <a:pt x="532" y="802"/>
                  </a:lnTo>
                  <a:lnTo>
                    <a:pt x="528" y="799"/>
                  </a:lnTo>
                  <a:lnTo>
                    <a:pt x="523" y="799"/>
                  </a:lnTo>
                  <a:lnTo>
                    <a:pt x="526" y="797"/>
                  </a:lnTo>
                  <a:lnTo>
                    <a:pt x="536" y="795"/>
                  </a:lnTo>
                  <a:lnTo>
                    <a:pt x="536" y="795"/>
                  </a:lnTo>
                  <a:lnTo>
                    <a:pt x="542" y="791"/>
                  </a:lnTo>
                  <a:lnTo>
                    <a:pt x="551" y="789"/>
                  </a:lnTo>
                  <a:lnTo>
                    <a:pt x="566" y="791"/>
                  </a:lnTo>
                  <a:lnTo>
                    <a:pt x="574" y="793"/>
                  </a:lnTo>
                  <a:lnTo>
                    <a:pt x="602" y="804"/>
                  </a:lnTo>
                  <a:lnTo>
                    <a:pt x="610" y="804"/>
                  </a:lnTo>
                  <a:lnTo>
                    <a:pt x="618" y="802"/>
                  </a:lnTo>
                  <a:lnTo>
                    <a:pt x="629" y="799"/>
                  </a:lnTo>
                  <a:lnTo>
                    <a:pt x="629" y="797"/>
                  </a:lnTo>
                  <a:lnTo>
                    <a:pt x="631" y="795"/>
                  </a:lnTo>
                  <a:lnTo>
                    <a:pt x="631" y="795"/>
                  </a:lnTo>
                  <a:lnTo>
                    <a:pt x="633" y="793"/>
                  </a:lnTo>
                  <a:lnTo>
                    <a:pt x="639" y="793"/>
                  </a:lnTo>
                  <a:lnTo>
                    <a:pt x="646" y="789"/>
                  </a:lnTo>
                  <a:lnTo>
                    <a:pt x="650" y="789"/>
                  </a:lnTo>
                  <a:lnTo>
                    <a:pt x="654" y="789"/>
                  </a:lnTo>
                  <a:lnTo>
                    <a:pt x="660" y="793"/>
                  </a:lnTo>
                  <a:lnTo>
                    <a:pt x="679" y="797"/>
                  </a:lnTo>
                  <a:lnTo>
                    <a:pt x="686" y="797"/>
                  </a:lnTo>
                  <a:lnTo>
                    <a:pt x="694" y="795"/>
                  </a:lnTo>
                  <a:lnTo>
                    <a:pt x="699" y="793"/>
                  </a:lnTo>
                  <a:lnTo>
                    <a:pt x="711" y="787"/>
                  </a:lnTo>
                  <a:lnTo>
                    <a:pt x="711" y="785"/>
                  </a:lnTo>
                  <a:lnTo>
                    <a:pt x="715" y="780"/>
                  </a:lnTo>
                  <a:lnTo>
                    <a:pt x="717" y="778"/>
                  </a:lnTo>
                  <a:lnTo>
                    <a:pt x="715" y="770"/>
                  </a:lnTo>
                  <a:lnTo>
                    <a:pt x="717" y="766"/>
                  </a:lnTo>
                  <a:lnTo>
                    <a:pt x="720" y="762"/>
                  </a:lnTo>
                  <a:lnTo>
                    <a:pt x="726" y="759"/>
                  </a:lnTo>
                  <a:lnTo>
                    <a:pt x="749" y="757"/>
                  </a:lnTo>
                  <a:lnTo>
                    <a:pt x="753" y="755"/>
                  </a:lnTo>
                  <a:lnTo>
                    <a:pt x="755" y="753"/>
                  </a:lnTo>
                  <a:lnTo>
                    <a:pt x="753" y="751"/>
                  </a:lnTo>
                  <a:lnTo>
                    <a:pt x="749" y="749"/>
                  </a:lnTo>
                  <a:lnTo>
                    <a:pt x="749" y="745"/>
                  </a:lnTo>
                  <a:lnTo>
                    <a:pt x="751" y="742"/>
                  </a:lnTo>
                  <a:lnTo>
                    <a:pt x="757" y="736"/>
                  </a:lnTo>
                  <a:lnTo>
                    <a:pt x="758" y="734"/>
                  </a:lnTo>
                  <a:lnTo>
                    <a:pt x="762" y="732"/>
                  </a:lnTo>
                  <a:lnTo>
                    <a:pt x="777" y="728"/>
                  </a:lnTo>
                  <a:lnTo>
                    <a:pt x="785" y="728"/>
                  </a:lnTo>
                  <a:lnTo>
                    <a:pt x="800" y="730"/>
                  </a:lnTo>
                  <a:lnTo>
                    <a:pt x="808" y="728"/>
                  </a:lnTo>
                  <a:lnTo>
                    <a:pt x="815" y="724"/>
                  </a:lnTo>
                  <a:lnTo>
                    <a:pt x="823" y="717"/>
                  </a:lnTo>
                  <a:lnTo>
                    <a:pt x="827" y="715"/>
                  </a:lnTo>
                  <a:lnTo>
                    <a:pt x="831" y="715"/>
                  </a:lnTo>
                  <a:lnTo>
                    <a:pt x="834" y="715"/>
                  </a:lnTo>
                  <a:lnTo>
                    <a:pt x="838" y="715"/>
                  </a:lnTo>
                  <a:lnTo>
                    <a:pt x="857" y="723"/>
                  </a:lnTo>
                  <a:lnTo>
                    <a:pt x="861" y="723"/>
                  </a:lnTo>
                  <a:lnTo>
                    <a:pt x="865" y="721"/>
                  </a:lnTo>
                  <a:lnTo>
                    <a:pt x="863" y="721"/>
                  </a:lnTo>
                  <a:lnTo>
                    <a:pt x="859" y="719"/>
                  </a:lnTo>
                  <a:lnTo>
                    <a:pt x="857" y="715"/>
                  </a:lnTo>
                  <a:lnTo>
                    <a:pt x="855" y="711"/>
                  </a:lnTo>
                  <a:lnTo>
                    <a:pt x="863" y="713"/>
                  </a:lnTo>
                  <a:lnTo>
                    <a:pt x="867" y="713"/>
                  </a:lnTo>
                  <a:lnTo>
                    <a:pt x="869" y="717"/>
                  </a:lnTo>
                  <a:lnTo>
                    <a:pt x="867" y="717"/>
                  </a:lnTo>
                  <a:lnTo>
                    <a:pt x="867" y="717"/>
                  </a:lnTo>
                  <a:lnTo>
                    <a:pt x="865" y="719"/>
                  </a:lnTo>
                  <a:lnTo>
                    <a:pt x="867" y="721"/>
                  </a:lnTo>
                  <a:lnTo>
                    <a:pt x="867" y="723"/>
                  </a:lnTo>
                  <a:lnTo>
                    <a:pt x="869" y="724"/>
                  </a:lnTo>
                  <a:lnTo>
                    <a:pt x="873" y="724"/>
                  </a:lnTo>
                  <a:lnTo>
                    <a:pt x="876" y="728"/>
                  </a:lnTo>
                  <a:lnTo>
                    <a:pt x="892" y="732"/>
                  </a:lnTo>
                  <a:lnTo>
                    <a:pt x="893" y="734"/>
                  </a:lnTo>
                  <a:lnTo>
                    <a:pt x="895" y="732"/>
                  </a:lnTo>
                  <a:lnTo>
                    <a:pt x="897" y="732"/>
                  </a:lnTo>
                  <a:lnTo>
                    <a:pt x="899" y="732"/>
                  </a:lnTo>
                  <a:lnTo>
                    <a:pt x="905" y="732"/>
                  </a:lnTo>
                  <a:lnTo>
                    <a:pt x="907" y="732"/>
                  </a:lnTo>
                  <a:lnTo>
                    <a:pt x="907" y="734"/>
                  </a:lnTo>
                  <a:lnTo>
                    <a:pt x="909" y="732"/>
                  </a:lnTo>
                  <a:lnTo>
                    <a:pt x="909" y="730"/>
                  </a:lnTo>
                  <a:lnTo>
                    <a:pt x="907" y="728"/>
                  </a:lnTo>
                  <a:lnTo>
                    <a:pt x="905" y="726"/>
                  </a:lnTo>
                  <a:lnTo>
                    <a:pt x="903" y="726"/>
                  </a:lnTo>
                  <a:lnTo>
                    <a:pt x="903" y="724"/>
                  </a:lnTo>
                  <a:lnTo>
                    <a:pt x="901" y="721"/>
                  </a:lnTo>
                  <a:lnTo>
                    <a:pt x="903" y="723"/>
                  </a:lnTo>
                  <a:lnTo>
                    <a:pt x="905" y="724"/>
                  </a:lnTo>
                  <a:lnTo>
                    <a:pt x="911" y="724"/>
                  </a:lnTo>
                  <a:lnTo>
                    <a:pt x="911" y="726"/>
                  </a:lnTo>
                  <a:lnTo>
                    <a:pt x="912" y="732"/>
                  </a:lnTo>
                  <a:lnTo>
                    <a:pt x="912" y="732"/>
                  </a:lnTo>
                  <a:lnTo>
                    <a:pt x="973" y="738"/>
                  </a:lnTo>
                  <a:lnTo>
                    <a:pt x="973" y="738"/>
                  </a:lnTo>
                  <a:lnTo>
                    <a:pt x="968" y="736"/>
                  </a:lnTo>
                  <a:lnTo>
                    <a:pt x="966" y="734"/>
                  </a:lnTo>
                  <a:lnTo>
                    <a:pt x="964" y="730"/>
                  </a:lnTo>
                  <a:lnTo>
                    <a:pt x="966" y="724"/>
                  </a:lnTo>
                  <a:lnTo>
                    <a:pt x="970" y="723"/>
                  </a:lnTo>
                  <a:lnTo>
                    <a:pt x="971" y="721"/>
                  </a:lnTo>
                  <a:lnTo>
                    <a:pt x="975" y="719"/>
                  </a:lnTo>
                  <a:lnTo>
                    <a:pt x="1004" y="711"/>
                  </a:lnTo>
                  <a:lnTo>
                    <a:pt x="1011" y="711"/>
                  </a:lnTo>
                  <a:lnTo>
                    <a:pt x="1013" y="711"/>
                  </a:lnTo>
                  <a:lnTo>
                    <a:pt x="1013" y="711"/>
                  </a:lnTo>
                  <a:lnTo>
                    <a:pt x="1011" y="705"/>
                  </a:lnTo>
                  <a:lnTo>
                    <a:pt x="1013" y="702"/>
                  </a:lnTo>
                  <a:lnTo>
                    <a:pt x="1021" y="690"/>
                  </a:lnTo>
                  <a:lnTo>
                    <a:pt x="1000" y="679"/>
                  </a:lnTo>
                  <a:lnTo>
                    <a:pt x="996" y="673"/>
                  </a:lnTo>
                  <a:lnTo>
                    <a:pt x="989" y="671"/>
                  </a:lnTo>
                  <a:lnTo>
                    <a:pt x="985" y="671"/>
                  </a:lnTo>
                  <a:lnTo>
                    <a:pt x="981" y="671"/>
                  </a:lnTo>
                  <a:lnTo>
                    <a:pt x="966" y="671"/>
                  </a:lnTo>
                  <a:lnTo>
                    <a:pt x="971" y="664"/>
                  </a:lnTo>
                  <a:lnTo>
                    <a:pt x="973" y="660"/>
                  </a:lnTo>
                  <a:lnTo>
                    <a:pt x="977" y="656"/>
                  </a:lnTo>
                  <a:lnTo>
                    <a:pt x="1009" y="643"/>
                  </a:lnTo>
                  <a:lnTo>
                    <a:pt x="1011" y="637"/>
                  </a:lnTo>
                  <a:lnTo>
                    <a:pt x="1002" y="626"/>
                  </a:lnTo>
                  <a:lnTo>
                    <a:pt x="1000" y="612"/>
                  </a:lnTo>
                  <a:lnTo>
                    <a:pt x="990" y="605"/>
                  </a:lnTo>
                  <a:lnTo>
                    <a:pt x="977" y="599"/>
                  </a:lnTo>
                  <a:lnTo>
                    <a:pt x="947" y="591"/>
                  </a:lnTo>
                  <a:lnTo>
                    <a:pt x="907" y="589"/>
                  </a:lnTo>
                  <a:lnTo>
                    <a:pt x="886" y="593"/>
                  </a:lnTo>
                  <a:lnTo>
                    <a:pt x="859" y="593"/>
                  </a:lnTo>
                  <a:lnTo>
                    <a:pt x="857" y="584"/>
                  </a:lnTo>
                  <a:lnTo>
                    <a:pt x="857" y="578"/>
                  </a:lnTo>
                  <a:lnTo>
                    <a:pt x="888" y="530"/>
                  </a:lnTo>
                  <a:lnTo>
                    <a:pt x="890" y="521"/>
                  </a:lnTo>
                  <a:lnTo>
                    <a:pt x="888" y="513"/>
                  </a:lnTo>
                  <a:lnTo>
                    <a:pt x="893" y="504"/>
                  </a:lnTo>
                  <a:lnTo>
                    <a:pt x="893" y="498"/>
                  </a:lnTo>
                  <a:lnTo>
                    <a:pt x="903" y="487"/>
                  </a:lnTo>
                  <a:lnTo>
                    <a:pt x="907" y="485"/>
                  </a:lnTo>
                  <a:lnTo>
                    <a:pt x="912" y="483"/>
                  </a:lnTo>
                  <a:lnTo>
                    <a:pt x="914" y="479"/>
                  </a:lnTo>
                  <a:lnTo>
                    <a:pt x="914" y="471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8" y="471"/>
                  </a:lnTo>
                  <a:lnTo>
                    <a:pt x="920" y="473"/>
                  </a:lnTo>
                  <a:lnTo>
                    <a:pt x="922" y="475"/>
                  </a:lnTo>
                  <a:lnTo>
                    <a:pt x="924" y="475"/>
                  </a:lnTo>
                  <a:lnTo>
                    <a:pt x="928" y="475"/>
                  </a:lnTo>
                  <a:lnTo>
                    <a:pt x="935" y="471"/>
                  </a:lnTo>
                  <a:lnTo>
                    <a:pt x="947" y="470"/>
                  </a:lnTo>
                  <a:lnTo>
                    <a:pt x="958" y="471"/>
                  </a:lnTo>
                  <a:lnTo>
                    <a:pt x="966" y="462"/>
                  </a:lnTo>
                  <a:lnTo>
                    <a:pt x="958" y="456"/>
                  </a:lnTo>
                  <a:lnTo>
                    <a:pt x="956" y="449"/>
                  </a:lnTo>
                  <a:lnTo>
                    <a:pt x="951" y="443"/>
                  </a:lnTo>
                  <a:lnTo>
                    <a:pt x="951" y="431"/>
                  </a:lnTo>
                  <a:lnTo>
                    <a:pt x="951" y="426"/>
                  </a:lnTo>
                  <a:lnTo>
                    <a:pt x="947" y="416"/>
                  </a:lnTo>
                  <a:lnTo>
                    <a:pt x="943" y="409"/>
                  </a:lnTo>
                  <a:lnTo>
                    <a:pt x="943" y="401"/>
                  </a:lnTo>
                  <a:lnTo>
                    <a:pt x="943" y="392"/>
                  </a:lnTo>
                  <a:lnTo>
                    <a:pt x="952" y="386"/>
                  </a:lnTo>
                  <a:lnTo>
                    <a:pt x="958" y="378"/>
                  </a:lnTo>
                  <a:lnTo>
                    <a:pt x="971" y="380"/>
                  </a:lnTo>
                  <a:lnTo>
                    <a:pt x="979" y="374"/>
                  </a:lnTo>
                  <a:lnTo>
                    <a:pt x="1006" y="373"/>
                  </a:lnTo>
                  <a:lnTo>
                    <a:pt x="1011" y="369"/>
                  </a:lnTo>
                  <a:lnTo>
                    <a:pt x="1019" y="355"/>
                  </a:lnTo>
                  <a:lnTo>
                    <a:pt x="1027" y="348"/>
                  </a:lnTo>
                  <a:lnTo>
                    <a:pt x="1032" y="346"/>
                  </a:lnTo>
                  <a:lnTo>
                    <a:pt x="1048" y="352"/>
                  </a:lnTo>
                  <a:lnTo>
                    <a:pt x="1055" y="354"/>
                  </a:lnTo>
                  <a:lnTo>
                    <a:pt x="1080" y="342"/>
                  </a:lnTo>
                  <a:lnTo>
                    <a:pt x="1084" y="334"/>
                  </a:lnTo>
                  <a:lnTo>
                    <a:pt x="1089" y="331"/>
                  </a:lnTo>
                  <a:lnTo>
                    <a:pt x="1091" y="327"/>
                  </a:lnTo>
                  <a:lnTo>
                    <a:pt x="1091" y="323"/>
                  </a:lnTo>
                  <a:lnTo>
                    <a:pt x="1091" y="319"/>
                  </a:lnTo>
                  <a:lnTo>
                    <a:pt x="1093" y="315"/>
                  </a:lnTo>
                  <a:lnTo>
                    <a:pt x="1095" y="312"/>
                  </a:lnTo>
                  <a:lnTo>
                    <a:pt x="1095" y="310"/>
                  </a:lnTo>
                  <a:lnTo>
                    <a:pt x="1095" y="308"/>
                  </a:lnTo>
                  <a:lnTo>
                    <a:pt x="1099" y="306"/>
                  </a:lnTo>
                  <a:lnTo>
                    <a:pt x="1101" y="302"/>
                  </a:lnTo>
                  <a:lnTo>
                    <a:pt x="1106" y="296"/>
                  </a:lnTo>
                  <a:lnTo>
                    <a:pt x="1105" y="2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2459A26-AC59-CC43-AB48-97A58C71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220" y="1711389"/>
              <a:ext cx="1555750" cy="1057275"/>
            </a:xfrm>
            <a:custGeom>
              <a:avLst/>
              <a:gdLst>
                <a:gd name="T0" fmla="*/ 948 w 980"/>
                <a:gd name="T1" fmla="*/ 93 h 666"/>
                <a:gd name="T2" fmla="*/ 940 w 980"/>
                <a:gd name="T3" fmla="*/ 72 h 666"/>
                <a:gd name="T4" fmla="*/ 883 w 980"/>
                <a:gd name="T5" fmla="*/ 70 h 666"/>
                <a:gd name="T6" fmla="*/ 858 w 980"/>
                <a:gd name="T7" fmla="*/ 72 h 666"/>
                <a:gd name="T8" fmla="*/ 841 w 980"/>
                <a:gd name="T9" fmla="*/ 82 h 666"/>
                <a:gd name="T10" fmla="*/ 763 w 980"/>
                <a:gd name="T11" fmla="*/ 21 h 666"/>
                <a:gd name="T12" fmla="*/ 697 w 980"/>
                <a:gd name="T13" fmla="*/ 40 h 666"/>
                <a:gd name="T14" fmla="*/ 632 w 980"/>
                <a:gd name="T15" fmla="*/ 2 h 666"/>
                <a:gd name="T16" fmla="*/ 560 w 980"/>
                <a:gd name="T17" fmla="*/ 57 h 666"/>
                <a:gd name="T18" fmla="*/ 442 w 980"/>
                <a:gd name="T19" fmla="*/ 217 h 666"/>
                <a:gd name="T20" fmla="*/ 354 w 980"/>
                <a:gd name="T21" fmla="*/ 228 h 666"/>
                <a:gd name="T22" fmla="*/ 261 w 980"/>
                <a:gd name="T23" fmla="*/ 190 h 666"/>
                <a:gd name="T24" fmla="*/ 212 w 980"/>
                <a:gd name="T25" fmla="*/ 181 h 666"/>
                <a:gd name="T26" fmla="*/ 158 w 980"/>
                <a:gd name="T27" fmla="*/ 137 h 666"/>
                <a:gd name="T28" fmla="*/ 113 w 980"/>
                <a:gd name="T29" fmla="*/ 122 h 666"/>
                <a:gd name="T30" fmla="*/ 59 w 980"/>
                <a:gd name="T31" fmla="*/ 139 h 666"/>
                <a:gd name="T32" fmla="*/ 37 w 980"/>
                <a:gd name="T33" fmla="*/ 175 h 666"/>
                <a:gd name="T34" fmla="*/ 35 w 980"/>
                <a:gd name="T35" fmla="*/ 198 h 666"/>
                <a:gd name="T36" fmla="*/ 23 w 980"/>
                <a:gd name="T37" fmla="*/ 232 h 666"/>
                <a:gd name="T38" fmla="*/ 8 w 980"/>
                <a:gd name="T39" fmla="*/ 266 h 666"/>
                <a:gd name="T40" fmla="*/ 12 w 980"/>
                <a:gd name="T41" fmla="*/ 358 h 666"/>
                <a:gd name="T42" fmla="*/ 40 w 980"/>
                <a:gd name="T43" fmla="*/ 377 h 666"/>
                <a:gd name="T44" fmla="*/ 71 w 980"/>
                <a:gd name="T45" fmla="*/ 405 h 666"/>
                <a:gd name="T46" fmla="*/ 76 w 980"/>
                <a:gd name="T47" fmla="*/ 457 h 666"/>
                <a:gd name="T48" fmla="*/ 103 w 980"/>
                <a:gd name="T49" fmla="*/ 517 h 666"/>
                <a:gd name="T50" fmla="*/ 149 w 980"/>
                <a:gd name="T51" fmla="*/ 542 h 666"/>
                <a:gd name="T52" fmla="*/ 208 w 980"/>
                <a:gd name="T53" fmla="*/ 548 h 666"/>
                <a:gd name="T54" fmla="*/ 234 w 980"/>
                <a:gd name="T55" fmla="*/ 535 h 666"/>
                <a:gd name="T56" fmla="*/ 244 w 980"/>
                <a:gd name="T57" fmla="*/ 552 h 666"/>
                <a:gd name="T58" fmla="*/ 305 w 980"/>
                <a:gd name="T59" fmla="*/ 620 h 666"/>
                <a:gd name="T60" fmla="*/ 328 w 980"/>
                <a:gd name="T61" fmla="*/ 666 h 666"/>
                <a:gd name="T62" fmla="*/ 347 w 980"/>
                <a:gd name="T63" fmla="*/ 628 h 666"/>
                <a:gd name="T64" fmla="*/ 360 w 980"/>
                <a:gd name="T65" fmla="*/ 601 h 666"/>
                <a:gd name="T66" fmla="*/ 356 w 980"/>
                <a:gd name="T67" fmla="*/ 578 h 666"/>
                <a:gd name="T68" fmla="*/ 369 w 980"/>
                <a:gd name="T69" fmla="*/ 569 h 666"/>
                <a:gd name="T70" fmla="*/ 381 w 980"/>
                <a:gd name="T71" fmla="*/ 630 h 666"/>
                <a:gd name="T72" fmla="*/ 419 w 980"/>
                <a:gd name="T73" fmla="*/ 658 h 666"/>
                <a:gd name="T74" fmla="*/ 442 w 980"/>
                <a:gd name="T75" fmla="*/ 632 h 666"/>
                <a:gd name="T76" fmla="*/ 457 w 980"/>
                <a:gd name="T77" fmla="*/ 607 h 666"/>
                <a:gd name="T78" fmla="*/ 497 w 980"/>
                <a:gd name="T79" fmla="*/ 586 h 666"/>
                <a:gd name="T80" fmla="*/ 518 w 980"/>
                <a:gd name="T81" fmla="*/ 582 h 666"/>
                <a:gd name="T82" fmla="*/ 560 w 980"/>
                <a:gd name="T83" fmla="*/ 573 h 666"/>
                <a:gd name="T84" fmla="*/ 586 w 980"/>
                <a:gd name="T85" fmla="*/ 588 h 666"/>
                <a:gd name="T86" fmla="*/ 596 w 980"/>
                <a:gd name="T87" fmla="*/ 588 h 666"/>
                <a:gd name="T88" fmla="*/ 617 w 980"/>
                <a:gd name="T89" fmla="*/ 552 h 666"/>
                <a:gd name="T90" fmla="*/ 638 w 980"/>
                <a:gd name="T91" fmla="*/ 535 h 666"/>
                <a:gd name="T92" fmla="*/ 670 w 980"/>
                <a:gd name="T93" fmla="*/ 527 h 666"/>
                <a:gd name="T94" fmla="*/ 658 w 980"/>
                <a:gd name="T95" fmla="*/ 493 h 666"/>
                <a:gd name="T96" fmla="*/ 685 w 980"/>
                <a:gd name="T97" fmla="*/ 462 h 666"/>
                <a:gd name="T98" fmla="*/ 704 w 980"/>
                <a:gd name="T99" fmla="*/ 453 h 666"/>
                <a:gd name="T100" fmla="*/ 731 w 980"/>
                <a:gd name="T101" fmla="*/ 438 h 666"/>
                <a:gd name="T102" fmla="*/ 784 w 980"/>
                <a:gd name="T103" fmla="*/ 439 h 666"/>
                <a:gd name="T104" fmla="*/ 816 w 980"/>
                <a:gd name="T105" fmla="*/ 428 h 666"/>
                <a:gd name="T106" fmla="*/ 851 w 980"/>
                <a:gd name="T107" fmla="*/ 384 h 666"/>
                <a:gd name="T108" fmla="*/ 845 w 980"/>
                <a:gd name="T109" fmla="*/ 348 h 666"/>
                <a:gd name="T110" fmla="*/ 794 w 980"/>
                <a:gd name="T111" fmla="*/ 358 h 666"/>
                <a:gd name="T112" fmla="*/ 826 w 980"/>
                <a:gd name="T113" fmla="*/ 282 h 666"/>
                <a:gd name="T114" fmla="*/ 910 w 980"/>
                <a:gd name="T115" fmla="*/ 232 h 666"/>
                <a:gd name="T116" fmla="*/ 921 w 980"/>
                <a:gd name="T117" fmla="*/ 207 h 666"/>
                <a:gd name="T118" fmla="*/ 942 w 980"/>
                <a:gd name="T119" fmla="*/ 150 h 666"/>
                <a:gd name="T120" fmla="*/ 970 w 980"/>
                <a:gd name="T121" fmla="*/ 15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0" h="666">
                  <a:moveTo>
                    <a:pt x="969" y="114"/>
                  </a:moveTo>
                  <a:lnTo>
                    <a:pt x="967" y="112"/>
                  </a:lnTo>
                  <a:lnTo>
                    <a:pt x="963" y="112"/>
                  </a:lnTo>
                  <a:lnTo>
                    <a:pt x="957" y="112"/>
                  </a:lnTo>
                  <a:lnTo>
                    <a:pt x="953" y="112"/>
                  </a:lnTo>
                  <a:lnTo>
                    <a:pt x="951" y="110"/>
                  </a:lnTo>
                  <a:lnTo>
                    <a:pt x="949" y="105"/>
                  </a:lnTo>
                  <a:lnTo>
                    <a:pt x="948" y="103"/>
                  </a:lnTo>
                  <a:lnTo>
                    <a:pt x="944" y="101"/>
                  </a:lnTo>
                  <a:lnTo>
                    <a:pt x="942" y="97"/>
                  </a:lnTo>
                  <a:lnTo>
                    <a:pt x="944" y="93"/>
                  </a:lnTo>
                  <a:lnTo>
                    <a:pt x="948" y="93"/>
                  </a:lnTo>
                  <a:lnTo>
                    <a:pt x="949" y="93"/>
                  </a:lnTo>
                  <a:lnTo>
                    <a:pt x="953" y="95"/>
                  </a:lnTo>
                  <a:lnTo>
                    <a:pt x="957" y="97"/>
                  </a:lnTo>
                  <a:lnTo>
                    <a:pt x="959" y="97"/>
                  </a:lnTo>
                  <a:lnTo>
                    <a:pt x="963" y="97"/>
                  </a:lnTo>
                  <a:lnTo>
                    <a:pt x="965" y="95"/>
                  </a:lnTo>
                  <a:lnTo>
                    <a:pt x="967" y="91"/>
                  </a:lnTo>
                  <a:lnTo>
                    <a:pt x="967" y="88"/>
                  </a:lnTo>
                  <a:lnTo>
                    <a:pt x="965" y="84"/>
                  </a:lnTo>
                  <a:lnTo>
                    <a:pt x="959" y="80"/>
                  </a:lnTo>
                  <a:lnTo>
                    <a:pt x="946" y="74"/>
                  </a:lnTo>
                  <a:lnTo>
                    <a:pt x="940" y="72"/>
                  </a:lnTo>
                  <a:lnTo>
                    <a:pt x="930" y="72"/>
                  </a:lnTo>
                  <a:lnTo>
                    <a:pt x="923" y="69"/>
                  </a:lnTo>
                  <a:lnTo>
                    <a:pt x="919" y="70"/>
                  </a:lnTo>
                  <a:lnTo>
                    <a:pt x="917" y="70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3" y="72"/>
                  </a:lnTo>
                  <a:lnTo>
                    <a:pt x="911" y="72"/>
                  </a:lnTo>
                  <a:lnTo>
                    <a:pt x="887" y="70"/>
                  </a:lnTo>
                  <a:lnTo>
                    <a:pt x="883" y="70"/>
                  </a:lnTo>
                  <a:lnTo>
                    <a:pt x="881" y="70"/>
                  </a:lnTo>
                  <a:lnTo>
                    <a:pt x="881" y="72"/>
                  </a:lnTo>
                  <a:lnTo>
                    <a:pt x="879" y="74"/>
                  </a:lnTo>
                  <a:lnTo>
                    <a:pt x="872" y="67"/>
                  </a:lnTo>
                  <a:lnTo>
                    <a:pt x="868" y="67"/>
                  </a:lnTo>
                  <a:lnTo>
                    <a:pt x="864" y="67"/>
                  </a:lnTo>
                  <a:lnTo>
                    <a:pt x="860" y="69"/>
                  </a:lnTo>
                  <a:lnTo>
                    <a:pt x="858" y="70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6"/>
                  </a:lnTo>
                  <a:lnTo>
                    <a:pt x="856" y="80"/>
                  </a:lnTo>
                  <a:lnTo>
                    <a:pt x="851" y="89"/>
                  </a:lnTo>
                  <a:lnTo>
                    <a:pt x="849" y="91"/>
                  </a:lnTo>
                  <a:lnTo>
                    <a:pt x="847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3" y="89"/>
                  </a:lnTo>
                  <a:lnTo>
                    <a:pt x="843" y="89"/>
                  </a:lnTo>
                  <a:lnTo>
                    <a:pt x="841" y="84"/>
                  </a:lnTo>
                  <a:lnTo>
                    <a:pt x="841" y="82"/>
                  </a:lnTo>
                  <a:lnTo>
                    <a:pt x="832" y="84"/>
                  </a:lnTo>
                  <a:lnTo>
                    <a:pt x="820" y="84"/>
                  </a:lnTo>
                  <a:lnTo>
                    <a:pt x="807" y="72"/>
                  </a:lnTo>
                  <a:lnTo>
                    <a:pt x="788" y="70"/>
                  </a:lnTo>
                  <a:lnTo>
                    <a:pt x="786" y="69"/>
                  </a:lnTo>
                  <a:lnTo>
                    <a:pt x="784" y="67"/>
                  </a:lnTo>
                  <a:lnTo>
                    <a:pt x="782" y="61"/>
                  </a:lnTo>
                  <a:lnTo>
                    <a:pt x="776" y="55"/>
                  </a:lnTo>
                  <a:lnTo>
                    <a:pt x="771" y="51"/>
                  </a:lnTo>
                  <a:lnTo>
                    <a:pt x="765" y="44"/>
                  </a:lnTo>
                  <a:lnTo>
                    <a:pt x="763" y="25"/>
                  </a:lnTo>
                  <a:lnTo>
                    <a:pt x="763" y="21"/>
                  </a:lnTo>
                  <a:lnTo>
                    <a:pt x="759" y="19"/>
                  </a:lnTo>
                  <a:lnTo>
                    <a:pt x="757" y="21"/>
                  </a:lnTo>
                  <a:lnTo>
                    <a:pt x="755" y="23"/>
                  </a:lnTo>
                  <a:lnTo>
                    <a:pt x="754" y="27"/>
                  </a:lnTo>
                  <a:lnTo>
                    <a:pt x="746" y="32"/>
                  </a:lnTo>
                  <a:lnTo>
                    <a:pt x="727" y="40"/>
                  </a:lnTo>
                  <a:lnTo>
                    <a:pt x="716" y="48"/>
                  </a:lnTo>
                  <a:lnTo>
                    <a:pt x="714" y="48"/>
                  </a:lnTo>
                  <a:lnTo>
                    <a:pt x="710" y="48"/>
                  </a:lnTo>
                  <a:lnTo>
                    <a:pt x="706" y="46"/>
                  </a:lnTo>
                  <a:lnTo>
                    <a:pt x="700" y="44"/>
                  </a:lnTo>
                  <a:lnTo>
                    <a:pt x="697" y="40"/>
                  </a:lnTo>
                  <a:lnTo>
                    <a:pt x="691" y="40"/>
                  </a:lnTo>
                  <a:lnTo>
                    <a:pt x="662" y="36"/>
                  </a:lnTo>
                  <a:lnTo>
                    <a:pt x="660" y="36"/>
                  </a:lnTo>
                  <a:lnTo>
                    <a:pt x="658" y="32"/>
                  </a:lnTo>
                  <a:lnTo>
                    <a:pt x="655" y="23"/>
                  </a:lnTo>
                  <a:lnTo>
                    <a:pt x="653" y="17"/>
                  </a:lnTo>
                  <a:lnTo>
                    <a:pt x="653" y="2"/>
                  </a:lnTo>
                  <a:lnTo>
                    <a:pt x="649" y="2"/>
                  </a:lnTo>
                  <a:lnTo>
                    <a:pt x="647" y="2"/>
                  </a:lnTo>
                  <a:lnTo>
                    <a:pt x="643" y="0"/>
                  </a:lnTo>
                  <a:lnTo>
                    <a:pt x="639" y="0"/>
                  </a:lnTo>
                  <a:lnTo>
                    <a:pt x="632" y="2"/>
                  </a:lnTo>
                  <a:lnTo>
                    <a:pt x="613" y="8"/>
                  </a:lnTo>
                  <a:lnTo>
                    <a:pt x="586" y="15"/>
                  </a:lnTo>
                  <a:lnTo>
                    <a:pt x="580" y="21"/>
                  </a:lnTo>
                  <a:lnTo>
                    <a:pt x="579" y="21"/>
                  </a:lnTo>
                  <a:lnTo>
                    <a:pt x="569" y="21"/>
                  </a:lnTo>
                  <a:lnTo>
                    <a:pt x="563" y="23"/>
                  </a:lnTo>
                  <a:lnTo>
                    <a:pt x="561" y="23"/>
                  </a:lnTo>
                  <a:lnTo>
                    <a:pt x="561" y="25"/>
                  </a:lnTo>
                  <a:lnTo>
                    <a:pt x="561" y="29"/>
                  </a:lnTo>
                  <a:lnTo>
                    <a:pt x="561" y="42"/>
                  </a:lnTo>
                  <a:lnTo>
                    <a:pt x="561" y="49"/>
                  </a:lnTo>
                  <a:lnTo>
                    <a:pt x="560" y="57"/>
                  </a:lnTo>
                  <a:lnTo>
                    <a:pt x="556" y="69"/>
                  </a:lnTo>
                  <a:lnTo>
                    <a:pt x="556" y="74"/>
                  </a:lnTo>
                  <a:lnTo>
                    <a:pt x="550" y="84"/>
                  </a:lnTo>
                  <a:lnTo>
                    <a:pt x="546" y="97"/>
                  </a:lnTo>
                  <a:lnTo>
                    <a:pt x="531" y="131"/>
                  </a:lnTo>
                  <a:lnTo>
                    <a:pt x="525" y="156"/>
                  </a:lnTo>
                  <a:lnTo>
                    <a:pt x="523" y="160"/>
                  </a:lnTo>
                  <a:lnTo>
                    <a:pt x="516" y="179"/>
                  </a:lnTo>
                  <a:lnTo>
                    <a:pt x="512" y="190"/>
                  </a:lnTo>
                  <a:lnTo>
                    <a:pt x="489" y="207"/>
                  </a:lnTo>
                  <a:lnTo>
                    <a:pt x="478" y="213"/>
                  </a:lnTo>
                  <a:lnTo>
                    <a:pt x="442" y="217"/>
                  </a:lnTo>
                  <a:lnTo>
                    <a:pt x="434" y="215"/>
                  </a:lnTo>
                  <a:lnTo>
                    <a:pt x="426" y="213"/>
                  </a:lnTo>
                  <a:lnTo>
                    <a:pt x="421" y="211"/>
                  </a:lnTo>
                  <a:lnTo>
                    <a:pt x="413" y="213"/>
                  </a:lnTo>
                  <a:lnTo>
                    <a:pt x="406" y="217"/>
                  </a:lnTo>
                  <a:lnTo>
                    <a:pt x="396" y="224"/>
                  </a:lnTo>
                  <a:lnTo>
                    <a:pt x="392" y="226"/>
                  </a:lnTo>
                  <a:lnTo>
                    <a:pt x="381" y="228"/>
                  </a:lnTo>
                  <a:lnTo>
                    <a:pt x="377" y="230"/>
                  </a:lnTo>
                  <a:lnTo>
                    <a:pt x="371" y="228"/>
                  </a:lnTo>
                  <a:lnTo>
                    <a:pt x="366" y="226"/>
                  </a:lnTo>
                  <a:lnTo>
                    <a:pt x="354" y="228"/>
                  </a:lnTo>
                  <a:lnTo>
                    <a:pt x="347" y="226"/>
                  </a:lnTo>
                  <a:lnTo>
                    <a:pt x="339" y="221"/>
                  </a:lnTo>
                  <a:lnTo>
                    <a:pt x="326" y="215"/>
                  </a:lnTo>
                  <a:lnTo>
                    <a:pt x="318" y="213"/>
                  </a:lnTo>
                  <a:lnTo>
                    <a:pt x="314" y="213"/>
                  </a:lnTo>
                  <a:lnTo>
                    <a:pt x="310" y="215"/>
                  </a:lnTo>
                  <a:lnTo>
                    <a:pt x="305" y="217"/>
                  </a:lnTo>
                  <a:lnTo>
                    <a:pt x="297" y="215"/>
                  </a:lnTo>
                  <a:lnTo>
                    <a:pt x="289" y="209"/>
                  </a:lnTo>
                  <a:lnTo>
                    <a:pt x="278" y="196"/>
                  </a:lnTo>
                  <a:lnTo>
                    <a:pt x="270" y="190"/>
                  </a:lnTo>
                  <a:lnTo>
                    <a:pt x="261" y="190"/>
                  </a:lnTo>
                  <a:lnTo>
                    <a:pt x="244" y="196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38" y="190"/>
                  </a:lnTo>
                  <a:lnTo>
                    <a:pt x="236" y="190"/>
                  </a:lnTo>
                  <a:lnTo>
                    <a:pt x="234" y="188"/>
                  </a:lnTo>
                  <a:lnTo>
                    <a:pt x="225" y="192"/>
                  </a:lnTo>
                  <a:lnTo>
                    <a:pt x="223" y="190"/>
                  </a:lnTo>
                  <a:lnTo>
                    <a:pt x="219" y="186"/>
                  </a:lnTo>
                  <a:lnTo>
                    <a:pt x="212" y="18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69"/>
                  </a:lnTo>
                  <a:lnTo>
                    <a:pt x="198" y="167"/>
                  </a:lnTo>
                  <a:lnTo>
                    <a:pt x="198" y="167"/>
                  </a:lnTo>
                  <a:lnTo>
                    <a:pt x="196" y="162"/>
                  </a:lnTo>
                  <a:lnTo>
                    <a:pt x="194" y="162"/>
                  </a:lnTo>
                  <a:lnTo>
                    <a:pt x="185" y="158"/>
                  </a:lnTo>
                  <a:lnTo>
                    <a:pt x="183" y="156"/>
                  </a:lnTo>
                  <a:lnTo>
                    <a:pt x="181" y="154"/>
                  </a:lnTo>
                  <a:lnTo>
                    <a:pt x="162" y="139"/>
                  </a:lnTo>
                  <a:lnTo>
                    <a:pt x="158" y="137"/>
                  </a:lnTo>
                  <a:lnTo>
                    <a:pt x="153" y="135"/>
                  </a:lnTo>
                  <a:lnTo>
                    <a:pt x="153" y="133"/>
                  </a:lnTo>
                  <a:lnTo>
                    <a:pt x="149" y="131"/>
                  </a:lnTo>
                  <a:lnTo>
                    <a:pt x="147" y="127"/>
                  </a:lnTo>
                  <a:lnTo>
                    <a:pt x="145" y="126"/>
                  </a:lnTo>
                  <a:lnTo>
                    <a:pt x="143" y="126"/>
                  </a:lnTo>
                  <a:lnTo>
                    <a:pt x="141" y="126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30" y="127"/>
                  </a:lnTo>
                  <a:lnTo>
                    <a:pt x="122" y="124"/>
                  </a:lnTo>
                  <a:lnTo>
                    <a:pt x="113" y="122"/>
                  </a:lnTo>
                  <a:lnTo>
                    <a:pt x="103" y="122"/>
                  </a:lnTo>
                  <a:lnTo>
                    <a:pt x="95" y="126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5" y="129"/>
                  </a:lnTo>
                  <a:lnTo>
                    <a:pt x="71" y="129"/>
                  </a:lnTo>
                  <a:lnTo>
                    <a:pt x="67" y="131"/>
                  </a:lnTo>
                  <a:lnTo>
                    <a:pt x="61" y="137"/>
                  </a:lnTo>
                  <a:lnTo>
                    <a:pt x="59" y="139"/>
                  </a:lnTo>
                  <a:lnTo>
                    <a:pt x="59" y="141"/>
                  </a:lnTo>
                  <a:lnTo>
                    <a:pt x="59" y="143"/>
                  </a:lnTo>
                  <a:lnTo>
                    <a:pt x="56" y="145"/>
                  </a:lnTo>
                  <a:lnTo>
                    <a:pt x="54" y="145"/>
                  </a:lnTo>
                  <a:lnTo>
                    <a:pt x="52" y="146"/>
                  </a:lnTo>
                  <a:lnTo>
                    <a:pt x="52" y="148"/>
                  </a:lnTo>
                  <a:lnTo>
                    <a:pt x="50" y="150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0" y="162"/>
                  </a:lnTo>
                  <a:lnTo>
                    <a:pt x="38" y="164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79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37" y="185"/>
                  </a:lnTo>
                  <a:lnTo>
                    <a:pt x="37" y="186"/>
                  </a:lnTo>
                  <a:lnTo>
                    <a:pt x="37" y="188"/>
                  </a:lnTo>
                  <a:lnTo>
                    <a:pt x="33" y="190"/>
                  </a:lnTo>
                  <a:lnTo>
                    <a:pt x="33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5" y="198"/>
                  </a:lnTo>
                  <a:lnTo>
                    <a:pt x="33" y="200"/>
                  </a:lnTo>
                  <a:lnTo>
                    <a:pt x="33" y="202"/>
                  </a:lnTo>
                  <a:lnTo>
                    <a:pt x="25" y="211"/>
                  </a:lnTo>
                  <a:lnTo>
                    <a:pt x="23" y="215"/>
                  </a:lnTo>
                  <a:lnTo>
                    <a:pt x="21" y="219"/>
                  </a:lnTo>
                  <a:lnTo>
                    <a:pt x="21" y="223"/>
                  </a:lnTo>
                  <a:lnTo>
                    <a:pt x="21" y="223"/>
                  </a:lnTo>
                  <a:lnTo>
                    <a:pt x="23" y="223"/>
                  </a:lnTo>
                  <a:lnTo>
                    <a:pt x="25" y="224"/>
                  </a:lnTo>
                  <a:lnTo>
                    <a:pt x="25" y="228"/>
                  </a:lnTo>
                  <a:lnTo>
                    <a:pt x="25" y="228"/>
                  </a:lnTo>
                  <a:lnTo>
                    <a:pt x="23" y="232"/>
                  </a:lnTo>
                  <a:lnTo>
                    <a:pt x="21" y="236"/>
                  </a:lnTo>
                  <a:lnTo>
                    <a:pt x="18" y="238"/>
                  </a:lnTo>
                  <a:lnTo>
                    <a:pt x="16" y="242"/>
                  </a:lnTo>
                  <a:lnTo>
                    <a:pt x="18" y="245"/>
                  </a:lnTo>
                  <a:lnTo>
                    <a:pt x="19" y="247"/>
                  </a:lnTo>
                  <a:lnTo>
                    <a:pt x="19" y="251"/>
                  </a:lnTo>
                  <a:lnTo>
                    <a:pt x="18" y="255"/>
                  </a:lnTo>
                  <a:lnTo>
                    <a:pt x="18" y="259"/>
                  </a:lnTo>
                  <a:lnTo>
                    <a:pt x="16" y="261"/>
                  </a:lnTo>
                  <a:lnTo>
                    <a:pt x="14" y="263"/>
                  </a:lnTo>
                  <a:lnTo>
                    <a:pt x="10" y="264"/>
                  </a:lnTo>
                  <a:lnTo>
                    <a:pt x="8" y="266"/>
                  </a:lnTo>
                  <a:lnTo>
                    <a:pt x="8" y="268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4" y="283"/>
                  </a:lnTo>
                  <a:lnTo>
                    <a:pt x="16" y="341"/>
                  </a:lnTo>
                  <a:lnTo>
                    <a:pt x="12" y="344"/>
                  </a:lnTo>
                  <a:lnTo>
                    <a:pt x="12" y="348"/>
                  </a:lnTo>
                  <a:lnTo>
                    <a:pt x="12" y="352"/>
                  </a:lnTo>
                  <a:lnTo>
                    <a:pt x="12" y="358"/>
                  </a:lnTo>
                  <a:lnTo>
                    <a:pt x="12" y="358"/>
                  </a:lnTo>
                  <a:lnTo>
                    <a:pt x="14" y="367"/>
                  </a:lnTo>
                  <a:lnTo>
                    <a:pt x="16" y="371"/>
                  </a:lnTo>
                  <a:lnTo>
                    <a:pt x="18" y="371"/>
                  </a:lnTo>
                  <a:lnTo>
                    <a:pt x="21" y="373"/>
                  </a:lnTo>
                  <a:lnTo>
                    <a:pt x="23" y="371"/>
                  </a:lnTo>
                  <a:lnTo>
                    <a:pt x="25" y="371"/>
                  </a:lnTo>
                  <a:lnTo>
                    <a:pt x="31" y="371"/>
                  </a:lnTo>
                  <a:lnTo>
                    <a:pt x="33" y="373"/>
                  </a:lnTo>
                  <a:lnTo>
                    <a:pt x="37" y="373"/>
                  </a:lnTo>
                  <a:lnTo>
                    <a:pt x="38" y="375"/>
                  </a:lnTo>
                  <a:lnTo>
                    <a:pt x="40" y="377"/>
                  </a:lnTo>
                  <a:lnTo>
                    <a:pt x="42" y="377"/>
                  </a:lnTo>
                  <a:lnTo>
                    <a:pt x="48" y="377"/>
                  </a:lnTo>
                  <a:lnTo>
                    <a:pt x="52" y="379"/>
                  </a:lnTo>
                  <a:lnTo>
                    <a:pt x="54" y="380"/>
                  </a:lnTo>
                  <a:lnTo>
                    <a:pt x="56" y="382"/>
                  </a:lnTo>
                  <a:lnTo>
                    <a:pt x="56" y="384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71" y="390"/>
                  </a:lnTo>
                  <a:lnTo>
                    <a:pt x="73" y="394"/>
                  </a:lnTo>
                  <a:lnTo>
                    <a:pt x="71" y="401"/>
                  </a:lnTo>
                  <a:lnTo>
                    <a:pt x="71" y="405"/>
                  </a:lnTo>
                  <a:lnTo>
                    <a:pt x="71" y="411"/>
                  </a:lnTo>
                  <a:lnTo>
                    <a:pt x="71" y="415"/>
                  </a:lnTo>
                  <a:lnTo>
                    <a:pt x="69" y="419"/>
                  </a:lnTo>
                  <a:lnTo>
                    <a:pt x="67" y="422"/>
                  </a:lnTo>
                  <a:lnTo>
                    <a:pt x="67" y="426"/>
                  </a:lnTo>
                  <a:lnTo>
                    <a:pt x="73" y="445"/>
                  </a:lnTo>
                  <a:lnTo>
                    <a:pt x="78" y="453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6" y="457"/>
                  </a:lnTo>
                  <a:lnTo>
                    <a:pt x="67" y="460"/>
                  </a:lnTo>
                  <a:lnTo>
                    <a:pt x="65" y="462"/>
                  </a:lnTo>
                  <a:lnTo>
                    <a:pt x="65" y="468"/>
                  </a:lnTo>
                  <a:lnTo>
                    <a:pt x="63" y="474"/>
                  </a:lnTo>
                  <a:lnTo>
                    <a:pt x="65" y="477"/>
                  </a:lnTo>
                  <a:lnTo>
                    <a:pt x="65" y="483"/>
                  </a:lnTo>
                  <a:lnTo>
                    <a:pt x="67" y="489"/>
                  </a:lnTo>
                  <a:lnTo>
                    <a:pt x="69" y="491"/>
                  </a:lnTo>
                  <a:lnTo>
                    <a:pt x="71" y="493"/>
                  </a:lnTo>
                  <a:lnTo>
                    <a:pt x="80" y="495"/>
                  </a:lnTo>
                  <a:lnTo>
                    <a:pt x="88" y="500"/>
                  </a:lnTo>
                  <a:lnTo>
                    <a:pt x="103" y="517"/>
                  </a:lnTo>
                  <a:lnTo>
                    <a:pt x="107" y="521"/>
                  </a:lnTo>
                  <a:lnTo>
                    <a:pt x="109" y="521"/>
                  </a:lnTo>
                  <a:lnTo>
                    <a:pt x="118" y="521"/>
                  </a:lnTo>
                  <a:lnTo>
                    <a:pt x="122" y="523"/>
                  </a:lnTo>
                  <a:lnTo>
                    <a:pt x="126" y="525"/>
                  </a:lnTo>
                  <a:lnTo>
                    <a:pt x="135" y="533"/>
                  </a:lnTo>
                  <a:lnTo>
                    <a:pt x="137" y="535"/>
                  </a:lnTo>
                  <a:lnTo>
                    <a:pt x="139" y="535"/>
                  </a:lnTo>
                  <a:lnTo>
                    <a:pt x="143" y="535"/>
                  </a:lnTo>
                  <a:lnTo>
                    <a:pt x="147" y="536"/>
                  </a:lnTo>
                  <a:lnTo>
                    <a:pt x="149" y="540"/>
                  </a:lnTo>
                  <a:lnTo>
                    <a:pt x="149" y="542"/>
                  </a:lnTo>
                  <a:lnTo>
                    <a:pt x="149" y="544"/>
                  </a:lnTo>
                  <a:lnTo>
                    <a:pt x="164" y="546"/>
                  </a:lnTo>
                  <a:lnTo>
                    <a:pt x="170" y="548"/>
                  </a:lnTo>
                  <a:lnTo>
                    <a:pt x="177" y="552"/>
                  </a:lnTo>
                  <a:lnTo>
                    <a:pt x="183" y="555"/>
                  </a:lnTo>
                  <a:lnTo>
                    <a:pt x="191" y="557"/>
                  </a:lnTo>
                  <a:lnTo>
                    <a:pt x="196" y="557"/>
                  </a:lnTo>
                  <a:lnTo>
                    <a:pt x="200" y="554"/>
                  </a:lnTo>
                  <a:lnTo>
                    <a:pt x="202" y="550"/>
                  </a:lnTo>
                  <a:lnTo>
                    <a:pt x="202" y="550"/>
                  </a:lnTo>
                  <a:lnTo>
                    <a:pt x="204" y="548"/>
                  </a:lnTo>
                  <a:lnTo>
                    <a:pt x="208" y="548"/>
                  </a:lnTo>
                  <a:lnTo>
                    <a:pt x="213" y="550"/>
                  </a:lnTo>
                  <a:lnTo>
                    <a:pt x="217" y="548"/>
                  </a:lnTo>
                  <a:lnTo>
                    <a:pt x="219" y="548"/>
                  </a:lnTo>
                  <a:lnTo>
                    <a:pt x="221" y="546"/>
                  </a:lnTo>
                  <a:lnTo>
                    <a:pt x="221" y="544"/>
                  </a:lnTo>
                  <a:lnTo>
                    <a:pt x="217" y="540"/>
                  </a:lnTo>
                  <a:lnTo>
                    <a:pt x="217" y="538"/>
                  </a:lnTo>
                  <a:lnTo>
                    <a:pt x="217" y="536"/>
                  </a:lnTo>
                  <a:lnTo>
                    <a:pt x="219" y="535"/>
                  </a:lnTo>
                  <a:lnTo>
                    <a:pt x="223" y="533"/>
                  </a:lnTo>
                  <a:lnTo>
                    <a:pt x="229" y="535"/>
                  </a:lnTo>
                  <a:lnTo>
                    <a:pt x="234" y="535"/>
                  </a:lnTo>
                  <a:lnTo>
                    <a:pt x="236" y="533"/>
                  </a:lnTo>
                  <a:lnTo>
                    <a:pt x="234" y="529"/>
                  </a:lnTo>
                  <a:lnTo>
                    <a:pt x="234" y="525"/>
                  </a:lnTo>
                  <a:lnTo>
                    <a:pt x="234" y="521"/>
                  </a:lnTo>
                  <a:lnTo>
                    <a:pt x="236" y="517"/>
                  </a:lnTo>
                  <a:lnTo>
                    <a:pt x="236" y="516"/>
                  </a:lnTo>
                  <a:lnTo>
                    <a:pt x="236" y="514"/>
                  </a:lnTo>
                  <a:lnTo>
                    <a:pt x="240" y="519"/>
                  </a:lnTo>
                  <a:lnTo>
                    <a:pt x="246" y="525"/>
                  </a:lnTo>
                  <a:lnTo>
                    <a:pt x="244" y="546"/>
                  </a:lnTo>
                  <a:lnTo>
                    <a:pt x="244" y="550"/>
                  </a:lnTo>
                  <a:lnTo>
                    <a:pt x="244" y="552"/>
                  </a:lnTo>
                  <a:lnTo>
                    <a:pt x="246" y="555"/>
                  </a:lnTo>
                  <a:lnTo>
                    <a:pt x="246" y="567"/>
                  </a:lnTo>
                  <a:lnTo>
                    <a:pt x="251" y="576"/>
                  </a:lnTo>
                  <a:lnTo>
                    <a:pt x="251" y="588"/>
                  </a:lnTo>
                  <a:lnTo>
                    <a:pt x="255" y="597"/>
                  </a:lnTo>
                  <a:lnTo>
                    <a:pt x="309" y="586"/>
                  </a:lnTo>
                  <a:lnTo>
                    <a:pt x="310" y="590"/>
                  </a:lnTo>
                  <a:lnTo>
                    <a:pt x="312" y="593"/>
                  </a:lnTo>
                  <a:lnTo>
                    <a:pt x="312" y="607"/>
                  </a:lnTo>
                  <a:lnTo>
                    <a:pt x="312" y="611"/>
                  </a:lnTo>
                  <a:lnTo>
                    <a:pt x="310" y="614"/>
                  </a:lnTo>
                  <a:lnTo>
                    <a:pt x="305" y="620"/>
                  </a:lnTo>
                  <a:lnTo>
                    <a:pt x="303" y="624"/>
                  </a:lnTo>
                  <a:lnTo>
                    <a:pt x="301" y="628"/>
                  </a:lnTo>
                  <a:lnTo>
                    <a:pt x="303" y="632"/>
                  </a:lnTo>
                  <a:lnTo>
                    <a:pt x="305" y="633"/>
                  </a:lnTo>
                  <a:lnTo>
                    <a:pt x="309" y="635"/>
                  </a:lnTo>
                  <a:lnTo>
                    <a:pt x="310" y="637"/>
                  </a:lnTo>
                  <a:lnTo>
                    <a:pt x="316" y="643"/>
                  </a:lnTo>
                  <a:lnTo>
                    <a:pt x="316" y="647"/>
                  </a:lnTo>
                  <a:lnTo>
                    <a:pt x="314" y="649"/>
                  </a:lnTo>
                  <a:lnTo>
                    <a:pt x="314" y="652"/>
                  </a:lnTo>
                  <a:lnTo>
                    <a:pt x="314" y="654"/>
                  </a:lnTo>
                  <a:lnTo>
                    <a:pt x="328" y="666"/>
                  </a:lnTo>
                  <a:lnTo>
                    <a:pt x="333" y="662"/>
                  </a:lnTo>
                  <a:lnTo>
                    <a:pt x="335" y="658"/>
                  </a:lnTo>
                  <a:lnTo>
                    <a:pt x="335" y="658"/>
                  </a:lnTo>
                  <a:lnTo>
                    <a:pt x="335" y="654"/>
                  </a:lnTo>
                  <a:lnTo>
                    <a:pt x="337" y="654"/>
                  </a:lnTo>
                  <a:lnTo>
                    <a:pt x="345" y="647"/>
                  </a:lnTo>
                  <a:lnTo>
                    <a:pt x="345" y="643"/>
                  </a:lnTo>
                  <a:lnTo>
                    <a:pt x="345" y="641"/>
                  </a:lnTo>
                  <a:lnTo>
                    <a:pt x="347" y="639"/>
                  </a:lnTo>
                  <a:lnTo>
                    <a:pt x="345" y="635"/>
                  </a:lnTo>
                  <a:lnTo>
                    <a:pt x="345" y="633"/>
                  </a:lnTo>
                  <a:lnTo>
                    <a:pt x="347" y="628"/>
                  </a:lnTo>
                  <a:lnTo>
                    <a:pt x="348" y="626"/>
                  </a:lnTo>
                  <a:lnTo>
                    <a:pt x="350" y="622"/>
                  </a:lnTo>
                  <a:lnTo>
                    <a:pt x="352" y="620"/>
                  </a:lnTo>
                  <a:lnTo>
                    <a:pt x="352" y="620"/>
                  </a:lnTo>
                  <a:lnTo>
                    <a:pt x="354" y="618"/>
                  </a:lnTo>
                  <a:lnTo>
                    <a:pt x="356" y="618"/>
                  </a:lnTo>
                  <a:lnTo>
                    <a:pt x="356" y="616"/>
                  </a:lnTo>
                  <a:lnTo>
                    <a:pt x="358" y="614"/>
                  </a:lnTo>
                  <a:lnTo>
                    <a:pt x="358" y="613"/>
                  </a:lnTo>
                  <a:lnTo>
                    <a:pt x="358" y="609"/>
                  </a:lnTo>
                  <a:lnTo>
                    <a:pt x="358" y="607"/>
                  </a:lnTo>
                  <a:lnTo>
                    <a:pt x="360" y="601"/>
                  </a:lnTo>
                  <a:lnTo>
                    <a:pt x="360" y="599"/>
                  </a:lnTo>
                  <a:lnTo>
                    <a:pt x="360" y="595"/>
                  </a:lnTo>
                  <a:lnTo>
                    <a:pt x="358" y="593"/>
                  </a:lnTo>
                  <a:lnTo>
                    <a:pt x="358" y="593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4" y="588"/>
                  </a:lnTo>
                  <a:lnTo>
                    <a:pt x="354" y="586"/>
                  </a:lnTo>
                  <a:lnTo>
                    <a:pt x="354" y="584"/>
                  </a:lnTo>
                  <a:lnTo>
                    <a:pt x="356" y="580"/>
                  </a:lnTo>
                  <a:lnTo>
                    <a:pt x="356" y="578"/>
                  </a:lnTo>
                  <a:lnTo>
                    <a:pt x="356" y="578"/>
                  </a:lnTo>
                  <a:lnTo>
                    <a:pt x="356" y="576"/>
                  </a:lnTo>
                  <a:lnTo>
                    <a:pt x="356" y="574"/>
                  </a:lnTo>
                  <a:lnTo>
                    <a:pt x="356" y="571"/>
                  </a:lnTo>
                  <a:lnTo>
                    <a:pt x="356" y="569"/>
                  </a:lnTo>
                  <a:lnTo>
                    <a:pt x="356" y="567"/>
                  </a:lnTo>
                  <a:lnTo>
                    <a:pt x="358" y="567"/>
                  </a:lnTo>
                  <a:lnTo>
                    <a:pt x="358" y="567"/>
                  </a:lnTo>
                  <a:lnTo>
                    <a:pt x="362" y="567"/>
                  </a:lnTo>
                  <a:lnTo>
                    <a:pt x="366" y="567"/>
                  </a:lnTo>
                  <a:lnTo>
                    <a:pt x="367" y="567"/>
                  </a:lnTo>
                  <a:lnTo>
                    <a:pt x="369" y="569"/>
                  </a:lnTo>
                  <a:lnTo>
                    <a:pt x="371" y="574"/>
                  </a:lnTo>
                  <a:lnTo>
                    <a:pt x="373" y="580"/>
                  </a:lnTo>
                  <a:lnTo>
                    <a:pt x="373" y="582"/>
                  </a:lnTo>
                  <a:lnTo>
                    <a:pt x="375" y="586"/>
                  </a:lnTo>
                  <a:lnTo>
                    <a:pt x="379" y="586"/>
                  </a:lnTo>
                  <a:lnTo>
                    <a:pt x="406" y="586"/>
                  </a:lnTo>
                  <a:lnTo>
                    <a:pt x="409" y="586"/>
                  </a:lnTo>
                  <a:lnTo>
                    <a:pt x="411" y="588"/>
                  </a:lnTo>
                  <a:lnTo>
                    <a:pt x="413" y="588"/>
                  </a:lnTo>
                  <a:lnTo>
                    <a:pt x="415" y="590"/>
                  </a:lnTo>
                  <a:lnTo>
                    <a:pt x="385" y="630"/>
                  </a:lnTo>
                  <a:lnTo>
                    <a:pt x="381" y="630"/>
                  </a:lnTo>
                  <a:lnTo>
                    <a:pt x="400" y="666"/>
                  </a:lnTo>
                  <a:lnTo>
                    <a:pt x="400" y="666"/>
                  </a:lnTo>
                  <a:lnTo>
                    <a:pt x="402" y="666"/>
                  </a:lnTo>
                  <a:lnTo>
                    <a:pt x="406" y="666"/>
                  </a:lnTo>
                  <a:lnTo>
                    <a:pt x="409" y="662"/>
                  </a:lnTo>
                  <a:lnTo>
                    <a:pt x="409" y="660"/>
                  </a:lnTo>
                  <a:lnTo>
                    <a:pt x="411" y="660"/>
                  </a:lnTo>
                  <a:lnTo>
                    <a:pt x="413" y="660"/>
                  </a:lnTo>
                  <a:lnTo>
                    <a:pt x="413" y="660"/>
                  </a:lnTo>
                  <a:lnTo>
                    <a:pt x="415" y="658"/>
                  </a:lnTo>
                  <a:lnTo>
                    <a:pt x="417" y="658"/>
                  </a:lnTo>
                  <a:lnTo>
                    <a:pt x="419" y="658"/>
                  </a:lnTo>
                  <a:lnTo>
                    <a:pt x="421" y="658"/>
                  </a:lnTo>
                  <a:lnTo>
                    <a:pt x="423" y="656"/>
                  </a:lnTo>
                  <a:lnTo>
                    <a:pt x="425" y="652"/>
                  </a:lnTo>
                  <a:lnTo>
                    <a:pt x="428" y="647"/>
                  </a:lnTo>
                  <a:lnTo>
                    <a:pt x="428" y="645"/>
                  </a:lnTo>
                  <a:lnTo>
                    <a:pt x="428" y="645"/>
                  </a:lnTo>
                  <a:lnTo>
                    <a:pt x="428" y="643"/>
                  </a:lnTo>
                  <a:lnTo>
                    <a:pt x="432" y="635"/>
                  </a:lnTo>
                  <a:lnTo>
                    <a:pt x="434" y="633"/>
                  </a:lnTo>
                  <a:lnTo>
                    <a:pt x="436" y="633"/>
                  </a:lnTo>
                  <a:lnTo>
                    <a:pt x="438" y="632"/>
                  </a:lnTo>
                  <a:lnTo>
                    <a:pt x="442" y="632"/>
                  </a:lnTo>
                  <a:lnTo>
                    <a:pt x="442" y="632"/>
                  </a:lnTo>
                  <a:lnTo>
                    <a:pt x="444" y="630"/>
                  </a:lnTo>
                  <a:lnTo>
                    <a:pt x="445" y="628"/>
                  </a:lnTo>
                  <a:lnTo>
                    <a:pt x="447" y="626"/>
                  </a:lnTo>
                  <a:lnTo>
                    <a:pt x="449" y="624"/>
                  </a:lnTo>
                  <a:lnTo>
                    <a:pt x="453" y="620"/>
                  </a:lnTo>
                  <a:lnTo>
                    <a:pt x="453" y="618"/>
                  </a:lnTo>
                  <a:lnTo>
                    <a:pt x="453" y="614"/>
                  </a:lnTo>
                  <a:lnTo>
                    <a:pt x="453" y="613"/>
                  </a:lnTo>
                  <a:lnTo>
                    <a:pt x="453" y="613"/>
                  </a:lnTo>
                  <a:lnTo>
                    <a:pt x="455" y="613"/>
                  </a:lnTo>
                  <a:lnTo>
                    <a:pt x="457" y="607"/>
                  </a:lnTo>
                  <a:lnTo>
                    <a:pt x="459" y="607"/>
                  </a:lnTo>
                  <a:lnTo>
                    <a:pt x="461" y="605"/>
                  </a:lnTo>
                  <a:lnTo>
                    <a:pt x="463" y="605"/>
                  </a:lnTo>
                  <a:lnTo>
                    <a:pt x="464" y="605"/>
                  </a:lnTo>
                  <a:lnTo>
                    <a:pt x="468" y="605"/>
                  </a:lnTo>
                  <a:lnTo>
                    <a:pt x="468" y="605"/>
                  </a:lnTo>
                  <a:lnTo>
                    <a:pt x="482" y="593"/>
                  </a:lnTo>
                  <a:lnTo>
                    <a:pt x="483" y="592"/>
                  </a:lnTo>
                  <a:lnTo>
                    <a:pt x="495" y="588"/>
                  </a:lnTo>
                  <a:lnTo>
                    <a:pt x="495" y="586"/>
                  </a:lnTo>
                  <a:lnTo>
                    <a:pt x="497" y="586"/>
                  </a:lnTo>
                  <a:lnTo>
                    <a:pt x="497" y="586"/>
                  </a:lnTo>
                  <a:lnTo>
                    <a:pt x="499" y="586"/>
                  </a:lnTo>
                  <a:lnTo>
                    <a:pt x="501" y="586"/>
                  </a:lnTo>
                  <a:lnTo>
                    <a:pt x="501" y="588"/>
                  </a:lnTo>
                  <a:lnTo>
                    <a:pt x="503" y="586"/>
                  </a:lnTo>
                  <a:lnTo>
                    <a:pt x="506" y="584"/>
                  </a:lnTo>
                  <a:lnTo>
                    <a:pt x="506" y="584"/>
                  </a:lnTo>
                  <a:lnTo>
                    <a:pt x="508" y="584"/>
                  </a:lnTo>
                  <a:lnTo>
                    <a:pt x="510" y="580"/>
                  </a:lnTo>
                  <a:lnTo>
                    <a:pt x="512" y="580"/>
                  </a:lnTo>
                  <a:lnTo>
                    <a:pt x="514" y="580"/>
                  </a:lnTo>
                  <a:lnTo>
                    <a:pt x="516" y="580"/>
                  </a:lnTo>
                  <a:lnTo>
                    <a:pt x="518" y="582"/>
                  </a:lnTo>
                  <a:lnTo>
                    <a:pt x="520" y="584"/>
                  </a:lnTo>
                  <a:lnTo>
                    <a:pt x="522" y="584"/>
                  </a:lnTo>
                  <a:lnTo>
                    <a:pt x="523" y="584"/>
                  </a:lnTo>
                  <a:lnTo>
                    <a:pt x="523" y="582"/>
                  </a:lnTo>
                  <a:lnTo>
                    <a:pt x="525" y="582"/>
                  </a:lnTo>
                  <a:lnTo>
                    <a:pt x="525" y="580"/>
                  </a:lnTo>
                  <a:lnTo>
                    <a:pt x="531" y="576"/>
                  </a:lnTo>
                  <a:lnTo>
                    <a:pt x="548" y="567"/>
                  </a:lnTo>
                  <a:lnTo>
                    <a:pt x="552" y="565"/>
                  </a:lnTo>
                  <a:lnTo>
                    <a:pt x="554" y="567"/>
                  </a:lnTo>
                  <a:lnTo>
                    <a:pt x="556" y="569"/>
                  </a:lnTo>
                  <a:lnTo>
                    <a:pt x="560" y="573"/>
                  </a:lnTo>
                  <a:lnTo>
                    <a:pt x="560" y="573"/>
                  </a:lnTo>
                  <a:lnTo>
                    <a:pt x="561" y="574"/>
                  </a:lnTo>
                  <a:lnTo>
                    <a:pt x="563" y="574"/>
                  </a:lnTo>
                  <a:lnTo>
                    <a:pt x="567" y="573"/>
                  </a:lnTo>
                  <a:lnTo>
                    <a:pt x="569" y="574"/>
                  </a:lnTo>
                  <a:lnTo>
                    <a:pt x="580" y="576"/>
                  </a:lnTo>
                  <a:lnTo>
                    <a:pt x="582" y="576"/>
                  </a:lnTo>
                  <a:lnTo>
                    <a:pt x="584" y="576"/>
                  </a:lnTo>
                  <a:lnTo>
                    <a:pt x="584" y="578"/>
                  </a:lnTo>
                  <a:lnTo>
                    <a:pt x="584" y="582"/>
                  </a:lnTo>
                  <a:lnTo>
                    <a:pt x="584" y="586"/>
                  </a:lnTo>
                  <a:lnTo>
                    <a:pt x="586" y="588"/>
                  </a:lnTo>
                  <a:lnTo>
                    <a:pt x="586" y="590"/>
                  </a:lnTo>
                  <a:lnTo>
                    <a:pt x="586" y="592"/>
                  </a:lnTo>
                  <a:lnTo>
                    <a:pt x="588" y="592"/>
                  </a:lnTo>
                  <a:lnTo>
                    <a:pt x="590" y="593"/>
                  </a:lnTo>
                  <a:lnTo>
                    <a:pt x="590" y="593"/>
                  </a:lnTo>
                  <a:lnTo>
                    <a:pt x="592" y="593"/>
                  </a:lnTo>
                  <a:lnTo>
                    <a:pt x="594" y="592"/>
                  </a:lnTo>
                  <a:lnTo>
                    <a:pt x="594" y="592"/>
                  </a:lnTo>
                  <a:lnTo>
                    <a:pt x="596" y="592"/>
                  </a:lnTo>
                  <a:lnTo>
                    <a:pt x="596" y="590"/>
                  </a:lnTo>
                  <a:lnTo>
                    <a:pt x="596" y="590"/>
                  </a:lnTo>
                  <a:lnTo>
                    <a:pt x="596" y="588"/>
                  </a:lnTo>
                  <a:lnTo>
                    <a:pt x="596" y="588"/>
                  </a:lnTo>
                  <a:lnTo>
                    <a:pt x="594" y="584"/>
                  </a:lnTo>
                  <a:lnTo>
                    <a:pt x="592" y="582"/>
                  </a:lnTo>
                  <a:lnTo>
                    <a:pt x="592" y="582"/>
                  </a:lnTo>
                  <a:lnTo>
                    <a:pt x="592" y="580"/>
                  </a:lnTo>
                  <a:lnTo>
                    <a:pt x="594" y="580"/>
                  </a:lnTo>
                  <a:lnTo>
                    <a:pt x="598" y="573"/>
                  </a:lnTo>
                  <a:lnTo>
                    <a:pt x="598" y="573"/>
                  </a:lnTo>
                  <a:lnTo>
                    <a:pt x="600" y="571"/>
                  </a:lnTo>
                  <a:lnTo>
                    <a:pt x="601" y="567"/>
                  </a:lnTo>
                  <a:lnTo>
                    <a:pt x="617" y="552"/>
                  </a:lnTo>
                  <a:lnTo>
                    <a:pt x="617" y="552"/>
                  </a:lnTo>
                  <a:lnTo>
                    <a:pt x="620" y="552"/>
                  </a:lnTo>
                  <a:lnTo>
                    <a:pt x="620" y="552"/>
                  </a:lnTo>
                  <a:lnTo>
                    <a:pt x="622" y="550"/>
                  </a:lnTo>
                  <a:lnTo>
                    <a:pt x="622" y="548"/>
                  </a:lnTo>
                  <a:lnTo>
                    <a:pt x="622" y="548"/>
                  </a:lnTo>
                  <a:lnTo>
                    <a:pt x="622" y="546"/>
                  </a:lnTo>
                  <a:lnTo>
                    <a:pt x="624" y="540"/>
                  </a:lnTo>
                  <a:lnTo>
                    <a:pt x="626" y="536"/>
                  </a:lnTo>
                  <a:lnTo>
                    <a:pt x="630" y="533"/>
                  </a:lnTo>
                  <a:lnTo>
                    <a:pt x="636" y="533"/>
                  </a:lnTo>
                  <a:lnTo>
                    <a:pt x="636" y="533"/>
                  </a:lnTo>
                  <a:lnTo>
                    <a:pt x="638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41" y="531"/>
                  </a:lnTo>
                  <a:lnTo>
                    <a:pt x="643" y="529"/>
                  </a:lnTo>
                  <a:lnTo>
                    <a:pt x="645" y="529"/>
                  </a:lnTo>
                  <a:lnTo>
                    <a:pt x="651" y="529"/>
                  </a:lnTo>
                  <a:lnTo>
                    <a:pt x="655" y="529"/>
                  </a:lnTo>
                  <a:lnTo>
                    <a:pt x="672" y="529"/>
                  </a:lnTo>
                  <a:lnTo>
                    <a:pt x="672" y="529"/>
                  </a:lnTo>
                  <a:lnTo>
                    <a:pt x="672" y="527"/>
                  </a:lnTo>
                  <a:lnTo>
                    <a:pt x="670" y="527"/>
                  </a:lnTo>
                  <a:lnTo>
                    <a:pt x="668" y="527"/>
                  </a:lnTo>
                  <a:lnTo>
                    <a:pt x="666" y="525"/>
                  </a:lnTo>
                  <a:lnTo>
                    <a:pt x="662" y="525"/>
                  </a:lnTo>
                  <a:lnTo>
                    <a:pt x="660" y="521"/>
                  </a:lnTo>
                  <a:lnTo>
                    <a:pt x="662" y="517"/>
                  </a:lnTo>
                  <a:lnTo>
                    <a:pt x="664" y="516"/>
                  </a:lnTo>
                  <a:lnTo>
                    <a:pt x="666" y="514"/>
                  </a:lnTo>
                  <a:lnTo>
                    <a:pt x="666" y="514"/>
                  </a:lnTo>
                  <a:lnTo>
                    <a:pt x="668" y="514"/>
                  </a:lnTo>
                  <a:lnTo>
                    <a:pt x="668" y="502"/>
                  </a:lnTo>
                  <a:lnTo>
                    <a:pt x="664" y="498"/>
                  </a:lnTo>
                  <a:lnTo>
                    <a:pt x="658" y="493"/>
                  </a:lnTo>
                  <a:lnTo>
                    <a:pt x="655" y="487"/>
                  </a:lnTo>
                  <a:lnTo>
                    <a:pt x="658" y="483"/>
                  </a:lnTo>
                  <a:lnTo>
                    <a:pt x="668" y="481"/>
                  </a:lnTo>
                  <a:lnTo>
                    <a:pt x="670" y="477"/>
                  </a:lnTo>
                  <a:lnTo>
                    <a:pt x="676" y="474"/>
                  </a:lnTo>
                  <a:lnTo>
                    <a:pt x="677" y="472"/>
                  </a:lnTo>
                  <a:lnTo>
                    <a:pt x="681" y="474"/>
                  </a:lnTo>
                  <a:lnTo>
                    <a:pt x="683" y="472"/>
                  </a:lnTo>
                  <a:lnTo>
                    <a:pt x="685" y="470"/>
                  </a:lnTo>
                  <a:lnTo>
                    <a:pt x="683" y="466"/>
                  </a:lnTo>
                  <a:lnTo>
                    <a:pt x="683" y="464"/>
                  </a:lnTo>
                  <a:lnTo>
                    <a:pt x="685" y="462"/>
                  </a:lnTo>
                  <a:lnTo>
                    <a:pt x="689" y="457"/>
                  </a:lnTo>
                  <a:lnTo>
                    <a:pt x="693" y="455"/>
                  </a:lnTo>
                  <a:lnTo>
                    <a:pt x="695" y="453"/>
                  </a:lnTo>
                  <a:lnTo>
                    <a:pt x="697" y="455"/>
                  </a:lnTo>
                  <a:lnTo>
                    <a:pt x="698" y="455"/>
                  </a:lnTo>
                  <a:lnTo>
                    <a:pt x="700" y="457"/>
                  </a:lnTo>
                  <a:lnTo>
                    <a:pt x="700" y="457"/>
                  </a:lnTo>
                  <a:lnTo>
                    <a:pt x="702" y="457"/>
                  </a:lnTo>
                  <a:lnTo>
                    <a:pt x="704" y="457"/>
                  </a:lnTo>
                  <a:lnTo>
                    <a:pt x="704" y="455"/>
                  </a:lnTo>
                  <a:lnTo>
                    <a:pt x="704" y="455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06" y="449"/>
                  </a:lnTo>
                  <a:lnTo>
                    <a:pt x="710" y="445"/>
                  </a:lnTo>
                  <a:lnTo>
                    <a:pt x="714" y="443"/>
                  </a:lnTo>
                  <a:lnTo>
                    <a:pt x="717" y="441"/>
                  </a:lnTo>
                  <a:lnTo>
                    <a:pt x="719" y="441"/>
                  </a:lnTo>
                  <a:lnTo>
                    <a:pt x="721" y="439"/>
                  </a:lnTo>
                  <a:lnTo>
                    <a:pt x="723" y="441"/>
                  </a:lnTo>
                  <a:lnTo>
                    <a:pt x="725" y="443"/>
                  </a:lnTo>
                  <a:lnTo>
                    <a:pt x="725" y="441"/>
                  </a:lnTo>
                  <a:lnTo>
                    <a:pt x="727" y="439"/>
                  </a:lnTo>
                  <a:lnTo>
                    <a:pt x="731" y="438"/>
                  </a:lnTo>
                  <a:lnTo>
                    <a:pt x="733" y="438"/>
                  </a:lnTo>
                  <a:lnTo>
                    <a:pt x="738" y="443"/>
                  </a:lnTo>
                  <a:lnTo>
                    <a:pt x="742" y="445"/>
                  </a:lnTo>
                  <a:lnTo>
                    <a:pt x="740" y="432"/>
                  </a:lnTo>
                  <a:lnTo>
                    <a:pt x="742" y="430"/>
                  </a:lnTo>
                  <a:lnTo>
                    <a:pt x="744" y="428"/>
                  </a:lnTo>
                  <a:lnTo>
                    <a:pt x="746" y="430"/>
                  </a:lnTo>
                  <a:lnTo>
                    <a:pt x="750" y="436"/>
                  </a:lnTo>
                  <a:lnTo>
                    <a:pt x="755" y="439"/>
                  </a:lnTo>
                  <a:lnTo>
                    <a:pt x="763" y="439"/>
                  </a:lnTo>
                  <a:lnTo>
                    <a:pt x="780" y="439"/>
                  </a:lnTo>
                  <a:lnTo>
                    <a:pt x="784" y="439"/>
                  </a:lnTo>
                  <a:lnTo>
                    <a:pt x="784" y="439"/>
                  </a:lnTo>
                  <a:lnTo>
                    <a:pt x="786" y="439"/>
                  </a:lnTo>
                  <a:lnTo>
                    <a:pt x="786" y="441"/>
                  </a:lnTo>
                  <a:lnTo>
                    <a:pt x="786" y="443"/>
                  </a:lnTo>
                  <a:lnTo>
                    <a:pt x="786" y="445"/>
                  </a:lnTo>
                  <a:lnTo>
                    <a:pt x="788" y="447"/>
                  </a:lnTo>
                  <a:lnTo>
                    <a:pt x="792" y="445"/>
                  </a:lnTo>
                  <a:lnTo>
                    <a:pt x="797" y="439"/>
                  </a:lnTo>
                  <a:lnTo>
                    <a:pt x="805" y="432"/>
                  </a:lnTo>
                  <a:lnTo>
                    <a:pt x="809" y="428"/>
                  </a:lnTo>
                  <a:lnTo>
                    <a:pt x="814" y="426"/>
                  </a:lnTo>
                  <a:lnTo>
                    <a:pt x="816" y="428"/>
                  </a:lnTo>
                  <a:lnTo>
                    <a:pt x="822" y="434"/>
                  </a:lnTo>
                  <a:lnTo>
                    <a:pt x="824" y="434"/>
                  </a:lnTo>
                  <a:lnTo>
                    <a:pt x="826" y="434"/>
                  </a:lnTo>
                  <a:lnTo>
                    <a:pt x="837" y="430"/>
                  </a:lnTo>
                  <a:lnTo>
                    <a:pt x="839" y="430"/>
                  </a:lnTo>
                  <a:lnTo>
                    <a:pt x="845" y="422"/>
                  </a:lnTo>
                  <a:lnTo>
                    <a:pt x="845" y="420"/>
                  </a:lnTo>
                  <a:lnTo>
                    <a:pt x="845" y="415"/>
                  </a:lnTo>
                  <a:lnTo>
                    <a:pt x="845" y="411"/>
                  </a:lnTo>
                  <a:lnTo>
                    <a:pt x="849" y="409"/>
                  </a:lnTo>
                  <a:lnTo>
                    <a:pt x="849" y="409"/>
                  </a:lnTo>
                  <a:lnTo>
                    <a:pt x="851" y="384"/>
                  </a:lnTo>
                  <a:lnTo>
                    <a:pt x="851" y="379"/>
                  </a:lnTo>
                  <a:lnTo>
                    <a:pt x="852" y="375"/>
                  </a:lnTo>
                  <a:lnTo>
                    <a:pt x="856" y="371"/>
                  </a:lnTo>
                  <a:lnTo>
                    <a:pt x="856" y="361"/>
                  </a:lnTo>
                  <a:lnTo>
                    <a:pt x="856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60" y="356"/>
                  </a:lnTo>
                  <a:lnTo>
                    <a:pt x="862" y="350"/>
                  </a:lnTo>
                  <a:lnTo>
                    <a:pt x="847" y="350"/>
                  </a:lnTo>
                  <a:lnTo>
                    <a:pt x="845" y="348"/>
                  </a:lnTo>
                  <a:lnTo>
                    <a:pt x="843" y="346"/>
                  </a:lnTo>
                  <a:lnTo>
                    <a:pt x="841" y="346"/>
                  </a:lnTo>
                  <a:lnTo>
                    <a:pt x="841" y="344"/>
                  </a:lnTo>
                  <a:lnTo>
                    <a:pt x="837" y="342"/>
                  </a:lnTo>
                  <a:lnTo>
                    <a:pt x="816" y="348"/>
                  </a:lnTo>
                  <a:lnTo>
                    <a:pt x="814" y="352"/>
                  </a:lnTo>
                  <a:lnTo>
                    <a:pt x="805" y="356"/>
                  </a:lnTo>
                  <a:lnTo>
                    <a:pt x="803" y="358"/>
                  </a:lnTo>
                  <a:lnTo>
                    <a:pt x="801" y="358"/>
                  </a:lnTo>
                  <a:lnTo>
                    <a:pt x="795" y="360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2" y="354"/>
                  </a:lnTo>
                  <a:lnTo>
                    <a:pt x="792" y="352"/>
                  </a:lnTo>
                  <a:lnTo>
                    <a:pt x="786" y="339"/>
                  </a:lnTo>
                  <a:lnTo>
                    <a:pt x="794" y="331"/>
                  </a:lnTo>
                  <a:lnTo>
                    <a:pt x="809" y="320"/>
                  </a:lnTo>
                  <a:lnTo>
                    <a:pt x="803" y="293"/>
                  </a:lnTo>
                  <a:lnTo>
                    <a:pt x="814" y="293"/>
                  </a:lnTo>
                  <a:lnTo>
                    <a:pt x="816" y="289"/>
                  </a:lnTo>
                  <a:lnTo>
                    <a:pt x="822" y="287"/>
                  </a:lnTo>
                  <a:lnTo>
                    <a:pt x="826" y="282"/>
                  </a:lnTo>
                  <a:lnTo>
                    <a:pt x="832" y="263"/>
                  </a:lnTo>
                  <a:lnTo>
                    <a:pt x="835" y="240"/>
                  </a:lnTo>
                  <a:lnTo>
                    <a:pt x="847" y="232"/>
                  </a:lnTo>
                  <a:lnTo>
                    <a:pt x="860" y="226"/>
                  </a:lnTo>
                  <a:lnTo>
                    <a:pt x="864" y="230"/>
                  </a:lnTo>
                  <a:lnTo>
                    <a:pt x="868" y="234"/>
                  </a:lnTo>
                  <a:lnTo>
                    <a:pt x="872" y="236"/>
                  </a:lnTo>
                  <a:lnTo>
                    <a:pt x="879" y="236"/>
                  </a:lnTo>
                  <a:lnTo>
                    <a:pt x="881" y="240"/>
                  </a:lnTo>
                  <a:lnTo>
                    <a:pt x="894" y="236"/>
                  </a:lnTo>
                  <a:lnTo>
                    <a:pt x="908" y="234"/>
                  </a:lnTo>
                  <a:lnTo>
                    <a:pt x="910" y="232"/>
                  </a:lnTo>
                  <a:lnTo>
                    <a:pt x="915" y="230"/>
                  </a:lnTo>
                  <a:lnTo>
                    <a:pt x="919" y="224"/>
                  </a:lnTo>
                  <a:lnTo>
                    <a:pt x="919" y="221"/>
                  </a:lnTo>
                  <a:lnTo>
                    <a:pt x="919" y="219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21" y="213"/>
                  </a:lnTo>
                  <a:lnTo>
                    <a:pt x="923" y="213"/>
                  </a:lnTo>
                  <a:lnTo>
                    <a:pt x="923" y="211"/>
                  </a:lnTo>
                  <a:lnTo>
                    <a:pt x="921" y="209"/>
                  </a:lnTo>
                  <a:lnTo>
                    <a:pt x="921" y="207"/>
                  </a:lnTo>
                  <a:lnTo>
                    <a:pt x="915" y="194"/>
                  </a:lnTo>
                  <a:lnTo>
                    <a:pt x="929" y="190"/>
                  </a:lnTo>
                  <a:lnTo>
                    <a:pt x="932" y="188"/>
                  </a:lnTo>
                  <a:lnTo>
                    <a:pt x="936" y="185"/>
                  </a:lnTo>
                  <a:lnTo>
                    <a:pt x="942" y="177"/>
                  </a:lnTo>
                  <a:lnTo>
                    <a:pt x="942" y="171"/>
                  </a:lnTo>
                  <a:lnTo>
                    <a:pt x="942" y="169"/>
                  </a:lnTo>
                  <a:lnTo>
                    <a:pt x="942" y="167"/>
                  </a:lnTo>
                  <a:lnTo>
                    <a:pt x="942" y="167"/>
                  </a:lnTo>
                  <a:lnTo>
                    <a:pt x="940" y="156"/>
                  </a:lnTo>
                  <a:lnTo>
                    <a:pt x="940" y="152"/>
                  </a:lnTo>
                  <a:lnTo>
                    <a:pt x="942" y="150"/>
                  </a:lnTo>
                  <a:lnTo>
                    <a:pt x="946" y="148"/>
                  </a:lnTo>
                  <a:lnTo>
                    <a:pt x="949" y="148"/>
                  </a:lnTo>
                  <a:lnTo>
                    <a:pt x="951" y="148"/>
                  </a:lnTo>
                  <a:lnTo>
                    <a:pt x="949" y="150"/>
                  </a:lnTo>
                  <a:lnTo>
                    <a:pt x="949" y="152"/>
                  </a:lnTo>
                  <a:lnTo>
                    <a:pt x="949" y="156"/>
                  </a:lnTo>
                  <a:lnTo>
                    <a:pt x="949" y="156"/>
                  </a:lnTo>
                  <a:lnTo>
                    <a:pt x="953" y="156"/>
                  </a:lnTo>
                  <a:lnTo>
                    <a:pt x="955" y="156"/>
                  </a:lnTo>
                  <a:lnTo>
                    <a:pt x="957" y="154"/>
                  </a:lnTo>
                  <a:lnTo>
                    <a:pt x="967" y="154"/>
                  </a:lnTo>
                  <a:lnTo>
                    <a:pt x="970" y="152"/>
                  </a:lnTo>
                  <a:lnTo>
                    <a:pt x="978" y="148"/>
                  </a:lnTo>
                  <a:lnTo>
                    <a:pt x="980" y="131"/>
                  </a:lnTo>
                  <a:lnTo>
                    <a:pt x="969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DFEBB91-F4AB-E446-AC05-5A24AE56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882" y="1751077"/>
              <a:ext cx="2479675" cy="2547938"/>
            </a:xfrm>
            <a:custGeom>
              <a:avLst/>
              <a:gdLst>
                <a:gd name="T0" fmla="*/ 1480 w 1562"/>
                <a:gd name="T1" fmla="*/ 1080 h 1605"/>
                <a:gd name="T2" fmla="*/ 1438 w 1562"/>
                <a:gd name="T3" fmla="*/ 1019 h 1605"/>
                <a:gd name="T4" fmla="*/ 1387 w 1562"/>
                <a:gd name="T5" fmla="*/ 977 h 1605"/>
                <a:gd name="T6" fmla="*/ 1451 w 1562"/>
                <a:gd name="T7" fmla="*/ 747 h 1605"/>
                <a:gd name="T8" fmla="*/ 1463 w 1562"/>
                <a:gd name="T9" fmla="*/ 667 h 1605"/>
                <a:gd name="T10" fmla="*/ 1474 w 1562"/>
                <a:gd name="T11" fmla="*/ 563 h 1605"/>
                <a:gd name="T12" fmla="*/ 1417 w 1562"/>
                <a:gd name="T13" fmla="*/ 546 h 1605"/>
                <a:gd name="T14" fmla="*/ 1419 w 1562"/>
                <a:gd name="T15" fmla="*/ 582 h 1605"/>
                <a:gd name="T16" fmla="*/ 1406 w 1562"/>
                <a:gd name="T17" fmla="*/ 622 h 1605"/>
                <a:gd name="T18" fmla="*/ 1364 w 1562"/>
                <a:gd name="T19" fmla="*/ 599 h 1605"/>
                <a:gd name="T20" fmla="*/ 1301 w 1562"/>
                <a:gd name="T21" fmla="*/ 494 h 1605"/>
                <a:gd name="T22" fmla="*/ 1280 w 1562"/>
                <a:gd name="T23" fmla="*/ 523 h 1605"/>
                <a:gd name="T24" fmla="*/ 1208 w 1562"/>
                <a:gd name="T25" fmla="*/ 511 h 1605"/>
                <a:gd name="T26" fmla="*/ 1126 w 1562"/>
                <a:gd name="T27" fmla="*/ 452 h 1605"/>
                <a:gd name="T28" fmla="*/ 1132 w 1562"/>
                <a:gd name="T29" fmla="*/ 380 h 1605"/>
                <a:gd name="T30" fmla="*/ 1086 w 1562"/>
                <a:gd name="T31" fmla="*/ 346 h 1605"/>
                <a:gd name="T32" fmla="*/ 1054 w 1562"/>
                <a:gd name="T33" fmla="*/ 264 h 1605"/>
                <a:gd name="T34" fmla="*/ 974 w 1562"/>
                <a:gd name="T35" fmla="*/ 346 h 1605"/>
                <a:gd name="T36" fmla="*/ 883 w 1562"/>
                <a:gd name="T37" fmla="*/ 399 h 1605"/>
                <a:gd name="T38" fmla="*/ 732 w 1562"/>
                <a:gd name="T39" fmla="*/ 405 h 1605"/>
                <a:gd name="T40" fmla="*/ 713 w 1562"/>
                <a:gd name="T41" fmla="*/ 342 h 1605"/>
                <a:gd name="T42" fmla="*/ 742 w 1562"/>
                <a:gd name="T43" fmla="*/ 205 h 1605"/>
                <a:gd name="T44" fmla="*/ 721 w 1562"/>
                <a:gd name="T45" fmla="*/ 167 h 1605"/>
                <a:gd name="T46" fmla="*/ 715 w 1562"/>
                <a:gd name="T47" fmla="*/ 131 h 1605"/>
                <a:gd name="T48" fmla="*/ 694 w 1562"/>
                <a:gd name="T49" fmla="*/ 99 h 1605"/>
                <a:gd name="T50" fmla="*/ 630 w 1562"/>
                <a:gd name="T51" fmla="*/ 26 h 1605"/>
                <a:gd name="T52" fmla="*/ 607 w 1562"/>
                <a:gd name="T53" fmla="*/ 268 h 1605"/>
                <a:gd name="T54" fmla="*/ 601 w 1562"/>
                <a:gd name="T55" fmla="*/ 705 h 1605"/>
                <a:gd name="T56" fmla="*/ 531 w 1562"/>
                <a:gd name="T57" fmla="*/ 732 h 1605"/>
                <a:gd name="T58" fmla="*/ 479 w 1562"/>
                <a:gd name="T59" fmla="*/ 778 h 1605"/>
                <a:gd name="T60" fmla="*/ 436 w 1562"/>
                <a:gd name="T61" fmla="*/ 801 h 1605"/>
                <a:gd name="T62" fmla="*/ 329 w 1562"/>
                <a:gd name="T63" fmla="*/ 797 h 1605"/>
                <a:gd name="T64" fmla="*/ 200 w 1562"/>
                <a:gd name="T65" fmla="*/ 772 h 1605"/>
                <a:gd name="T66" fmla="*/ 154 w 1562"/>
                <a:gd name="T67" fmla="*/ 728 h 1605"/>
                <a:gd name="T68" fmla="*/ 154 w 1562"/>
                <a:gd name="T69" fmla="*/ 675 h 1605"/>
                <a:gd name="T70" fmla="*/ 110 w 1562"/>
                <a:gd name="T71" fmla="*/ 631 h 1605"/>
                <a:gd name="T72" fmla="*/ 72 w 1562"/>
                <a:gd name="T73" fmla="*/ 654 h 1605"/>
                <a:gd name="T74" fmla="*/ 61 w 1562"/>
                <a:gd name="T75" fmla="*/ 669 h 1605"/>
                <a:gd name="T76" fmla="*/ 51 w 1562"/>
                <a:gd name="T77" fmla="*/ 709 h 1605"/>
                <a:gd name="T78" fmla="*/ 2 w 1562"/>
                <a:gd name="T79" fmla="*/ 742 h 1605"/>
                <a:gd name="T80" fmla="*/ 34 w 1562"/>
                <a:gd name="T81" fmla="*/ 801 h 1605"/>
                <a:gd name="T82" fmla="*/ 76 w 1562"/>
                <a:gd name="T83" fmla="*/ 880 h 1605"/>
                <a:gd name="T84" fmla="*/ 107 w 1562"/>
                <a:gd name="T85" fmla="*/ 977 h 1605"/>
                <a:gd name="T86" fmla="*/ 152 w 1562"/>
                <a:gd name="T87" fmla="*/ 1103 h 1605"/>
                <a:gd name="T88" fmla="*/ 221 w 1562"/>
                <a:gd name="T89" fmla="*/ 1240 h 1605"/>
                <a:gd name="T90" fmla="*/ 291 w 1562"/>
                <a:gd name="T91" fmla="*/ 1179 h 1605"/>
                <a:gd name="T92" fmla="*/ 409 w 1562"/>
                <a:gd name="T93" fmla="*/ 1152 h 1605"/>
                <a:gd name="T94" fmla="*/ 447 w 1562"/>
                <a:gd name="T95" fmla="*/ 1326 h 1605"/>
                <a:gd name="T96" fmla="*/ 462 w 1562"/>
                <a:gd name="T97" fmla="*/ 1400 h 1605"/>
                <a:gd name="T98" fmla="*/ 489 w 1562"/>
                <a:gd name="T99" fmla="*/ 1413 h 1605"/>
                <a:gd name="T100" fmla="*/ 510 w 1562"/>
                <a:gd name="T101" fmla="*/ 1424 h 1605"/>
                <a:gd name="T102" fmla="*/ 521 w 1562"/>
                <a:gd name="T103" fmla="*/ 1451 h 1605"/>
                <a:gd name="T104" fmla="*/ 536 w 1562"/>
                <a:gd name="T105" fmla="*/ 1529 h 1605"/>
                <a:gd name="T106" fmla="*/ 639 w 1562"/>
                <a:gd name="T107" fmla="*/ 1453 h 1605"/>
                <a:gd name="T108" fmla="*/ 662 w 1562"/>
                <a:gd name="T109" fmla="*/ 1586 h 1605"/>
                <a:gd name="T110" fmla="*/ 789 w 1562"/>
                <a:gd name="T111" fmla="*/ 1544 h 1605"/>
                <a:gd name="T112" fmla="*/ 913 w 1562"/>
                <a:gd name="T113" fmla="*/ 1461 h 1605"/>
                <a:gd name="T114" fmla="*/ 972 w 1562"/>
                <a:gd name="T115" fmla="*/ 1392 h 1605"/>
                <a:gd name="T116" fmla="*/ 1134 w 1562"/>
                <a:gd name="T117" fmla="*/ 1402 h 1605"/>
                <a:gd name="T118" fmla="*/ 1276 w 1562"/>
                <a:gd name="T119" fmla="*/ 1375 h 1605"/>
                <a:gd name="T120" fmla="*/ 1396 w 1562"/>
                <a:gd name="T121" fmla="*/ 1295 h 1605"/>
                <a:gd name="T122" fmla="*/ 1552 w 1562"/>
                <a:gd name="T123" fmla="*/ 1225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2" h="1605">
                  <a:moveTo>
                    <a:pt x="1562" y="1179"/>
                  </a:moveTo>
                  <a:lnTo>
                    <a:pt x="1562" y="1175"/>
                  </a:lnTo>
                  <a:lnTo>
                    <a:pt x="1558" y="1170"/>
                  </a:lnTo>
                  <a:lnTo>
                    <a:pt x="1556" y="1166"/>
                  </a:lnTo>
                  <a:lnTo>
                    <a:pt x="1552" y="1137"/>
                  </a:lnTo>
                  <a:lnTo>
                    <a:pt x="1546" y="1133"/>
                  </a:lnTo>
                  <a:lnTo>
                    <a:pt x="1541" y="1128"/>
                  </a:lnTo>
                  <a:lnTo>
                    <a:pt x="1535" y="1124"/>
                  </a:lnTo>
                  <a:lnTo>
                    <a:pt x="1525" y="1124"/>
                  </a:lnTo>
                  <a:lnTo>
                    <a:pt x="1522" y="1122"/>
                  </a:lnTo>
                  <a:lnTo>
                    <a:pt x="1520" y="1120"/>
                  </a:lnTo>
                  <a:lnTo>
                    <a:pt x="1520" y="1116"/>
                  </a:lnTo>
                  <a:lnTo>
                    <a:pt x="1516" y="1114"/>
                  </a:lnTo>
                  <a:lnTo>
                    <a:pt x="1510" y="1111"/>
                  </a:lnTo>
                  <a:lnTo>
                    <a:pt x="1505" y="1105"/>
                  </a:lnTo>
                  <a:lnTo>
                    <a:pt x="1495" y="1093"/>
                  </a:lnTo>
                  <a:lnTo>
                    <a:pt x="1480" y="1080"/>
                  </a:lnTo>
                  <a:lnTo>
                    <a:pt x="1478" y="1078"/>
                  </a:lnTo>
                  <a:lnTo>
                    <a:pt x="1478" y="1076"/>
                  </a:lnTo>
                  <a:lnTo>
                    <a:pt x="1478" y="1073"/>
                  </a:lnTo>
                  <a:lnTo>
                    <a:pt x="1478" y="1071"/>
                  </a:lnTo>
                  <a:lnTo>
                    <a:pt x="1470" y="1067"/>
                  </a:lnTo>
                  <a:lnTo>
                    <a:pt x="1468" y="1067"/>
                  </a:lnTo>
                  <a:lnTo>
                    <a:pt x="1468" y="1067"/>
                  </a:lnTo>
                  <a:lnTo>
                    <a:pt x="1467" y="1065"/>
                  </a:lnTo>
                  <a:lnTo>
                    <a:pt x="1467" y="1063"/>
                  </a:lnTo>
                  <a:lnTo>
                    <a:pt x="1465" y="1063"/>
                  </a:lnTo>
                  <a:lnTo>
                    <a:pt x="1463" y="1057"/>
                  </a:lnTo>
                  <a:lnTo>
                    <a:pt x="1461" y="1057"/>
                  </a:lnTo>
                  <a:lnTo>
                    <a:pt x="1459" y="1057"/>
                  </a:lnTo>
                  <a:lnTo>
                    <a:pt x="1459" y="1057"/>
                  </a:lnTo>
                  <a:lnTo>
                    <a:pt x="1457" y="1055"/>
                  </a:lnTo>
                  <a:lnTo>
                    <a:pt x="1455" y="1055"/>
                  </a:lnTo>
                  <a:lnTo>
                    <a:pt x="1438" y="1019"/>
                  </a:lnTo>
                  <a:lnTo>
                    <a:pt x="1434" y="1012"/>
                  </a:lnTo>
                  <a:lnTo>
                    <a:pt x="1430" y="1012"/>
                  </a:lnTo>
                  <a:lnTo>
                    <a:pt x="1427" y="1012"/>
                  </a:lnTo>
                  <a:lnTo>
                    <a:pt x="1425" y="1010"/>
                  </a:lnTo>
                  <a:lnTo>
                    <a:pt x="1421" y="1010"/>
                  </a:lnTo>
                  <a:lnTo>
                    <a:pt x="1419" y="1008"/>
                  </a:lnTo>
                  <a:lnTo>
                    <a:pt x="1417" y="1008"/>
                  </a:lnTo>
                  <a:lnTo>
                    <a:pt x="1415" y="1004"/>
                  </a:lnTo>
                  <a:lnTo>
                    <a:pt x="1415" y="1002"/>
                  </a:lnTo>
                  <a:lnTo>
                    <a:pt x="1413" y="998"/>
                  </a:lnTo>
                  <a:lnTo>
                    <a:pt x="1413" y="995"/>
                  </a:lnTo>
                  <a:lnTo>
                    <a:pt x="1411" y="993"/>
                  </a:lnTo>
                  <a:lnTo>
                    <a:pt x="1404" y="991"/>
                  </a:lnTo>
                  <a:lnTo>
                    <a:pt x="1398" y="989"/>
                  </a:lnTo>
                  <a:lnTo>
                    <a:pt x="1390" y="977"/>
                  </a:lnTo>
                  <a:lnTo>
                    <a:pt x="1390" y="977"/>
                  </a:lnTo>
                  <a:lnTo>
                    <a:pt x="1387" y="977"/>
                  </a:lnTo>
                  <a:lnTo>
                    <a:pt x="1383" y="977"/>
                  </a:lnTo>
                  <a:lnTo>
                    <a:pt x="1383" y="977"/>
                  </a:lnTo>
                  <a:lnTo>
                    <a:pt x="1383" y="974"/>
                  </a:lnTo>
                  <a:lnTo>
                    <a:pt x="1381" y="972"/>
                  </a:lnTo>
                  <a:lnTo>
                    <a:pt x="1375" y="972"/>
                  </a:lnTo>
                  <a:lnTo>
                    <a:pt x="1373" y="972"/>
                  </a:lnTo>
                  <a:lnTo>
                    <a:pt x="1370" y="968"/>
                  </a:lnTo>
                  <a:lnTo>
                    <a:pt x="1362" y="958"/>
                  </a:lnTo>
                  <a:lnTo>
                    <a:pt x="1360" y="955"/>
                  </a:lnTo>
                  <a:lnTo>
                    <a:pt x="1360" y="947"/>
                  </a:lnTo>
                  <a:lnTo>
                    <a:pt x="1358" y="945"/>
                  </a:lnTo>
                  <a:lnTo>
                    <a:pt x="1360" y="943"/>
                  </a:lnTo>
                  <a:lnTo>
                    <a:pt x="1371" y="918"/>
                  </a:lnTo>
                  <a:lnTo>
                    <a:pt x="1413" y="831"/>
                  </a:lnTo>
                  <a:lnTo>
                    <a:pt x="1430" y="791"/>
                  </a:lnTo>
                  <a:lnTo>
                    <a:pt x="1449" y="749"/>
                  </a:lnTo>
                  <a:lnTo>
                    <a:pt x="1451" y="747"/>
                  </a:lnTo>
                  <a:lnTo>
                    <a:pt x="1449" y="745"/>
                  </a:lnTo>
                  <a:lnTo>
                    <a:pt x="1447" y="745"/>
                  </a:lnTo>
                  <a:lnTo>
                    <a:pt x="1446" y="742"/>
                  </a:lnTo>
                  <a:lnTo>
                    <a:pt x="1444" y="736"/>
                  </a:lnTo>
                  <a:lnTo>
                    <a:pt x="1446" y="723"/>
                  </a:lnTo>
                  <a:lnTo>
                    <a:pt x="1449" y="713"/>
                  </a:lnTo>
                  <a:lnTo>
                    <a:pt x="1451" y="707"/>
                  </a:lnTo>
                  <a:lnTo>
                    <a:pt x="1453" y="704"/>
                  </a:lnTo>
                  <a:lnTo>
                    <a:pt x="1457" y="690"/>
                  </a:lnTo>
                  <a:lnTo>
                    <a:pt x="1457" y="686"/>
                  </a:lnTo>
                  <a:lnTo>
                    <a:pt x="1457" y="685"/>
                  </a:lnTo>
                  <a:lnTo>
                    <a:pt x="1455" y="683"/>
                  </a:lnTo>
                  <a:lnTo>
                    <a:pt x="1455" y="681"/>
                  </a:lnTo>
                  <a:lnTo>
                    <a:pt x="1453" y="679"/>
                  </a:lnTo>
                  <a:lnTo>
                    <a:pt x="1455" y="675"/>
                  </a:lnTo>
                  <a:lnTo>
                    <a:pt x="1459" y="673"/>
                  </a:lnTo>
                  <a:lnTo>
                    <a:pt x="1463" y="667"/>
                  </a:lnTo>
                  <a:lnTo>
                    <a:pt x="1467" y="664"/>
                  </a:lnTo>
                  <a:lnTo>
                    <a:pt x="1468" y="660"/>
                  </a:lnTo>
                  <a:lnTo>
                    <a:pt x="1474" y="645"/>
                  </a:lnTo>
                  <a:lnTo>
                    <a:pt x="1474" y="641"/>
                  </a:lnTo>
                  <a:lnTo>
                    <a:pt x="1474" y="639"/>
                  </a:lnTo>
                  <a:lnTo>
                    <a:pt x="1474" y="635"/>
                  </a:lnTo>
                  <a:lnTo>
                    <a:pt x="1472" y="635"/>
                  </a:lnTo>
                  <a:lnTo>
                    <a:pt x="1470" y="635"/>
                  </a:lnTo>
                  <a:lnTo>
                    <a:pt x="1470" y="637"/>
                  </a:lnTo>
                  <a:lnTo>
                    <a:pt x="1467" y="641"/>
                  </a:lnTo>
                  <a:lnTo>
                    <a:pt x="1463" y="641"/>
                  </a:lnTo>
                  <a:lnTo>
                    <a:pt x="1461" y="641"/>
                  </a:lnTo>
                  <a:lnTo>
                    <a:pt x="1461" y="641"/>
                  </a:lnTo>
                  <a:lnTo>
                    <a:pt x="1442" y="605"/>
                  </a:lnTo>
                  <a:lnTo>
                    <a:pt x="1446" y="605"/>
                  </a:lnTo>
                  <a:lnTo>
                    <a:pt x="1476" y="565"/>
                  </a:lnTo>
                  <a:lnTo>
                    <a:pt x="1474" y="563"/>
                  </a:lnTo>
                  <a:lnTo>
                    <a:pt x="1472" y="563"/>
                  </a:lnTo>
                  <a:lnTo>
                    <a:pt x="1470" y="561"/>
                  </a:lnTo>
                  <a:lnTo>
                    <a:pt x="1467" y="561"/>
                  </a:lnTo>
                  <a:lnTo>
                    <a:pt x="1440" y="561"/>
                  </a:lnTo>
                  <a:lnTo>
                    <a:pt x="1436" y="561"/>
                  </a:lnTo>
                  <a:lnTo>
                    <a:pt x="1434" y="557"/>
                  </a:lnTo>
                  <a:lnTo>
                    <a:pt x="1434" y="555"/>
                  </a:lnTo>
                  <a:lnTo>
                    <a:pt x="1432" y="549"/>
                  </a:lnTo>
                  <a:lnTo>
                    <a:pt x="1430" y="544"/>
                  </a:lnTo>
                  <a:lnTo>
                    <a:pt x="1428" y="542"/>
                  </a:lnTo>
                  <a:lnTo>
                    <a:pt x="1427" y="542"/>
                  </a:lnTo>
                  <a:lnTo>
                    <a:pt x="1423" y="542"/>
                  </a:lnTo>
                  <a:lnTo>
                    <a:pt x="1419" y="542"/>
                  </a:lnTo>
                  <a:lnTo>
                    <a:pt x="1419" y="542"/>
                  </a:lnTo>
                  <a:lnTo>
                    <a:pt x="1417" y="542"/>
                  </a:lnTo>
                  <a:lnTo>
                    <a:pt x="1417" y="544"/>
                  </a:lnTo>
                  <a:lnTo>
                    <a:pt x="1417" y="546"/>
                  </a:lnTo>
                  <a:lnTo>
                    <a:pt x="1417" y="549"/>
                  </a:lnTo>
                  <a:lnTo>
                    <a:pt x="1417" y="551"/>
                  </a:lnTo>
                  <a:lnTo>
                    <a:pt x="1417" y="553"/>
                  </a:lnTo>
                  <a:lnTo>
                    <a:pt x="1417" y="553"/>
                  </a:lnTo>
                  <a:lnTo>
                    <a:pt x="1417" y="555"/>
                  </a:lnTo>
                  <a:lnTo>
                    <a:pt x="1415" y="559"/>
                  </a:lnTo>
                  <a:lnTo>
                    <a:pt x="1415" y="561"/>
                  </a:lnTo>
                  <a:lnTo>
                    <a:pt x="1415" y="563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9" y="568"/>
                  </a:lnTo>
                  <a:lnTo>
                    <a:pt x="1419" y="568"/>
                  </a:lnTo>
                  <a:lnTo>
                    <a:pt x="1421" y="570"/>
                  </a:lnTo>
                  <a:lnTo>
                    <a:pt x="1421" y="574"/>
                  </a:lnTo>
                  <a:lnTo>
                    <a:pt x="1421" y="576"/>
                  </a:lnTo>
                  <a:lnTo>
                    <a:pt x="1419" y="582"/>
                  </a:lnTo>
                  <a:lnTo>
                    <a:pt x="1419" y="584"/>
                  </a:lnTo>
                  <a:lnTo>
                    <a:pt x="1419" y="588"/>
                  </a:lnTo>
                  <a:lnTo>
                    <a:pt x="1419" y="589"/>
                  </a:lnTo>
                  <a:lnTo>
                    <a:pt x="1417" y="591"/>
                  </a:lnTo>
                  <a:lnTo>
                    <a:pt x="1417" y="593"/>
                  </a:lnTo>
                  <a:lnTo>
                    <a:pt x="1415" y="593"/>
                  </a:lnTo>
                  <a:lnTo>
                    <a:pt x="1413" y="595"/>
                  </a:lnTo>
                  <a:lnTo>
                    <a:pt x="1413" y="595"/>
                  </a:lnTo>
                  <a:lnTo>
                    <a:pt x="1411" y="597"/>
                  </a:lnTo>
                  <a:lnTo>
                    <a:pt x="1409" y="601"/>
                  </a:lnTo>
                  <a:lnTo>
                    <a:pt x="1408" y="603"/>
                  </a:lnTo>
                  <a:lnTo>
                    <a:pt x="1406" y="608"/>
                  </a:lnTo>
                  <a:lnTo>
                    <a:pt x="1406" y="610"/>
                  </a:lnTo>
                  <a:lnTo>
                    <a:pt x="1408" y="614"/>
                  </a:lnTo>
                  <a:lnTo>
                    <a:pt x="1406" y="616"/>
                  </a:lnTo>
                  <a:lnTo>
                    <a:pt x="1406" y="618"/>
                  </a:lnTo>
                  <a:lnTo>
                    <a:pt x="1406" y="622"/>
                  </a:lnTo>
                  <a:lnTo>
                    <a:pt x="1398" y="629"/>
                  </a:lnTo>
                  <a:lnTo>
                    <a:pt x="1396" y="629"/>
                  </a:lnTo>
                  <a:lnTo>
                    <a:pt x="1396" y="633"/>
                  </a:lnTo>
                  <a:lnTo>
                    <a:pt x="1396" y="633"/>
                  </a:lnTo>
                  <a:lnTo>
                    <a:pt x="1394" y="637"/>
                  </a:lnTo>
                  <a:lnTo>
                    <a:pt x="1389" y="641"/>
                  </a:lnTo>
                  <a:lnTo>
                    <a:pt x="1375" y="629"/>
                  </a:lnTo>
                  <a:lnTo>
                    <a:pt x="1375" y="627"/>
                  </a:lnTo>
                  <a:lnTo>
                    <a:pt x="1375" y="624"/>
                  </a:lnTo>
                  <a:lnTo>
                    <a:pt x="1377" y="622"/>
                  </a:lnTo>
                  <a:lnTo>
                    <a:pt x="1377" y="618"/>
                  </a:lnTo>
                  <a:lnTo>
                    <a:pt x="1371" y="612"/>
                  </a:lnTo>
                  <a:lnTo>
                    <a:pt x="1370" y="610"/>
                  </a:lnTo>
                  <a:lnTo>
                    <a:pt x="1366" y="608"/>
                  </a:lnTo>
                  <a:lnTo>
                    <a:pt x="1364" y="607"/>
                  </a:lnTo>
                  <a:lnTo>
                    <a:pt x="1362" y="603"/>
                  </a:lnTo>
                  <a:lnTo>
                    <a:pt x="1364" y="599"/>
                  </a:lnTo>
                  <a:lnTo>
                    <a:pt x="1366" y="595"/>
                  </a:lnTo>
                  <a:lnTo>
                    <a:pt x="1371" y="589"/>
                  </a:lnTo>
                  <a:lnTo>
                    <a:pt x="1373" y="586"/>
                  </a:lnTo>
                  <a:lnTo>
                    <a:pt x="1373" y="582"/>
                  </a:lnTo>
                  <a:lnTo>
                    <a:pt x="1373" y="568"/>
                  </a:lnTo>
                  <a:lnTo>
                    <a:pt x="1371" y="565"/>
                  </a:lnTo>
                  <a:lnTo>
                    <a:pt x="1370" y="561"/>
                  </a:lnTo>
                  <a:lnTo>
                    <a:pt x="1316" y="572"/>
                  </a:lnTo>
                  <a:lnTo>
                    <a:pt x="1312" y="563"/>
                  </a:lnTo>
                  <a:lnTo>
                    <a:pt x="1312" y="551"/>
                  </a:lnTo>
                  <a:lnTo>
                    <a:pt x="1307" y="542"/>
                  </a:lnTo>
                  <a:lnTo>
                    <a:pt x="1307" y="530"/>
                  </a:lnTo>
                  <a:lnTo>
                    <a:pt x="1305" y="527"/>
                  </a:lnTo>
                  <a:lnTo>
                    <a:pt x="1305" y="525"/>
                  </a:lnTo>
                  <a:lnTo>
                    <a:pt x="1305" y="521"/>
                  </a:lnTo>
                  <a:lnTo>
                    <a:pt x="1307" y="500"/>
                  </a:lnTo>
                  <a:lnTo>
                    <a:pt x="1301" y="494"/>
                  </a:lnTo>
                  <a:lnTo>
                    <a:pt x="1297" y="489"/>
                  </a:lnTo>
                  <a:lnTo>
                    <a:pt x="1297" y="491"/>
                  </a:lnTo>
                  <a:lnTo>
                    <a:pt x="1297" y="492"/>
                  </a:lnTo>
                  <a:lnTo>
                    <a:pt x="1295" y="496"/>
                  </a:lnTo>
                  <a:lnTo>
                    <a:pt x="1295" y="500"/>
                  </a:lnTo>
                  <a:lnTo>
                    <a:pt x="1295" y="504"/>
                  </a:lnTo>
                  <a:lnTo>
                    <a:pt x="1297" y="508"/>
                  </a:lnTo>
                  <a:lnTo>
                    <a:pt x="1295" y="510"/>
                  </a:lnTo>
                  <a:lnTo>
                    <a:pt x="1290" y="510"/>
                  </a:lnTo>
                  <a:lnTo>
                    <a:pt x="1284" y="508"/>
                  </a:lnTo>
                  <a:lnTo>
                    <a:pt x="1280" y="510"/>
                  </a:lnTo>
                  <a:lnTo>
                    <a:pt x="1278" y="511"/>
                  </a:lnTo>
                  <a:lnTo>
                    <a:pt x="1278" y="513"/>
                  </a:lnTo>
                  <a:lnTo>
                    <a:pt x="1278" y="515"/>
                  </a:lnTo>
                  <a:lnTo>
                    <a:pt x="1282" y="519"/>
                  </a:lnTo>
                  <a:lnTo>
                    <a:pt x="1282" y="521"/>
                  </a:lnTo>
                  <a:lnTo>
                    <a:pt x="1280" y="523"/>
                  </a:lnTo>
                  <a:lnTo>
                    <a:pt x="1278" y="523"/>
                  </a:lnTo>
                  <a:lnTo>
                    <a:pt x="1274" y="525"/>
                  </a:lnTo>
                  <a:lnTo>
                    <a:pt x="1269" y="523"/>
                  </a:lnTo>
                  <a:lnTo>
                    <a:pt x="1265" y="523"/>
                  </a:lnTo>
                  <a:lnTo>
                    <a:pt x="1263" y="525"/>
                  </a:lnTo>
                  <a:lnTo>
                    <a:pt x="1263" y="525"/>
                  </a:lnTo>
                  <a:lnTo>
                    <a:pt x="1261" y="529"/>
                  </a:lnTo>
                  <a:lnTo>
                    <a:pt x="1257" y="532"/>
                  </a:lnTo>
                  <a:lnTo>
                    <a:pt x="1252" y="532"/>
                  </a:lnTo>
                  <a:lnTo>
                    <a:pt x="1244" y="530"/>
                  </a:lnTo>
                  <a:lnTo>
                    <a:pt x="1238" y="527"/>
                  </a:lnTo>
                  <a:lnTo>
                    <a:pt x="1231" y="523"/>
                  </a:lnTo>
                  <a:lnTo>
                    <a:pt x="1225" y="521"/>
                  </a:lnTo>
                  <a:lnTo>
                    <a:pt x="1210" y="519"/>
                  </a:lnTo>
                  <a:lnTo>
                    <a:pt x="1210" y="517"/>
                  </a:lnTo>
                  <a:lnTo>
                    <a:pt x="1210" y="515"/>
                  </a:lnTo>
                  <a:lnTo>
                    <a:pt x="1208" y="511"/>
                  </a:lnTo>
                  <a:lnTo>
                    <a:pt x="1204" y="510"/>
                  </a:lnTo>
                  <a:lnTo>
                    <a:pt x="1200" y="510"/>
                  </a:lnTo>
                  <a:lnTo>
                    <a:pt x="1198" y="510"/>
                  </a:lnTo>
                  <a:lnTo>
                    <a:pt x="1196" y="508"/>
                  </a:lnTo>
                  <a:lnTo>
                    <a:pt x="1187" y="500"/>
                  </a:lnTo>
                  <a:lnTo>
                    <a:pt x="1183" y="498"/>
                  </a:lnTo>
                  <a:lnTo>
                    <a:pt x="1179" y="496"/>
                  </a:lnTo>
                  <a:lnTo>
                    <a:pt x="1170" y="496"/>
                  </a:lnTo>
                  <a:lnTo>
                    <a:pt x="1168" y="496"/>
                  </a:lnTo>
                  <a:lnTo>
                    <a:pt x="1164" y="492"/>
                  </a:lnTo>
                  <a:lnTo>
                    <a:pt x="1149" y="475"/>
                  </a:lnTo>
                  <a:lnTo>
                    <a:pt x="1141" y="470"/>
                  </a:lnTo>
                  <a:lnTo>
                    <a:pt x="1132" y="468"/>
                  </a:lnTo>
                  <a:lnTo>
                    <a:pt x="1130" y="466"/>
                  </a:lnTo>
                  <a:lnTo>
                    <a:pt x="1128" y="464"/>
                  </a:lnTo>
                  <a:lnTo>
                    <a:pt x="1126" y="458"/>
                  </a:lnTo>
                  <a:lnTo>
                    <a:pt x="1126" y="452"/>
                  </a:lnTo>
                  <a:lnTo>
                    <a:pt x="1124" y="449"/>
                  </a:lnTo>
                  <a:lnTo>
                    <a:pt x="1126" y="443"/>
                  </a:lnTo>
                  <a:lnTo>
                    <a:pt x="1126" y="437"/>
                  </a:lnTo>
                  <a:lnTo>
                    <a:pt x="1128" y="435"/>
                  </a:lnTo>
                  <a:lnTo>
                    <a:pt x="1137" y="432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28"/>
                  </a:lnTo>
                  <a:lnTo>
                    <a:pt x="1134" y="420"/>
                  </a:lnTo>
                  <a:lnTo>
                    <a:pt x="1128" y="401"/>
                  </a:lnTo>
                  <a:lnTo>
                    <a:pt x="1128" y="397"/>
                  </a:lnTo>
                  <a:lnTo>
                    <a:pt x="1130" y="394"/>
                  </a:lnTo>
                  <a:lnTo>
                    <a:pt x="1132" y="390"/>
                  </a:lnTo>
                  <a:lnTo>
                    <a:pt x="1132" y="386"/>
                  </a:lnTo>
                  <a:lnTo>
                    <a:pt x="1132" y="380"/>
                  </a:lnTo>
                  <a:lnTo>
                    <a:pt x="1132" y="376"/>
                  </a:lnTo>
                  <a:lnTo>
                    <a:pt x="1134" y="369"/>
                  </a:lnTo>
                  <a:lnTo>
                    <a:pt x="1132" y="365"/>
                  </a:lnTo>
                  <a:lnTo>
                    <a:pt x="1120" y="357"/>
                  </a:lnTo>
                  <a:lnTo>
                    <a:pt x="1118" y="357"/>
                  </a:lnTo>
                  <a:lnTo>
                    <a:pt x="1117" y="359"/>
                  </a:lnTo>
                  <a:lnTo>
                    <a:pt x="1117" y="357"/>
                  </a:lnTo>
                  <a:lnTo>
                    <a:pt x="1115" y="355"/>
                  </a:lnTo>
                  <a:lnTo>
                    <a:pt x="1113" y="354"/>
                  </a:lnTo>
                  <a:lnTo>
                    <a:pt x="1109" y="352"/>
                  </a:lnTo>
                  <a:lnTo>
                    <a:pt x="1103" y="352"/>
                  </a:lnTo>
                  <a:lnTo>
                    <a:pt x="1101" y="352"/>
                  </a:lnTo>
                  <a:lnTo>
                    <a:pt x="1099" y="350"/>
                  </a:lnTo>
                  <a:lnTo>
                    <a:pt x="1098" y="348"/>
                  </a:lnTo>
                  <a:lnTo>
                    <a:pt x="1094" y="348"/>
                  </a:lnTo>
                  <a:lnTo>
                    <a:pt x="1092" y="346"/>
                  </a:lnTo>
                  <a:lnTo>
                    <a:pt x="1086" y="346"/>
                  </a:lnTo>
                  <a:lnTo>
                    <a:pt x="1084" y="346"/>
                  </a:lnTo>
                  <a:lnTo>
                    <a:pt x="1082" y="348"/>
                  </a:lnTo>
                  <a:lnTo>
                    <a:pt x="1079" y="346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3" y="333"/>
                  </a:lnTo>
                  <a:lnTo>
                    <a:pt x="1073" y="333"/>
                  </a:lnTo>
                  <a:lnTo>
                    <a:pt x="1073" y="327"/>
                  </a:lnTo>
                  <a:lnTo>
                    <a:pt x="1073" y="323"/>
                  </a:lnTo>
                  <a:lnTo>
                    <a:pt x="1073" y="319"/>
                  </a:lnTo>
                  <a:lnTo>
                    <a:pt x="1077" y="316"/>
                  </a:lnTo>
                  <a:lnTo>
                    <a:pt x="1075" y="258"/>
                  </a:lnTo>
                  <a:lnTo>
                    <a:pt x="1061" y="258"/>
                  </a:lnTo>
                  <a:lnTo>
                    <a:pt x="1061" y="258"/>
                  </a:lnTo>
                  <a:lnTo>
                    <a:pt x="1059" y="260"/>
                  </a:lnTo>
                  <a:lnTo>
                    <a:pt x="1056" y="262"/>
                  </a:lnTo>
                  <a:lnTo>
                    <a:pt x="1054" y="264"/>
                  </a:lnTo>
                  <a:lnTo>
                    <a:pt x="1052" y="272"/>
                  </a:lnTo>
                  <a:lnTo>
                    <a:pt x="1048" y="277"/>
                  </a:lnTo>
                  <a:lnTo>
                    <a:pt x="1046" y="277"/>
                  </a:lnTo>
                  <a:lnTo>
                    <a:pt x="1039" y="276"/>
                  </a:lnTo>
                  <a:lnTo>
                    <a:pt x="1033" y="277"/>
                  </a:lnTo>
                  <a:lnTo>
                    <a:pt x="1029" y="281"/>
                  </a:lnTo>
                  <a:lnTo>
                    <a:pt x="1023" y="289"/>
                  </a:lnTo>
                  <a:lnTo>
                    <a:pt x="1014" y="298"/>
                  </a:lnTo>
                  <a:lnTo>
                    <a:pt x="1010" y="300"/>
                  </a:lnTo>
                  <a:lnTo>
                    <a:pt x="1006" y="300"/>
                  </a:lnTo>
                  <a:lnTo>
                    <a:pt x="999" y="302"/>
                  </a:lnTo>
                  <a:lnTo>
                    <a:pt x="997" y="304"/>
                  </a:lnTo>
                  <a:lnTo>
                    <a:pt x="995" y="308"/>
                  </a:lnTo>
                  <a:lnTo>
                    <a:pt x="989" y="314"/>
                  </a:lnTo>
                  <a:lnTo>
                    <a:pt x="985" y="321"/>
                  </a:lnTo>
                  <a:lnTo>
                    <a:pt x="980" y="336"/>
                  </a:lnTo>
                  <a:lnTo>
                    <a:pt x="974" y="346"/>
                  </a:lnTo>
                  <a:lnTo>
                    <a:pt x="964" y="355"/>
                  </a:lnTo>
                  <a:lnTo>
                    <a:pt x="955" y="361"/>
                  </a:lnTo>
                  <a:lnTo>
                    <a:pt x="943" y="365"/>
                  </a:lnTo>
                  <a:lnTo>
                    <a:pt x="926" y="365"/>
                  </a:lnTo>
                  <a:lnTo>
                    <a:pt x="921" y="365"/>
                  </a:lnTo>
                  <a:lnTo>
                    <a:pt x="917" y="367"/>
                  </a:lnTo>
                  <a:lnTo>
                    <a:pt x="915" y="369"/>
                  </a:lnTo>
                  <a:lnTo>
                    <a:pt x="915" y="373"/>
                  </a:lnTo>
                  <a:lnTo>
                    <a:pt x="917" y="380"/>
                  </a:lnTo>
                  <a:lnTo>
                    <a:pt x="917" y="384"/>
                  </a:lnTo>
                  <a:lnTo>
                    <a:pt x="915" y="388"/>
                  </a:lnTo>
                  <a:lnTo>
                    <a:pt x="913" y="392"/>
                  </a:lnTo>
                  <a:lnTo>
                    <a:pt x="911" y="394"/>
                  </a:lnTo>
                  <a:lnTo>
                    <a:pt x="900" y="401"/>
                  </a:lnTo>
                  <a:lnTo>
                    <a:pt x="896" y="403"/>
                  </a:lnTo>
                  <a:lnTo>
                    <a:pt x="892" y="403"/>
                  </a:lnTo>
                  <a:lnTo>
                    <a:pt x="883" y="399"/>
                  </a:lnTo>
                  <a:lnTo>
                    <a:pt x="867" y="399"/>
                  </a:lnTo>
                  <a:lnTo>
                    <a:pt x="860" y="395"/>
                  </a:lnTo>
                  <a:lnTo>
                    <a:pt x="856" y="395"/>
                  </a:lnTo>
                  <a:lnTo>
                    <a:pt x="848" y="395"/>
                  </a:lnTo>
                  <a:lnTo>
                    <a:pt x="833" y="399"/>
                  </a:lnTo>
                  <a:lnTo>
                    <a:pt x="831" y="399"/>
                  </a:lnTo>
                  <a:lnTo>
                    <a:pt x="826" y="399"/>
                  </a:lnTo>
                  <a:lnTo>
                    <a:pt x="824" y="399"/>
                  </a:lnTo>
                  <a:lnTo>
                    <a:pt x="808" y="403"/>
                  </a:lnTo>
                  <a:lnTo>
                    <a:pt x="803" y="403"/>
                  </a:lnTo>
                  <a:lnTo>
                    <a:pt x="780" y="397"/>
                  </a:lnTo>
                  <a:lnTo>
                    <a:pt x="774" y="394"/>
                  </a:lnTo>
                  <a:lnTo>
                    <a:pt x="767" y="390"/>
                  </a:lnTo>
                  <a:lnTo>
                    <a:pt x="757" y="392"/>
                  </a:lnTo>
                  <a:lnTo>
                    <a:pt x="751" y="394"/>
                  </a:lnTo>
                  <a:lnTo>
                    <a:pt x="744" y="399"/>
                  </a:lnTo>
                  <a:lnTo>
                    <a:pt x="732" y="405"/>
                  </a:lnTo>
                  <a:lnTo>
                    <a:pt x="729" y="407"/>
                  </a:lnTo>
                  <a:lnTo>
                    <a:pt x="729" y="409"/>
                  </a:lnTo>
                  <a:lnTo>
                    <a:pt x="729" y="407"/>
                  </a:lnTo>
                  <a:lnTo>
                    <a:pt x="727" y="399"/>
                  </a:lnTo>
                  <a:lnTo>
                    <a:pt x="725" y="397"/>
                  </a:lnTo>
                  <a:lnTo>
                    <a:pt x="721" y="395"/>
                  </a:lnTo>
                  <a:lnTo>
                    <a:pt x="721" y="395"/>
                  </a:lnTo>
                  <a:lnTo>
                    <a:pt x="719" y="394"/>
                  </a:lnTo>
                  <a:lnTo>
                    <a:pt x="717" y="388"/>
                  </a:lnTo>
                  <a:lnTo>
                    <a:pt x="715" y="382"/>
                  </a:lnTo>
                  <a:lnTo>
                    <a:pt x="715" y="374"/>
                  </a:lnTo>
                  <a:lnTo>
                    <a:pt x="715" y="369"/>
                  </a:lnTo>
                  <a:lnTo>
                    <a:pt x="719" y="355"/>
                  </a:lnTo>
                  <a:lnTo>
                    <a:pt x="719" y="352"/>
                  </a:lnTo>
                  <a:lnTo>
                    <a:pt x="717" y="348"/>
                  </a:lnTo>
                  <a:lnTo>
                    <a:pt x="715" y="344"/>
                  </a:lnTo>
                  <a:lnTo>
                    <a:pt x="713" y="342"/>
                  </a:lnTo>
                  <a:lnTo>
                    <a:pt x="713" y="336"/>
                  </a:lnTo>
                  <a:lnTo>
                    <a:pt x="713" y="331"/>
                  </a:lnTo>
                  <a:lnTo>
                    <a:pt x="715" y="321"/>
                  </a:lnTo>
                  <a:lnTo>
                    <a:pt x="717" y="319"/>
                  </a:lnTo>
                  <a:lnTo>
                    <a:pt x="723" y="316"/>
                  </a:lnTo>
                  <a:lnTo>
                    <a:pt x="725" y="312"/>
                  </a:lnTo>
                  <a:lnTo>
                    <a:pt x="729" y="302"/>
                  </a:lnTo>
                  <a:lnTo>
                    <a:pt x="740" y="291"/>
                  </a:lnTo>
                  <a:lnTo>
                    <a:pt x="744" y="283"/>
                  </a:lnTo>
                  <a:lnTo>
                    <a:pt x="746" y="276"/>
                  </a:lnTo>
                  <a:lnTo>
                    <a:pt x="753" y="266"/>
                  </a:lnTo>
                  <a:lnTo>
                    <a:pt x="755" y="262"/>
                  </a:lnTo>
                  <a:lnTo>
                    <a:pt x="748" y="251"/>
                  </a:lnTo>
                  <a:lnTo>
                    <a:pt x="748" y="247"/>
                  </a:lnTo>
                  <a:lnTo>
                    <a:pt x="748" y="234"/>
                  </a:lnTo>
                  <a:lnTo>
                    <a:pt x="746" y="217"/>
                  </a:lnTo>
                  <a:lnTo>
                    <a:pt x="742" y="205"/>
                  </a:lnTo>
                  <a:lnTo>
                    <a:pt x="742" y="205"/>
                  </a:lnTo>
                  <a:lnTo>
                    <a:pt x="740" y="203"/>
                  </a:lnTo>
                  <a:lnTo>
                    <a:pt x="738" y="203"/>
                  </a:lnTo>
                  <a:lnTo>
                    <a:pt x="738" y="203"/>
                  </a:lnTo>
                  <a:lnTo>
                    <a:pt x="734" y="203"/>
                  </a:lnTo>
                  <a:lnTo>
                    <a:pt x="734" y="203"/>
                  </a:lnTo>
                  <a:lnTo>
                    <a:pt x="736" y="199"/>
                  </a:lnTo>
                  <a:lnTo>
                    <a:pt x="732" y="186"/>
                  </a:lnTo>
                  <a:lnTo>
                    <a:pt x="732" y="182"/>
                  </a:lnTo>
                  <a:lnTo>
                    <a:pt x="730" y="180"/>
                  </a:lnTo>
                  <a:lnTo>
                    <a:pt x="725" y="179"/>
                  </a:lnTo>
                  <a:lnTo>
                    <a:pt x="725" y="177"/>
                  </a:lnTo>
                  <a:lnTo>
                    <a:pt x="725" y="175"/>
                  </a:lnTo>
                  <a:lnTo>
                    <a:pt x="725" y="171"/>
                  </a:lnTo>
                  <a:lnTo>
                    <a:pt x="725" y="169"/>
                  </a:lnTo>
                  <a:lnTo>
                    <a:pt x="725" y="167"/>
                  </a:lnTo>
                  <a:lnTo>
                    <a:pt x="721" y="167"/>
                  </a:lnTo>
                  <a:lnTo>
                    <a:pt x="721" y="167"/>
                  </a:lnTo>
                  <a:lnTo>
                    <a:pt x="719" y="165"/>
                  </a:lnTo>
                  <a:lnTo>
                    <a:pt x="721" y="163"/>
                  </a:lnTo>
                  <a:lnTo>
                    <a:pt x="725" y="161"/>
                  </a:lnTo>
                  <a:lnTo>
                    <a:pt x="725" y="160"/>
                  </a:lnTo>
                  <a:lnTo>
                    <a:pt x="725" y="154"/>
                  </a:lnTo>
                  <a:lnTo>
                    <a:pt x="717" y="148"/>
                  </a:lnTo>
                  <a:lnTo>
                    <a:pt x="717" y="142"/>
                  </a:lnTo>
                  <a:lnTo>
                    <a:pt x="717" y="139"/>
                  </a:lnTo>
                  <a:lnTo>
                    <a:pt x="723" y="135"/>
                  </a:lnTo>
                  <a:lnTo>
                    <a:pt x="721" y="133"/>
                  </a:lnTo>
                  <a:lnTo>
                    <a:pt x="719" y="133"/>
                  </a:lnTo>
                  <a:lnTo>
                    <a:pt x="717" y="135"/>
                  </a:lnTo>
                  <a:lnTo>
                    <a:pt x="715" y="135"/>
                  </a:lnTo>
                  <a:lnTo>
                    <a:pt x="713" y="135"/>
                  </a:lnTo>
                  <a:lnTo>
                    <a:pt x="713" y="133"/>
                  </a:lnTo>
                  <a:lnTo>
                    <a:pt x="715" y="131"/>
                  </a:lnTo>
                  <a:lnTo>
                    <a:pt x="715" y="129"/>
                  </a:lnTo>
                  <a:lnTo>
                    <a:pt x="713" y="129"/>
                  </a:lnTo>
                  <a:lnTo>
                    <a:pt x="711" y="125"/>
                  </a:lnTo>
                  <a:lnTo>
                    <a:pt x="711" y="123"/>
                  </a:lnTo>
                  <a:lnTo>
                    <a:pt x="706" y="121"/>
                  </a:lnTo>
                  <a:lnTo>
                    <a:pt x="704" y="120"/>
                  </a:lnTo>
                  <a:lnTo>
                    <a:pt x="702" y="118"/>
                  </a:lnTo>
                  <a:lnTo>
                    <a:pt x="700" y="112"/>
                  </a:lnTo>
                  <a:lnTo>
                    <a:pt x="700" y="110"/>
                  </a:lnTo>
                  <a:lnTo>
                    <a:pt x="698" y="108"/>
                  </a:lnTo>
                  <a:lnTo>
                    <a:pt x="698" y="106"/>
                  </a:lnTo>
                  <a:lnTo>
                    <a:pt x="698" y="104"/>
                  </a:lnTo>
                  <a:lnTo>
                    <a:pt x="698" y="104"/>
                  </a:lnTo>
                  <a:lnTo>
                    <a:pt x="698" y="102"/>
                  </a:lnTo>
                  <a:lnTo>
                    <a:pt x="698" y="101"/>
                  </a:lnTo>
                  <a:lnTo>
                    <a:pt x="698" y="99"/>
                  </a:lnTo>
                  <a:lnTo>
                    <a:pt x="694" y="99"/>
                  </a:lnTo>
                  <a:lnTo>
                    <a:pt x="692" y="97"/>
                  </a:lnTo>
                  <a:lnTo>
                    <a:pt x="692" y="95"/>
                  </a:lnTo>
                  <a:lnTo>
                    <a:pt x="692" y="91"/>
                  </a:lnTo>
                  <a:lnTo>
                    <a:pt x="689" y="89"/>
                  </a:lnTo>
                  <a:lnTo>
                    <a:pt x="687" y="87"/>
                  </a:lnTo>
                  <a:lnTo>
                    <a:pt x="685" y="85"/>
                  </a:lnTo>
                  <a:lnTo>
                    <a:pt x="687" y="82"/>
                  </a:lnTo>
                  <a:lnTo>
                    <a:pt x="687" y="80"/>
                  </a:lnTo>
                  <a:lnTo>
                    <a:pt x="685" y="74"/>
                  </a:lnTo>
                  <a:lnTo>
                    <a:pt x="679" y="68"/>
                  </a:lnTo>
                  <a:lnTo>
                    <a:pt x="673" y="55"/>
                  </a:lnTo>
                  <a:lnTo>
                    <a:pt x="673" y="53"/>
                  </a:lnTo>
                  <a:lnTo>
                    <a:pt x="651" y="34"/>
                  </a:lnTo>
                  <a:lnTo>
                    <a:pt x="637" y="26"/>
                  </a:lnTo>
                  <a:lnTo>
                    <a:pt x="635" y="26"/>
                  </a:lnTo>
                  <a:lnTo>
                    <a:pt x="632" y="26"/>
                  </a:lnTo>
                  <a:lnTo>
                    <a:pt x="630" y="26"/>
                  </a:lnTo>
                  <a:lnTo>
                    <a:pt x="628" y="24"/>
                  </a:lnTo>
                  <a:lnTo>
                    <a:pt x="624" y="19"/>
                  </a:lnTo>
                  <a:lnTo>
                    <a:pt x="614" y="11"/>
                  </a:lnTo>
                  <a:lnTo>
                    <a:pt x="611" y="7"/>
                  </a:lnTo>
                  <a:lnTo>
                    <a:pt x="609" y="5"/>
                  </a:lnTo>
                  <a:lnTo>
                    <a:pt x="607" y="4"/>
                  </a:lnTo>
                  <a:lnTo>
                    <a:pt x="607" y="0"/>
                  </a:lnTo>
                  <a:lnTo>
                    <a:pt x="607" y="2"/>
                  </a:lnTo>
                  <a:lnTo>
                    <a:pt x="607" y="34"/>
                  </a:lnTo>
                  <a:lnTo>
                    <a:pt x="607" y="45"/>
                  </a:lnTo>
                  <a:lnTo>
                    <a:pt x="607" y="55"/>
                  </a:lnTo>
                  <a:lnTo>
                    <a:pt x="607" y="120"/>
                  </a:lnTo>
                  <a:lnTo>
                    <a:pt x="607" y="129"/>
                  </a:lnTo>
                  <a:lnTo>
                    <a:pt x="607" y="205"/>
                  </a:lnTo>
                  <a:lnTo>
                    <a:pt x="607" y="215"/>
                  </a:lnTo>
                  <a:lnTo>
                    <a:pt x="607" y="226"/>
                  </a:lnTo>
                  <a:lnTo>
                    <a:pt x="607" y="268"/>
                  </a:lnTo>
                  <a:lnTo>
                    <a:pt x="607" y="279"/>
                  </a:lnTo>
                  <a:lnTo>
                    <a:pt x="607" y="333"/>
                  </a:lnTo>
                  <a:lnTo>
                    <a:pt x="607" y="344"/>
                  </a:lnTo>
                  <a:lnTo>
                    <a:pt x="607" y="355"/>
                  </a:lnTo>
                  <a:lnTo>
                    <a:pt x="607" y="397"/>
                  </a:lnTo>
                  <a:lnTo>
                    <a:pt x="607" y="409"/>
                  </a:lnTo>
                  <a:lnTo>
                    <a:pt x="607" y="462"/>
                  </a:lnTo>
                  <a:lnTo>
                    <a:pt x="607" y="473"/>
                  </a:lnTo>
                  <a:lnTo>
                    <a:pt x="607" y="485"/>
                  </a:lnTo>
                  <a:lnTo>
                    <a:pt x="607" y="549"/>
                  </a:lnTo>
                  <a:lnTo>
                    <a:pt x="607" y="561"/>
                  </a:lnTo>
                  <a:lnTo>
                    <a:pt x="607" y="637"/>
                  </a:lnTo>
                  <a:lnTo>
                    <a:pt x="607" y="646"/>
                  </a:lnTo>
                  <a:lnTo>
                    <a:pt x="607" y="658"/>
                  </a:lnTo>
                  <a:lnTo>
                    <a:pt x="607" y="698"/>
                  </a:lnTo>
                  <a:lnTo>
                    <a:pt x="607" y="705"/>
                  </a:lnTo>
                  <a:lnTo>
                    <a:pt x="601" y="705"/>
                  </a:lnTo>
                  <a:lnTo>
                    <a:pt x="599" y="705"/>
                  </a:lnTo>
                  <a:lnTo>
                    <a:pt x="594" y="705"/>
                  </a:lnTo>
                  <a:lnTo>
                    <a:pt x="592" y="705"/>
                  </a:lnTo>
                  <a:lnTo>
                    <a:pt x="588" y="707"/>
                  </a:lnTo>
                  <a:lnTo>
                    <a:pt x="580" y="715"/>
                  </a:lnTo>
                  <a:lnTo>
                    <a:pt x="574" y="717"/>
                  </a:lnTo>
                  <a:lnTo>
                    <a:pt x="567" y="717"/>
                  </a:lnTo>
                  <a:lnTo>
                    <a:pt x="563" y="719"/>
                  </a:lnTo>
                  <a:lnTo>
                    <a:pt x="559" y="721"/>
                  </a:lnTo>
                  <a:lnTo>
                    <a:pt x="555" y="723"/>
                  </a:lnTo>
                  <a:lnTo>
                    <a:pt x="538" y="724"/>
                  </a:lnTo>
                  <a:lnTo>
                    <a:pt x="536" y="724"/>
                  </a:lnTo>
                  <a:lnTo>
                    <a:pt x="535" y="726"/>
                  </a:lnTo>
                  <a:lnTo>
                    <a:pt x="535" y="726"/>
                  </a:lnTo>
                  <a:lnTo>
                    <a:pt x="533" y="728"/>
                  </a:lnTo>
                  <a:lnTo>
                    <a:pt x="531" y="730"/>
                  </a:lnTo>
                  <a:lnTo>
                    <a:pt x="531" y="732"/>
                  </a:lnTo>
                  <a:lnTo>
                    <a:pt x="529" y="736"/>
                  </a:lnTo>
                  <a:lnTo>
                    <a:pt x="529" y="736"/>
                  </a:lnTo>
                  <a:lnTo>
                    <a:pt x="527" y="738"/>
                  </a:lnTo>
                  <a:lnTo>
                    <a:pt x="525" y="740"/>
                  </a:lnTo>
                  <a:lnTo>
                    <a:pt x="521" y="755"/>
                  </a:lnTo>
                  <a:lnTo>
                    <a:pt x="519" y="757"/>
                  </a:lnTo>
                  <a:lnTo>
                    <a:pt x="516" y="761"/>
                  </a:lnTo>
                  <a:lnTo>
                    <a:pt x="512" y="761"/>
                  </a:lnTo>
                  <a:lnTo>
                    <a:pt x="498" y="764"/>
                  </a:lnTo>
                  <a:lnTo>
                    <a:pt x="495" y="766"/>
                  </a:lnTo>
                  <a:lnTo>
                    <a:pt x="495" y="766"/>
                  </a:lnTo>
                  <a:lnTo>
                    <a:pt x="489" y="763"/>
                  </a:lnTo>
                  <a:lnTo>
                    <a:pt x="487" y="763"/>
                  </a:lnTo>
                  <a:lnTo>
                    <a:pt x="485" y="764"/>
                  </a:lnTo>
                  <a:lnTo>
                    <a:pt x="483" y="766"/>
                  </a:lnTo>
                  <a:lnTo>
                    <a:pt x="479" y="772"/>
                  </a:lnTo>
                  <a:lnTo>
                    <a:pt x="479" y="778"/>
                  </a:lnTo>
                  <a:lnTo>
                    <a:pt x="481" y="782"/>
                  </a:lnTo>
                  <a:lnTo>
                    <a:pt x="487" y="793"/>
                  </a:lnTo>
                  <a:lnTo>
                    <a:pt x="487" y="795"/>
                  </a:lnTo>
                  <a:lnTo>
                    <a:pt x="485" y="797"/>
                  </a:lnTo>
                  <a:lnTo>
                    <a:pt x="479" y="797"/>
                  </a:lnTo>
                  <a:lnTo>
                    <a:pt x="477" y="797"/>
                  </a:lnTo>
                  <a:lnTo>
                    <a:pt x="476" y="801"/>
                  </a:lnTo>
                  <a:lnTo>
                    <a:pt x="476" y="802"/>
                  </a:lnTo>
                  <a:lnTo>
                    <a:pt x="464" y="806"/>
                  </a:lnTo>
                  <a:lnTo>
                    <a:pt x="458" y="810"/>
                  </a:lnTo>
                  <a:lnTo>
                    <a:pt x="451" y="810"/>
                  </a:lnTo>
                  <a:lnTo>
                    <a:pt x="449" y="806"/>
                  </a:lnTo>
                  <a:lnTo>
                    <a:pt x="447" y="804"/>
                  </a:lnTo>
                  <a:lnTo>
                    <a:pt x="445" y="804"/>
                  </a:lnTo>
                  <a:lnTo>
                    <a:pt x="439" y="804"/>
                  </a:lnTo>
                  <a:lnTo>
                    <a:pt x="438" y="802"/>
                  </a:lnTo>
                  <a:lnTo>
                    <a:pt x="436" y="801"/>
                  </a:lnTo>
                  <a:lnTo>
                    <a:pt x="432" y="795"/>
                  </a:lnTo>
                  <a:lnTo>
                    <a:pt x="430" y="791"/>
                  </a:lnTo>
                  <a:lnTo>
                    <a:pt x="394" y="785"/>
                  </a:lnTo>
                  <a:lnTo>
                    <a:pt x="360" y="791"/>
                  </a:lnTo>
                  <a:lnTo>
                    <a:pt x="354" y="795"/>
                  </a:lnTo>
                  <a:lnTo>
                    <a:pt x="350" y="795"/>
                  </a:lnTo>
                  <a:lnTo>
                    <a:pt x="350" y="795"/>
                  </a:lnTo>
                  <a:lnTo>
                    <a:pt x="348" y="793"/>
                  </a:lnTo>
                  <a:lnTo>
                    <a:pt x="346" y="793"/>
                  </a:lnTo>
                  <a:lnTo>
                    <a:pt x="346" y="793"/>
                  </a:lnTo>
                  <a:lnTo>
                    <a:pt x="344" y="795"/>
                  </a:lnTo>
                  <a:lnTo>
                    <a:pt x="342" y="795"/>
                  </a:lnTo>
                  <a:lnTo>
                    <a:pt x="341" y="795"/>
                  </a:lnTo>
                  <a:lnTo>
                    <a:pt x="339" y="795"/>
                  </a:lnTo>
                  <a:lnTo>
                    <a:pt x="337" y="797"/>
                  </a:lnTo>
                  <a:lnTo>
                    <a:pt x="333" y="799"/>
                  </a:lnTo>
                  <a:lnTo>
                    <a:pt x="329" y="797"/>
                  </a:lnTo>
                  <a:lnTo>
                    <a:pt x="322" y="795"/>
                  </a:lnTo>
                  <a:lnTo>
                    <a:pt x="318" y="795"/>
                  </a:lnTo>
                  <a:lnTo>
                    <a:pt x="302" y="797"/>
                  </a:lnTo>
                  <a:lnTo>
                    <a:pt x="297" y="799"/>
                  </a:lnTo>
                  <a:lnTo>
                    <a:pt x="293" y="799"/>
                  </a:lnTo>
                  <a:lnTo>
                    <a:pt x="280" y="793"/>
                  </a:lnTo>
                  <a:lnTo>
                    <a:pt x="272" y="789"/>
                  </a:lnTo>
                  <a:lnTo>
                    <a:pt x="263" y="782"/>
                  </a:lnTo>
                  <a:lnTo>
                    <a:pt x="255" y="778"/>
                  </a:lnTo>
                  <a:lnTo>
                    <a:pt x="249" y="774"/>
                  </a:lnTo>
                  <a:lnTo>
                    <a:pt x="221" y="768"/>
                  </a:lnTo>
                  <a:lnTo>
                    <a:pt x="215" y="768"/>
                  </a:lnTo>
                  <a:lnTo>
                    <a:pt x="213" y="770"/>
                  </a:lnTo>
                  <a:lnTo>
                    <a:pt x="209" y="772"/>
                  </a:lnTo>
                  <a:lnTo>
                    <a:pt x="207" y="772"/>
                  </a:lnTo>
                  <a:lnTo>
                    <a:pt x="205" y="772"/>
                  </a:lnTo>
                  <a:lnTo>
                    <a:pt x="200" y="772"/>
                  </a:lnTo>
                  <a:lnTo>
                    <a:pt x="196" y="770"/>
                  </a:lnTo>
                  <a:lnTo>
                    <a:pt x="196" y="766"/>
                  </a:lnTo>
                  <a:lnTo>
                    <a:pt x="196" y="761"/>
                  </a:lnTo>
                  <a:lnTo>
                    <a:pt x="196" y="757"/>
                  </a:lnTo>
                  <a:lnTo>
                    <a:pt x="192" y="755"/>
                  </a:lnTo>
                  <a:lnTo>
                    <a:pt x="190" y="755"/>
                  </a:lnTo>
                  <a:lnTo>
                    <a:pt x="186" y="757"/>
                  </a:lnTo>
                  <a:lnTo>
                    <a:pt x="183" y="759"/>
                  </a:lnTo>
                  <a:lnTo>
                    <a:pt x="175" y="759"/>
                  </a:lnTo>
                  <a:lnTo>
                    <a:pt x="167" y="761"/>
                  </a:lnTo>
                  <a:lnTo>
                    <a:pt x="162" y="759"/>
                  </a:lnTo>
                  <a:lnTo>
                    <a:pt x="162" y="753"/>
                  </a:lnTo>
                  <a:lnTo>
                    <a:pt x="164" y="745"/>
                  </a:lnTo>
                  <a:lnTo>
                    <a:pt x="164" y="738"/>
                  </a:lnTo>
                  <a:lnTo>
                    <a:pt x="162" y="734"/>
                  </a:lnTo>
                  <a:lnTo>
                    <a:pt x="156" y="732"/>
                  </a:lnTo>
                  <a:lnTo>
                    <a:pt x="154" y="728"/>
                  </a:lnTo>
                  <a:lnTo>
                    <a:pt x="154" y="724"/>
                  </a:lnTo>
                  <a:lnTo>
                    <a:pt x="148" y="717"/>
                  </a:lnTo>
                  <a:lnTo>
                    <a:pt x="148" y="713"/>
                  </a:lnTo>
                  <a:lnTo>
                    <a:pt x="148" y="711"/>
                  </a:lnTo>
                  <a:lnTo>
                    <a:pt x="150" y="709"/>
                  </a:lnTo>
                  <a:lnTo>
                    <a:pt x="154" y="707"/>
                  </a:lnTo>
                  <a:lnTo>
                    <a:pt x="156" y="705"/>
                  </a:lnTo>
                  <a:lnTo>
                    <a:pt x="160" y="704"/>
                  </a:lnTo>
                  <a:lnTo>
                    <a:pt x="162" y="700"/>
                  </a:lnTo>
                  <a:lnTo>
                    <a:pt x="162" y="694"/>
                  </a:lnTo>
                  <a:lnTo>
                    <a:pt x="162" y="690"/>
                  </a:lnTo>
                  <a:lnTo>
                    <a:pt x="160" y="688"/>
                  </a:lnTo>
                  <a:lnTo>
                    <a:pt x="158" y="685"/>
                  </a:lnTo>
                  <a:lnTo>
                    <a:pt x="156" y="683"/>
                  </a:lnTo>
                  <a:lnTo>
                    <a:pt x="156" y="679"/>
                  </a:lnTo>
                  <a:lnTo>
                    <a:pt x="156" y="677"/>
                  </a:lnTo>
                  <a:lnTo>
                    <a:pt x="154" y="675"/>
                  </a:lnTo>
                  <a:lnTo>
                    <a:pt x="154" y="673"/>
                  </a:lnTo>
                  <a:lnTo>
                    <a:pt x="152" y="671"/>
                  </a:lnTo>
                  <a:lnTo>
                    <a:pt x="152" y="669"/>
                  </a:lnTo>
                  <a:lnTo>
                    <a:pt x="152" y="667"/>
                  </a:lnTo>
                  <a:lnTo>
                    <a:pt x="150" y="666"/>
                  </a:lnTo>
                  <a:lnTo>
                    <a:pt x="145" y="666"/>
                  </a:lnTo>
                  <a:lnTo>
                    <a:pt x="135" y="669"/>
                  </a:lnTo>
                  <a:lnTo>
                    <a:pt x="129" y="667"/>
                  </a:lnTo>
                  <a:lnTo>
                    <a:pt x="126" y="664"/>
                  </a:lnTo>
                  <a:lnTo>
                    <a:pt x="124" y="654"/>
                  </a:lnTo>
                  <a:lnTo>
                    <a:pt x="126" y="650"/>
                  </a:lnTo>
                  <a:lnTo>
                    <a:pt x="126" y="645"/>
                  </a:lnTo>
                  <a:lnTo>
                    <a:pt x="124" y="641"/>
                  </a:lnTo>
                  <a:lnTo>
                    <a:pt x="118" y="641"/>
                  </a:lnTo>
                  <a:lnTo>
                    <a:pt x="116" y="639"/>
                  </a:lnTo>
                  <a:lnTo>
                    <a:pt x="114" y="635"/>
                  </a:lnTo>
                  <a:lnTo>
                    <a:pt x="110" y="631"/>
                  </a:lnTo>
                  <a:lnTo>
                    <a:pt x="108" y="627"/>
                  </a:lnTo>
                  <a:lnTo>
                    <a:pt x="107" y="627"/>
                  </a:lnTo>
                  <a:lnTo>
                    <a:pt x="105" y="627"/>
                  </a:lnTo>
                  <a:lnTo>
                    <a:pt x="101" y="627"/>
                  </a:lnTo>
                  <a:lnTo>
                    <a:pt x="99" y="629"/>
                  </a:lnTo>
                  <a:lnTo>
                    <a:pt x="93" y="633"/>
                  </a:lnTo>
                  <a:lnTo>
                    <a:pt x="89" y="633"/>
                  </a:lnTo>
                  <a:lnTo>
                    <a:pt x="88" y="633"/>
                  </a:lnTo>
                  <a:lnTo>
                    <a:pt x="86" y="635"/>
                  </a:lnTo>
                  <a:lnTo>
                    <a:pt x="84" y="637"/>
                  </a:lnTo>
                  <a:lnTo>
                    <a:pt x="82" y="637"/>
                  </a:lnTo>
                  <a:lnTo>
                    <a:pt x="80" y="633"/>
                  </a:lnTo>
                  <a:lnTo>
                    <a:pt x="78" y="633"/>
                  </a:lnTo>
                  <a:lnTo>
                    <a:pt x="76" y="635"/>
                  </a:lnTo>
                  <a:lnTo>
                    <a:pt x="74" y="637"/>
                  </a:lnTo>
                  <a:lnTo>
                    <a:pt x="74" y="639"/>
                  </a:lnTo>
                  <a:lnTo>
                    <a:pt x="72" y="654"/>
                  </a:lnTo>
                  <a:lnTo>
                    <a:pt x="70" y="656"/>
                  </a:lnTo>
                  <a:lnTo>
                    <a:pt x="70" y="656"/>
                  </a:lnTo>
                  <a:lnTo>
                    <a:pt x="69" y="654"/>
                  </a:lnTo>
                  <a:lnTo>
                    <a:pt x="67" y="654"/>
                  </a:lnTo>
                  <a:lnTo>
                    <a:pt x="67" y="654"/>
                  </a:lnTo>
                  <a:lnTo>
                    <a:pt x="65" y="654"/>
                  </a:lnTo>
                  <a:lnTo>
                    <a:pt x="65" y="654"/>
                  </a:lnTo>
                  <a:lnTo>
                    <a:pt x="63" y="656"/>
                  </a:lnTo>
                  <a:lnTo>
                    <a:pt x="65" y="658"/>
                  </a:lnTo>
                  <a:lnTo>
                    <a:pt x="67" y="662"/>
                  </a:lnTo>
                  <a:lnTo>
                    <a:pt x="67" y="662"/>
                  </a:lnTo>
                  <a:lnTo>
                    <a:pt x="65" y="664"/>
                  </a:lnTo>
                  <a:lnTo>
                    <a:pt x="61" y="664"/>
                  </a:lnTo>
                  <a:lnTo>
                    <a:pt x="59" y="664"/>
                  </a:lnTo>
                  <a:lnTo>
                    <a:pt x="59" y="666"/>
                  </a:lnTo>
                  <a:lnTo>
                    <a:pt x="59" y="667"/>
                  </a:lnTo>
                  <a:lnTo>
                    <a:pt x="61" y="669"/>
                  </a:lnTo>
                  <a:lnTo>
                    <a:pt x="63" y="671"/>
                  </a:lnTo>
                  <a:lnTo>
                    <a:pt x="61" y="673"/>
                  </a:lnTo>
                  <a:lnTo>
                    <a:pt x="61" y="675"/>
                  </a:lnTo>
                  <a:lnTo>
                    <a:pt x="59" y="675"/>
                  </a:lnTo>
                  <a:lnTo>
                    <a:pt x="57" y="673"/>
                  </a:lnTo>
                  <a:lnTo>
                    <a:pt x="55" y="673"/>
                  </a:lnTo>
                  <a:lnTo>
                    <a:pt x="51" y="673"/>
                  </a:lnTo>
                  <a:lnTo>
                    <a:pt x="51" y="677"/>
                  </a:lnTo>
                  <a:lnTo>
                    <a:pt x="51" y="681"/>
                  </a:lnTo>
                  <a:lnTo>
                    <a:pt x="53" y="685"/>
                  </a:lnTo>
                  <a:lnTo>
                    <a:pt x="57" y="690"/>
                  </a:lnTo>
                  <a:lnTo>
                    <a:pt x="59" y="694"/>
                  </a:lnTo>
                  <a:lnTo>
                    <a:pt x="57" y="696"/>
                  </a:lnTo>
                  <a:lnTo>
                    <a:pt x="53" y="696"/>
                  </a:lnTo>
                  <a:lnTo>
                    <a:pt x="53" y="702"/>
                  </a:lnTo>
                  <a:lnTo>
                    <a:pt x="53" y="705"/>
                  </a:lnTo>
                  <a:lnTo>
                    <a:pt x="51" y="709"/>
                  </a:lnTo>
                  <a:lnTo>
                    <a:pt x="50" y="711"/>
                  </a:lnTo>
                  <a:lnTo>
                    <a:pt x="48" y="717"/>
                  </a:lnTo>
                  <a:lnTo>
                    <a:pt x="44" y="719"/>
                  </a:lnTo>
                  <a:lnTo>
                    <a:pt x="40" y="719"/>
                  </a:lnTo>
                  <a:lnTo>
                    <a:pt x="40" y="717"/>
                  </a:lnTo>
                  <a:lnTo>
                    <a:pt x="40" y="715"/>
                  </a:lnTo>
                  <a:lnTo>
                    <a:pt x="38" y="711"/>
                  </a:lnTo>
                  <a:lnTo>
                    <a:pt x="38" y="711"/>
                  </a:lnTo>
                  <a:lnTo>
                    <a:pt x="36" y="711"/>
                  </a:lnTo>
                  <a:lnTo>
                    <a:pt x="23" y="724"/>
                  </a:lnTo>
                  <a:lnTo>
                    <a:pt x="15" y="726"/>
                  </a:lnTo>
                  <a:lnTo>
                    <a:pt x="11" y="730"/>
                  </a:lnTo>
                  <a:lnTo>
                    <a:pt x="6" y="732"/>
                  </a:lnTo>
                  <a:lnTo>
                    <a:pt x="4" y="734"/>
                  </a:lnTo>
                  <a:lnTo>
                    <a:pt x="4" y="736"/>
                  </a:lnTo>
                  <a:lnTo>
                    <a:pt x="4" y="740"/>
                  </a:lnTo>
                  <a:lnTo>
                    <a:pt x="2" y="742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6" y="749"/>
                  </a:lnTo>
                  <a:lnTo>
                    <a:pt x="8" y="751"/>
                  </a:lnTo>
                  <a:lnTo>
                    <a:pt x="11" y="759"/>
                  </a:lnTo>
                  <a:lnTo>
                    <a:pt x="13" y="761"/>
                  </a:lnTo>
                  <a:lnTo>
                    <a:pt x="15" y="761"/>
                  </a:lnTo>
                  <a:lnTo>
                    <a:pt x="15" y="761"/>
                  </a:lnTo>
                  <a:lnTo>
                    <a:pt x="17" y="761"/>
                  </a:lnTo>
                  <a:lnTo>
                    <a:pt x="17" y="763"/>
                  </a:lnTo>
                  <a:lnTo>
                    <a:pt x="19" y="766"/>
                  </a:lnTo>
                  <a:lnTo>
                    <a:pt x="19" y="768"/>
                  </a:lnTo>
                  <a:lnTo>
                    <a:pt x="19" y="772"/>
                  </a:lnTo>
                  <a:lnTo>
                    <a:pt x="19" y="778"/>
                  </a:lnTo>
                  <a:lnTo>
                    <a:pt x="21" y="785"/>
                  </a:lnTo>
                  <a:lnTo>
                    <a:pt x="23" y="789"/>
                  </a:lnTo>
                  <a:lnTo>
                    <a:pt x="34" y="801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6" y="821"/>
                  </a:lnTo>
                  <a:lnTo>
                    <a:pt x="48" y="823"/>
                  </a:lnTo>
                  <a:lnTo>
                    <a:pt x="59" y="833"/>
                  </a:lnTo>
                  <a:lnTo>
                    <a:pt x="61" y="837"/>
                  </a:lnTo>
                  <a:lnTo>
                    <a:pt x="61" y="841"/>
                  </a:lnTo>
                  <a:lnTo>
                    <a:pt x="61" y="844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5" y="854"/>
                  </a:lnTo>
                  <a:lnTo>
                    <a:pt x="65" y="860"/>
                  </a:lnTo>
                  <a:lnTo>
                    <a:pt x="67" y="861"/>
                  </a:lnTo>
                  <a:lnTo>
                    <a:pt x="67" y="863"/>
                  </a:lnTo>
                  <a:lnTo>
                    <a:pt x="69" y="865"/>
                  </a:lnTo>
                  <a:lnTo>
                    <a:pt x="72" y="877"/>
                  </a:lnTo>
                  <a:lnTo>
                    <a:pt x="76" y="880"/>
                  </a:lnTo>
                  <a:lnTo>
                    <a:pt x="76" y="880"/>
                  </a:lnTo>
                  <a:lnTo>
                    <a:pt x="76" y="882"/>
                  </a:lnTo>
                  <a:lnTo>
                    <a:pt x="80" y="886"/>
                  </a:lnTo>
                  <a:lnTo>
                    <a:pt x="80" y="888"/>
                  </a:lnTo>
                  <a:lnTo>
                    <a:pt x="88" y="907"/>
                  </a:lnTo>
                  <a:lnTo>
                    <a:pt x="88" y="909"/>
                  </a:lnTo>
                  <a:lnTo>
                    <a:pt x="93" y="924"/>
                  </a:lnTo>
                  <a:lnTo>
                    <a:pt x="93" y="932"/>
                  </a:lnTo>
                  <a:lnTo>
                    <a:pt x="95" y="936"/>
                  </a:lnTo>
                  <a:lnTo>
                    <a:pt x="97" y="938"/>
                  </a:lnTo>
                  <a:lnTo>
                    <a:pt x="97" y="939"/>
                  </a:lnTo>
                  <a:lnTo>
                    <a:pt x="101" y="951"/>
                  </a:lnTo>
                  <a:lnTo>
                    <a:pt x="103" y="953"/>
                  </a:lnTo>
                  <a:lnTo>
                    <a:pt x="103" y="958"/>
                  </a:lnTo>
                  <a:lnTo>
                    <a:pt x="103" y="962"/>
                  </a:lnTo>
                  <a:lnTo>
                    <a:pt x="101" y="962"/>
                  </a:lnTo>
                  <a:lnTo>
                    <a:pt x="107" y="977"/>
                  </a:lnTo>
                  <a:lnTo>
                    <a:pt x="107" y="979"/>
                  </a:lnTo>
                  <a:lnTo>
                    <a:pt x="107" y="981"/>
                  </a:lnTo>
                  <a:lnTo>
                    <a:pt x="108" y="983"/>
                  </a:lnTo>
                  <a:lnTo>
                    <a:pt x="108" y="985"/>
                  </a:lnTo>
                  <a:lnTo>
                    <a:pt x="108" y="985"/>
                  </a:lnTo>
                  <a:lnTo>
                    <a:pt x="110" y="993"/>
                  </a:lnTo>
                  <a:lnTo>
                    <a:pt x="120" y="1017"/>
                  </a:lnTo>
                  <a:lnTo>
                    <a:pt x="126" y="1033"/>
                  </a:lnTo>
                  <a:lnTo>
                    <a:pt x="126" y="1040"/>
                  </a:lnTo>
                  <a:lnTo>
                    <a:pt x="128" y="1048"/>
                  </a:lnTo>
                  <a:lnTo>
                    <a:pt x="137" y="1063"/>
                  </a:lnTo>
                  <a:lnTo>
                    <a:pt x="137" y="1069"/>
                  </a:lnTo>
                  <a:lnTo>
                    <a:pt x="137" y="1071"/>
                  </a:lnTo>
                  <a:lnTo>
                    <a:pt x="139" y="1076"/>
                  </a:lnTo>
                  <a:lnTo>
                    <a:pt x="141" y="1082"/>
                  </a:lnTo>
                  <a:lnTo>
                    <a:pt x="141" y="1084"/>
                  </a:lnTo>
                  <a:lnTo>
                    <a:pt x="152" y="1103"/>
                  </a:lnTo>
                  <a:lnTo>
                    <a:pt x="154" y="1107"/>
                  </a:lnTo>
                  <a:lnTo>
                    <a:pt x="156" y="1113"/>
                  </a:lnTo>
                  <a:lnTo>
                    <a:pt x="166" y="1130"/>
                  </a:lnTo>
                  <a:lnTo>
                    <a:pt x="171" y="1133"/>
                  </a:lnTo>
                  <a:lnTo>
                    <a:pt x="169" y="1141"/>
                  </a:lnTo>
                  <a:lnTo>
                    <a:pt x="175" y="1151"/>
                  </a:lnTo>
                  <a:lnTo>
                    <a:pt x="185" y="1164"/>
                  </a:lnTo>
                  <a:lnTo>
                    <a:pt x="186" y="1171"/>
                  </a:lnTo>
                  <a:lnTo>
                    <a:pt x="188" y="1179"/>
                  </a:lnTo>
                  <a:lnTo>
                    <a:pt x="188" y="1181"/>
                  </a:lnTo>
                  <a:lnTo>
                    <a:pt x="198" y="1200"/>
                  </a:lnTo>
                  <a:lnTo>
                    <a:pt x="211" y="1217"/>
                  </a:lnTo>
                  <a:lnTo>
                    <a:pt x="213" y="1221"/>
                  </a:lnTo>
                  <a:lnTo>
                    <a:pt x="215" y="1230"/>
                  </a:lnTo>
                  <a:lnTo>
                    <a:pt x="219" y="1234"/>
                  </a:lnTo>
                  <a:lnTo>
                    <a:pt x="219" y="1234"/>
                  </a:lnTo>
                  <a:lnTo>
                    <a:pt x="221" y="1240"/>
                  </a:lnTo>
                  <a:lnTo>
                    <a:pt x="221" y="1240"/>
                  </a:lnTo>
                  <a:lnTo>
                    <a:pt x="225" y="1246"/>
                  </a:lnTo>
                  <a:lnTo>
                    <a:pt x="225" y="1246"/>
                  </a:lnTo>
                  <a:lnTo>
                    <a:pt x="234" y="1248"/>
                  </a:lnTo>
                  <a:lnTo>
                    <a:pt x="234" y="1227"/>
                  </a:lnTo>
                  <a:lnTo>
                    <a:pt x="244" y="1215"/>
                  </a:lnTo>
                  <a:lnTo>
                    <a:pt x="245" y="1200"/>
                  </a:lnTo>
                  <a:lnTo>
                    <a:pt x="257" y="1190"/>
                  </a:lnTo>
                  <a:lnTo>
                    <a:pt x="261" y="1177"/>
                  </a:lnTo>
                  <a:lnTo>
                    <a:pt x="264" y="1171"/>
                  </a:lnTo>
                  <a:lnTo>
                    <a:pt x="268" y="1170"/>
                  </a:lnTo>
                  <a:lnTo>
                    <a:pt x="272" y="1170"/>
                  </a:lnTo>
                  <a:lnTo>
                    <a:pt x="274" y="1170"/>
                  </a:lnTo>
                  <a:lnTo>
                    <a:pt x="278" y="1170"/>
                  </a:lnTo>
                  <a:lnTo>
                    <a:pt x="282" y="1173"/>
                  </a:lnTo>
                  <a:lnTo>
                    <a:pt x="285" y="1175"/>
                  </a:lnTo>
                  <a:lnTo>
                    <a:pt x="291" y="1179"/>
                  </a:lnTo>
                  <a:lnTo>
                    <a:pt x="299" y="1175"/>
                  </a:lnTo>
                  <a:lnTo>
                    <a:pt x="306" y="1171"/>
                  </a:lnTo>
                  <a:lnTo>
                    <a:pt x="316" y="1158"/>
                  </a:lnTo>
                  <a:lnTo>
                    <a:pt x="323" y="1145"/>
                  </a:lnTo>
                  <a:lnTo>
                    <a:pt x="327" y="1130"/>
                  </a:lnTo>
                  <a:lnTo>
                    <a:pt x="333" y="1120"/>
                  </a:lnTo>
                  <a:lnTo>
                    <a:pt x="335" y="1114"/>
                  </a:lnTo>
                  <a:lnTo>
                    <a:pt x="344" y="1120"/>
                  </a:lnTo>
                  <a:lnTo>
                    <a:pt x="346" y="1114"/>
                  </a:lnTo>
                  <a:lnTo>
                    <a:pt x="352" y="1109"/>
                  </a:lnTo>
                  <a:lnTo>
                    <a:pt x="361" y="1109"/>
                  </a:lnTo>
                  <a:lnTo>
                    <a:pt x="373" y="1118"/>
                  </a:lnTo>
                  <a:lnTo>
                    <a:pt x="384" y="1124"/>
                  </a:lnTo>
                  <a:lnTo>
                    <a:pt x="392" y="1130"/>
                  </a:lnTo>
                  <a:lnTo>
                    <a:pt x="398" y="1137"/>
                  </a:lnTo>
                  <a:lnTo>
                    <a:pt x="401" y="1145"/>
                  </a:lnTo>
                  <a:lnTo>
                    <a:pt x="409" y="1152"/>
                  </a:lnTo>
                  <a:lnTo>
                    <a:pt x="426" y="1158"/>
                  </a:lnTo>
                  <a:lnTo>
                    <a:pt x="426" y="1183"/>
                  </a:lnTo>
                  <a:lnTo>
                    <a:pt x="420" y="1190"/>
                  </a:lnTo>
                  <a:lnTo>
                    <a:pt x="424" y="1202"/>
                  </a:lnTo>
                  <a:lnTo>
                    <a:pt x="420" y="1215"/>
                  </a:lnTo>
                  <a:lnTo>
                    <a:pt x="426" y="1253"/>
                  </a:lnTo>
                  <a:lnTo>
                    <a:pt x="430" y="1263"/>
                  </a:lnTo>
                  <a:lnTo>
                    <a:pt x="434" y="1268"/>
                  </a:lnTo>
                  <a:lnTo>
                    <a:pt x="436" y="1272"/>
                  </a:lnTo>
                  <a:lnTo>
                    <a:pt x="436" y="1276"/>
                  </a:lnTo>
                  <a:lnTo>
                    <a:pt x="436" y="1282"/>
                  </a:lnTo>
                  <a:lnTo>
                    <a:pt x="438" y="1301"/>
                  </a:lnTo>
                  <a:lnTo>
                    <a:pt x="438" y="1308"/>
                  </a:lnTo>
                  <a:lnTo>
                    <a:pt x="439" y="1314"/>
                  </a:lnTo>
                  <a:lnTo>
                    <a:pt x="445" y="1318"/>
                  </a:lnTo>
                  <a:lnTo>
                    <a:pt x="445" y="1322"/>
                  </a:lnTo>
                  <a:lnTo>
                    <a:pt x="447" y="1326"/>
                  </a:lnTo>
                  <a:lnTo>
                    <a:pt x="449" y="1329"/>
                  </a:lnTo>
                  <a:lnTo>
                    <a:pt x="447" y="1335"/>
                  </a:lnTo>
                  <a:lnTo>
                    <a:pt x="447" y="1343"/>
                  </a:lnTo>
                  <a:lnTo>
                    <a:pt x="447" y="1346"/>
                  </a:lnTo>
                  <a:lnTo>
                    <a:pt x="449" y="1364"/>
                  </a:lnTo>
                  <a:lnTo>
                    <a:pt x="449" y="1373"/>
                  </a:lnTo>
                  <a:lnTo>
                    <a:pt x="445" y="1381"/>
                  </a:lnTo>
                  <a:lnTo>
                    <a:pt x="441" y="1394"/>
                  </a:lnTo>
                  <a:lnTo>
                    <a:pt x="451" y="1394"/>
                  </a:lnTo>
                  <a:lnTo>
                    <a:pt x="453" y="1396"/>
                  </a:lnTo>
                  <a:lnTo>
                    <a:pt x="457" y="1396"/>
                  </a:lnTo>
                  <a:lnTo>
                    <a:pt x="458" y="1398"/>
                  </a:lnTo>
                  <a:lnTo>
                    <a:pt x="458" y="1400"/>
                  </a:lnTo>
                  <a:lnTo>
                    <a:pt x="460" y="1400"/>
                  </a:lnTo>
                  <a:lnTo>
                    <a:pt x="460" y="1400"/>
                  </a:lnTo>
                  <a:lnTo>
                    <a:pt x="462" y="1400"/>
                  </a:lnTo>
                  <a:lnTo>
                    <a:pt x="462" y="1400"/>
                  </a:lnTo>
                  <a:lnTo>
                    <a:pt x="464" y="1398"/>
                  </a:lnTo>
                  <a:lnTo>
                    <a:pt x="466" y="1398"/>
                  </a:lnTo>
                  <a:lnTo>
                    <a:pt x="466" y="1398"/>
                  </a:lnTo>
                  <a:lnTo>
                    <a:pt x="468" y="1398"/>
                  </a:lnTo>
                  <a:lnTo>
                    <a:pt x="468" y="1400"/>
                  </a:lnTo>
                  <a:lnTo>
                    <a:pt x="470" y="1400"/>
                  </a:lnTo>
                  <a:lnTo>
                    <a:pt x="470" y="1400"/>
                  </a:lnTo>
                  <a:lnTo>
                    <a:pt x="474" y="1398"/>
                  </a:lnTo>
                  <a:lnTo>
                    <a:pt x="479" y="1392"/>
                  </a:lnTo>
                  <a:lnTo>
                    <a:pt x="481" y="1392"/>
                  </a:lnTo>
                  <a:lnTo>
                    <a:pt x="483" y="1392"/>
                  </a:lnTo>
                  <a:lnTo>
                    <a:pt x="479" y="1404"/>
                  </a:lnTo>
                  <a:lnTo>
                    <a:pt x="479" y="1405"/>
                  </a:lnTo>
                  <a:lnTo>
                    <a:pt x="481" y="1407"/>
                  </a:lnTo>
                  <a:lnTo>
                    <a:pt x="485" y="1409"/>
                  </a:lnTo>
                  <a:lnTo>
                    <a:pt x="487" y="1411"/>
                  </a:lnTo>
                  <a:lnTo>
                    <a:pt x="489" y="1413"/>
                  </a:lnTo>
                  <a:lnTo>
                    <a:pt x="493" y="1421"/>
                  </a:lnTo>
                  <a:lnTo>
                    <a:pt x="493" y="1421"/>
                  </a:lnTo>
                  <a:lnTo>
                    <a:pt x="495" y="1423"/>
                  </a:lnTo>
                  <a:lnTo>
                    <a:pt x="497" y="1423"/>
                  </a:lnTo>
                  <a:lnTo>
                    <a:pt x="498" y="1423"/>
                  </a:lnTo>
                  <a:lnTo>
                    <a:pt x="498" y="1423"/>
                  </a:lnTo>
                  <a:lnTo>
                    <a:pt x="500" y="1424"/>
                  </a:lnTo>
                  <a:lnTo>
                    <a:pt x="500" y="1424"/>
                  </a:lnTo>
                  <a:lnTo>
                    <a:pt x="502" y="1424"/>
                  </a:lnTo>
                  <a:lnTo>
                    <a:pt x="502" y="1424"/>
                  </a:lnTo>
                  <a:lnTo>
                    <a:pt x="504" y="1424"/>
                  </a:lnTo>
                  <a:lnTo>
                    <a:pt x="504" y="1423"/>
                  </a:lnTo>
                  <a:lnTo>
                    <a:pt x="506" y="1423"/>
                  </a:lnTo>
                  <a:lnTo>
                    <a:pt x="506" y="1423"/>
                  </a:lnTo>
                  <a:lnTo>
                    <a:pt x="508" y="1423"/>
                  </a:lnTo>
                  <a:lnTo>
                    <a:pt x="508" y="1424"/>
                  </a:lnTo>
                  <a:lnTo>
                    <a:pt x="510" y="1424"/>
                  </a:lnTo>
                  <a:lnTo>
                    <a:pt x="510" y="1424"/>
                  </a:lnTo>
                  <a:lnTo>
                    <a:pt x="510" y="1426"/>
                  </a:lnTo>
                  <a:lnTo>
                    <a:pt x="512" y="1428"/>
                  </a:lnTo>
                  <a:lnTo>
                    <a:pt x="514" y="1430"/>
                  </a:lnTo>
                  <a:lnTo>
                    <a:pt x="514" y="1430"/>
                  </a:lnTo>
                  <a:lnTo>
                    <a:pt x="516" y="1432"/>
                  </a:lnTo>
                  <a:lnTo>
                    <a:pt x="516" y="1432"/>
                  </a:lnTo>
                  <a:lnTo>
                    <a:pt x="517" y="1432"/>
                  </a:lnTo>
                  <a:lnTo>
                    <a:pt x="519" y="1432"/>
                  </a:lnTo>
                  <a:lnTo>
                    <a:pt x="519" y="1432"/>
                  </a:lnTo>
                  <a:lnTo>
                    <a:pt x="519" y="1438"/>
                  </a:lnTo>
                  <a:lnTo>
                    <a:pt x="519" y="1440"/>
                  </a:lnTo>
                  <a:lnTo>
                    <a:pt x="519" y="1442"/>
                  </a:lnTo>
                  <a:lnTo>
                    <a:pt x="519" y="1443"/>
                  </a:lnTo>
                  <a:lnTo>
                    <a:pt x="519" y="1445"/>
                  </a:lnTo>
                  <a:lnTo>
                    <a:pt x="519" y="1447"/>
                  </a:lnTo>
                  <a:lnTo>
                    <a:pt x="521" y="1451"/>
                  </a:lnTo>
                  <a:lnTo>
                    <a:pt x="521" y="1463"/>
                  </a:lnTo>
                  <a:lnTo>
                    <a:pt x="521" y="1464"/>
                  </a:lnTo>
                  <a:lnTo>
                    <a:pt x="514" y="1472"/>
                  </a:lnTo>
                  <a:lnTo>
                    <a:pt x="510" y="1478"/>
                  </a:lnTo>
                  <a:lnTo>
                    <a:pt x="512" y="1489"/>
                  </a:lnTo>
                  <a:lnTo>
                    <a:pt x="514" y="1493"/>
                  </a:lnTo>
                  <a:lnTo>
                    <a:pt x="514" y="1497"/>
                  </a:lnTo>
                  <a:lnTo>
                    <a:pt x="521" y="1510"/>
                  </a:lnTo>
                  <a:lnTo>
                    <a:pt x="521" y="1516"/>
                  </a:lnTo>
                  <a:lnTo>
                    <a:pt x="519" y="1535"/>
                  </a:lnTo>
                  <a:lnTo>
                    <a:pt x="529" y="1544"/>
                  </a:lnTo>
                  <a:lnTo>
                    <a:pt x="538" y="1540"/>
                  </a:lnTo>
                  <a:lnTo>
                    <a:pt x="540" y="1539"/>
                  </a:lnTo>
                  <a:lnTo>
                    <a:pt x="540" y="1537"/>
                  </a:lnTo>
                  <a:lnTo>
                    <a:pt x="538" y="1537"/>
                  </a:lnTo>
                  <a:lnTo>
                    <a:pt x="538" y="1535"/>
                  </a:lnTo>
                  <a:lnTo>
                    <a:pt x="536" y="1529"/>
                  </a:lnTo>
                  <a:lnTo>
                    <a:pt x="536" y="1523"/>
                  </a:lnTo>
                  <a:lnTo>
                    <a:pt x="540" y="1516"/>
                  </a:lnTo>
                  <a:lnTo>
                    <a:pt x="542" y="1508"/>
                  </a:lnTo>
                  <a:lnTo>
                    <a:pt x="546" y="1504"/>
                  </a:lnTo>
                  <a:lnTo>
                    <a:pt x="550" y="1508"/>
                  </a:lnTo>
                  <a:lnTo>
                    <a:pt x="554" y="1506"/>
                  </a:lnTo>
                  <a:lnTo>
                    <a:pt x="559" y="1504"/>
                  </a:lnTo>
                  <a:lnTo>
                    <a:pt x="563" y="1499"/>
                  </a:lnTo>
                  <a:lnTo>
                    <a:pt x="571" y="1495"/>
                  </a:lnTo>
                  <a:lnTo>
                    <a:pt x="574" y="1491"/>
                  </a:lnTo>
                  <a:lnTo>
                    <a:pt x="588" y="1491"/>
                  </a:lnTo>
                  <a:lnTo>
                    <a:pt x="597" y="1487"/>
                  </a:lnTo>
                  <a:lnTo>
                    <a:pt x="613" y="1476"/>
                  </a:lnTo>
                  <a:lnTo>
                    <a:pt x="618" y="1468"/>
                  </a:lnTo>
                  <a:lnTo>
                    <a:pt x="622" y="1464"/>
                  </a:lnTo>
                  <a:lnTo>
                    <a:pt x="633" y="1453"/>
                  </a:lnTo>
                  <a:lnTo>
                    <a:pt x="639" y="1453"/>
                  </a:lnTo>
                  <a:lnTo>
                    <a:pt x="641" y="1455"/>
                  </a:lnTo>
                  <a:lnTo>
                    <a:pt x="643" y="1461"/>
                  </a:lnTo>
                  <a:lnTo>
                    <a:pt x="647" y="1464"/>
                  </a:lnTo>
                  <a:lnTo>
                    <a:pt x="647" y="1472"/>
                  </a:lnTo>
                  <a:lnTo>
                    <a:pt x="633" y="1489"/>
                  </a:lnTo>
                  <a:lnTo>
                    <a:pt x="628" y="1495"/>
                  </a:lnTo>
                  <a:lnTo>
                    <a:pt x="624" y="1499"/>
                  </a:lnTo>
                  <a:lnTo>
                    <a:pt x="624" y="1508"/>
                  </a:lnTo>
                  <a:lnTo>
                    <a:pt x="626" y="1521"/>
                  </a:lnTo>
                  <a:lnTo>
                    <a:pt x="632" y="1537"/>
                  </a:lnTo>
                  <a:lnTo>
                    <a:pt x="639" y="1554"/>
                  </a:lnTo>
                  <a:lnTo>
                    <a:pt x="641" y="1565"/>
                  </a:lnTo>
                  <a:lnTo>
                    <a:pt x="645" y="1571"/>
                  </a:lnTo>
                  <a:lnTo>
                    <a:pt x="651" y="1575"/>
                  </a:lnTo>
                  <a:lnTo>
                    <a:pt x="654" y="1577"/>
                  </a:lnTo>
                  <a:lnTo>
                    <a:pt x="658" y="1579"/>
                  </a:lnTo>
                  <a:lnTo>
                    <a:pt x="662" y="1586"/>
                  </a:lnTo>
                  <a:lnTo>
                    <a:pt x="668" y="1590"/>
                  </a:lnTo>
                  <a:lnTo>
                    <a:pt x="671" y="1598"/>
                  </a:lnTo>
                  <a:lnTo>
                    <a:pt x="675" y="1599"/>
                  </a:lnTo>
                  <a:lnTo>
                    <a:pt x="683" y="1605"/>
                  </a:lnTo>
                  <a:lnTo>
                    <a:pt x="694" y="1603"/>
                  </a:lnTo>
                  <a:lnTo>
                    <a:pt x="704" y="1599"/>
                  </a:lnTo>
                  <a:lnTo>
                    <a:pt x="708" y="1599"/>
                  </a:lnTo>
                  <a:lnTo>
                    <a:pt x="715" y="1603"/>
                  </a:lnTo>
                  <a:lnTo>
                    <a:pt x="730" y="1601"/>
                  </a:lnTo>
                  <a:lnTo>
                    <a:pt x="746" y="1590"/>
                  </a:lnTo>
                  <a:lnTo>
                    <a:pt x="748" y="1580"/>
                  </a:lnTo>
                  <a:lnTo>
                    <a:pt x="749" y="1569"/>
                  </a:lnTo>
                  <a:lnTo>
                    <a:pt x="751" y="1561"/>
                  </a:lnTo>
                  <a:lnTo>
                    <a:pt x="759" y="1554"/>
                  </a:lnTo>
                  <a:lnTo>
                    <a:pt x="772" y="1548"/>
                  </a:lnTo>
                  <a:lnTo>
                    <a:pt x="782" y="1546"/>
                  </a:lnTo>
                  <a:lnTo>
                    <a:pt x="789" y="1544"/>
                  </a:lnTo>
                  <a:lnTo>
                    <a:pt x="803" y="1539"/>
                  </a:lnTo>
                  <a:lnTo>
                    <a:pt x="812" y="1520"/>
                  </a:lnTo>
                  <a:lnTo>
                    <a:pt x="816" y="1508"/>
                  </a:lnTo>
                  <a:lnTo>
                    <a:pt x="824" y="1504"/>
                  </a:lnTo>
                  <a:lnTo>
                    <a:pt x="826" y="1502"/>
                  </a:lnTo>
                  <a:lnTo>
                    <a:pt x="829" y="1499"/>
                  </a:lnTo>
                  <a:lnTo>
                    <a:pt x="835" y="1491"/>
                  </a:lnTo>
                  <a:lnTo>
                    <a:pt x="848" y="1487"/>
                  </a:lnTo>
                  <a:lnTo>
                    <a:pt x="854" y="1485"/>
                  </a:lnTo>
                  <a:lnTo>
                    <a:pt x="864" y="1480"/>
                  </a:lnTo>
                  <a:lnTo>
                    <a:pt x="873" y="1474"/>
                  </a:lnTo>
                  <a:lnTo>
                    <a:pt x="877" y="1464"/>
                  </a:lnTo>
                  <a:lnTo>
                    <a:pt x="886" y="1461"/>
                  </a:lnTo>
                  <a:lnTo>
                    <a:pt x="892" y="1459"/>
                  </a:lnTo>
                  <a:lnTo>
                    <a:pt x="898" y="1461"/>
                  </a:lnTo>
                  <a:lnTo>
                    <a:pt x="905" y="1459"/>
                  </a:lnTo>
                  <a:lnTo>
                    <a:pt x="913" y="1461"/>
                  </a:lnTo>
                  <a:lnTo>
                    <a:pt x="919" y="1463"/>
                  </a:lnTo>
                  <a:lnTo>
                    <a:pt x="928" y="1464"/>
                  </a:lnTo>
                  <a:lnTo>
                    <a:pt x="940" y="1463"/>
                  </a:lnTo>
                  <a:lnTo>
                    <a:pt x="949" y="1455"/>
                  </a:lnTo>
                  <a:lnTo>
                    <a:pt x="955" y="1447"/>
                  </a:lnTo>
                  <a:lnTo>
                    <a:pt x="964" y="1436"/>
                  </a:lnTo>
                  <a:lnTo>
                    <a:pt x="968" y="1434"/>
                  </a:lnTo>
                  <a:lnTo>
                    <a:pt x="972" y="1426"/>
                  </a:lnTo>
                  <a:lnTo>
                    <a:pt x="968" y="1419"/>
                  </a:lnTo>
                  <a:lnTo>
                    <a:pt x="968" y="1417"/>
                  </a:lnTo>
                  <a:lnTo>
                    <a:pt x="968" y="1415"/>
                  </a:lnTo>
                  <a:lnTo>
                    <a:pt x="968" y="1415"/>
                  </a:lnTo>
                  <a:lnTo>
                    <a:pt x="970" y="1407"/>
                  </a:lnTo>
                  <a:lnTo>
                    <a:pt x="968" y="1400"/>
                  </a:lnTo>
                  <a:lnTo>
                    <a:pt x="970" y="1398"/>
                  </a:lnTo>
                  <a:lnTo>
                    <a:pt x="970" y="1394"/>
                  </a:lnTo>
                  <a:lnTo>
                    <a:pt x="972" y="1392"/>
                  </a:lnTo>
                  <a:lnTo>
                    <a:pt x="972" y="1386"/>
                  </a:lnTo>
                  <a:lnTo>
                    <a:pt x="980" y="1386"/>
                  </a:lnTo>
                  <a:lnTo>
                    <a:pt x="1001" y="1335"/>
                  </a:lnTo>
                  <a:lnTo>
                    <a:pt x="1004" y="1329"/>
                  </a:lnTo>
                  <a:lnTo>
                    <a:pt x="1037" y="1345"/>
                  </a:lnTo>
                  <a:lnTo>
                    <a:pt x="1044" y="1350"/>
                  </a:lnTo>
                  <a:lnTo>
                    <a:pt x="1052" y="1358"/>
                  </a:lnTo>
                  <a:lnTo>
                    <a:pt x="1059" y="1369"/>
                  </a:lnTo>
                  <a:lnTo>
                    <a:pt x="1075" y="1375"/>
                  </a:lnTo>
                  <a:lnTo>
                    <a:pt x="1084" y="1383"/>
                  </a:lnTo>
                  <a:lnTo>
                    <a:pt x="1098" y="1383"/>
                  </a:lnTo>
                  <a:lnTo>
                    <a:pt x="1105" y="1386"/>
                  </a:lnTo>
                  <a:lnTo>
                    <a:pt x="1117" y="1386"/>
                  </a:lnTo>
                  <a:lnTo>
                    <a:pt x="1126" y="1388"/>
                  </a:lnTo>
                  <a:lnTo>
                    <a:pt x="1132" y="1392"/>
                  </a:lnTo>
                  <a:lnTo>
                    <a:pt x="1134" y="1400"/>
                  </a:lnTo>
                  <a:lnTo>
                    <a:pt x="1134" y="1402"/>
                  </a:lnTo>
                  <a:lnTo>
                    <a:pt x="1139" y="1411"/>
                  </a:lnTo>
                  <a:lnTo>
                    <a:pt x="1158" y="1394"/>
                  </a:lnTo>
                  <a:lnTo>
                    <a:pt x="1162" y="1388"/>
                  </a:lnTo>
                  <a:lnTo>
                    <a:pt x="1166" y="1383"/>
                  </a:lnTo>
                  <a:lnTo>
                    <a:pt x="1177" y="1365"/>
                  </a:lnTo>
                  <a:lnTo>
                    <a:pt x="1189" y="1360"/>
                  </a:lnTo>
                  <a:lnTo>
                    <a:pt x="1196" y="1350"/>
                  </a:lnTo>
                  <a:lnTo>
                    <a:pt x="1217" y="1350"/>
                  </a:lnTo>
                  <a:lnTo>
                    <a:pt x="1221" y="1350"/>
                  </a:lnTo>
                  <a:lnTo>
                    <a:pt x="1229" y="1346"/>
                  </a:lnTo>
                  <a:lnTo>
                    <a:pt x="1234" y="1346"/>
                  </a:lnTo>
                  <a:lnTo>
                    <a:pt x="1248" y="1348"/>
                  </a:lnTo>
                  <a:lnTo>
                    <a:pt x="1263" y="1356"/>
                  </a:lnTo>
                  <a:lnTo>
                    <a:pt x="1267" y="1360"/>
                  </a:lnTo>
                  <a:lnTo>
                    <a:pt x="1269" y="1364"/>
                  </a:lnTo>
                  <a:lnTo>
                    <a:pt x="1269" y="1369"/>
                  </a:lnTo>
                  <a:lnTo>
                    <a:pt x="1276" y="1375"/>
                  </a:lnTo>
                  <a:lnTo>
                    <a:pt x="1282" y="1371"/>
                  </a:lnTo>
                  <a:lnTo>
                    <a:pt x="1288" y="1367"/>
                  </a:lnTo>
                  <a:lnTo>
                    <a:pt x="1293" y="1360"/>
                  </a:lnTo>
                  <a:lnTo>
                    <a:pt x="1299" y="1358"/>
                  </a:lnTo>
                  <a:lnTo>
                    <a:pt x="1303" y="1358"/>
                  </a:lnTo>
                  <a:lnTo>
                    <a:pt x="1311" y="1369"/>
                  </a:lnTo>
                  <a:lnTo>
                    <a:pt x="1326" y="1373"/>
                  </a:lnTo>
                  <a:lnTo>
                    <a:pt x="1326" y="1365"/>
                  </a:lnTo>
                  <a:lnTo>
                    <a:pt x="1331" y="1365"/>
                  </a:lnTo>
                  <a:lnTo>
                    <a:pt x="1341" y="1365"/>
                  </a:lnTo>
                  <a:lnTo>
                    <a:pt x="1358" y="1358"/>
                  </a:lnTo>
                  <a:lnTo>
                    <a:pt x="1387" y="1356"/>
                  </a:lnTo>
                  <a:lnTo>
                    <a:pt x="1389" y="1326"/>
                  </a:lnTo>
                  <a:lnTo>
                    <a:pt x="1390" y="1314"/>
                  </a:lnTo>
                  <a:lnTo>
                    <a:pt x="1394" y="1308"/>
                  </a:lnTo>
                  <a:lnTo>
                    <a:pt x="1396" y="1299"/>
                  </a:lnTo>
                  <a:lnTo>
                    <a:pt x="1396" y="1295"/>
                  </a:lnTo>
                  <a:lnTo>
                    <a:pt x="1419" y="1293"/>
                  </a:lnTo>
                  <a:lnTo>
                    <a:pt x="1432" y="1291"/>
                  </a:lnTo>
                  <a:lnTo>
                    <a:pt x="1440" y="1288"/>
                  </a:lnTo>
                  <a:lnTo>
                    <a:pt x="1446" y="1286"/>
                  </a:lnTo>
                  <a:lnTo>
                    <a:pt x="1449" y="1282"/>
                  </a:lnTo>
                  <a:lnTo>
                    <a:pt x="1457" y="1278"/>
                  </a:lnTo>
                  <a:lnTo>
                    <a:pt x="1467" y="1270"/>
                  </a:lnTo>
                  <a:lnTo>
                    <a:pt x="1468" y="1270"/>
                  </a:lnTo>
                  <a:lnTo>
                    <a:pt x="1484" y="1267"/>
                  </a:lnTo>
                  <a:lnTo>
                    <a:pt x="1508" y="1255"/>
                  </a:lnTo>
                  <a:lnTo>
                    <a:pt x="1533" y="1259"/>
                  </a:lnTo>
                  <a:lnTo>
                    <a:pt x="1537" y="1257"/>
                  </a:lnTo>
                  <a:lnTo>
                    <a:pt x="1539" y="1246"/>
                  </a:lnTo>
                  <a:lnTo>
                    <a:pt x="1544" y="1240"/>
                  </a:lnTo>
                  <a:lnTo>
                    <a:pt x="1548" y="1232"/>
                  </a:lnTo>
                  <a:lnTo>
                    <a:pt x="1550" y="1229"/>
                  </a:lnTo>
                  <a:lnTo>
                    <a:pt x="1552" y="1225"/>
                  </a:lnTo>
                  <a:lnTo>
                    <a:pt x="1554" y="1219"/>
                  </a:lnTo>
                  <a:lnTo>
                    <a:pt x="1554" y="1213"/>
                  </a:lnTo>
                  <a:lnTo>
                    <a:pt x="1558" y="1206"/>
                  </a:lnTo>
                  <a:lnTo>
                    <a:pt x="1560" y="1200"/>
                  </a:lnTo>
                  <a:lnTo>
                    <a:pt x="1558" y="1192"/>
                  </a:lnTo>
                  <a:lnTo>
                    <a:pt x="1556" y="1189"/>
                  </a:lnTo>
                  <a:lnTo>
                    <a:pt x="1556" y="1185"/>
                  </a:lnTo>
                  <a:lnTo>
                    <a:pt x="1562" y="11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85EBDF8-EFB1-BA40-B5C7-27D82DB43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795" y="1514539"/>
              <a:ext cx="1014413" cy="1073150"/>
            </a:xfrm>
            <a:custGeom>
              <a:avLst/>
              <a:gdLst>
                <a:gd name="T0" fmla="*/ 637 w 639"/>
                <a:gd name="T1" fmla="*/ 141 h 676"/>
                <a:gd name="T2" fmla="*/ 612 w 639"/>
                <a:gd name="T3" fmla="*/ 2 h 676"/>
                <a:gd name="T4" fmla="*/ 593 w 639"/>
                <a:gd name="T5" fmla="*/ 16 h 676"/>
                <a:gd name="T6" fmla="*/ 580 w 639"/>
                <a:gd name="T7" fmla="*/ 10 h 676"/>
                <a:gd name="T8" fmla="*/ 567 w 639"/>
                <a:gd name="T9" fmla="*/ 14 h 676"/>
                <a:gd name="T10" fmla="*/ 544 w 639"/>
                <a:gd name="T11" fmla="*/ 12 h 676"/>
                <a:gd name="T12" fmla="*/ 527 w 639"/>
                <a:gd name="T13" fmla="*/ 21 h 676"/>
                <a:gd name="T14" fmla="*/ 538 w 639"/>
                <a:gd name="T15" fmla="*/ 90 h 676"/>
                <a:gd name="T16" fmla="*/ 571 w 639"/>
                <a:gd name="T17" fmla="*/ 132 h 676"/>
                <a:gd name="T18" fmla="*/ 529 w 639"/>
                <a:gd name="T19" fmla="*/ 168 h 676"/>
                <a:gd name="T20" fmla="*/ 523 w 639"/>
                <a:gd name="T21" fmla="*/ 193 h 676"/>
                <a:gd name="T22" fmla="*/ 512 w 639"/>
                <a:gd name="T23" fmla="*/ 198 h 676"/>
                <a:gd name="T24" fmla="*/ 491 w 639"/>
                <a:gd name="T25" fmla="*/ 153 h 676"/>
                <a:gd name="T26" fmla="*/ 485 w 639"/>
                <a:gd name="T27" fmla="*/ 128 h 676"/>
                <a:gd name="T28" fmla="*/ 407 w 639"/>
                <a:gd name="T29" fmla="*/ 107 h 676"/>
                <a:gd name="T30" fmla="*/ 335 w 639"/>
                <a:gd name="T31" fmla="*/ 122 h 676"/>
                <a:gd name="T32" fmla="*/ 266 w 639"/>
                <a:gd name="T33" fmla="*/ 196 h 676"/>
                <a:gd name="T34" fmla="*/ 232 w 639"/>
                <a:gd name="T35" fmla="*/ 231 h 676"/>
                <a:gd name="T36" fmla="*/ 190 w 639"/>
                <a:gd name="T37" fmla="*/ 196 h 676"/>
                <a:gd name="T38" fmla="*/ 188 w 639"/>
                <a:gd name="T39" fmla="*/ 191 h 676"/>
                <a:gd name="T40" fmla="*/ 190 w 639"/>
                <a:gd name="T41" fmla="*/ 168 h 676"/>
                <a:gd name="T42" fmla="*/ 198 w 639"/>
                <a:gd name="T43" fmla="*/ 156 h 676"/>
                <a:gd name="T44" fmla="*/ 127 w 639"/>
                <a:gd name="T45" fmla="*/ 179 h 676"/>
                <a:gd name="T46" fmla="*/ 53 w 639"/>
                <a:gd name="T47" fmla="*/ 196 h 676"/>
                <a:gd name="T48" fmla="*/ 13 w 639"/>
                <a:gd name="T49" fmla="*/ 229 h 676"/>
                <a:gd name="T50" fmla="*/ 72 w 639"/>
                <a:gd name="T51" fmla="*/ 223 h 676"/>
                <a:gd name="T52" fmla="*/ 107 w 639"/>
                <a:gd name="T53" fmla="*/ 229 h 676"/>
                <a:gd name="T54" fmla="*/ 97 w 639"/>
                <a:gd name="T55" fmla="*/ 242 h 676"/>
                <a:gd name="T56" fmla="*/ 122 w 639"/>
                <a:gd name="T57" fmla="*/ 261 h 676"/>
                <a:gd name="T58" fmla="*/ 146 w 639"/>
                <a:gd name="T59" fmla="*/ 280 h 676"/>
                <a:gd name="T60" fmla="*/ 116 w 639"/>
                <a:gd name="T61" fmla="*/ 329 h 676"/>
                <a:gd name="T62" fmla="*/ 80 w 639"/>
                <a:gd name="T63" fmla="*/ 388 h 676"/>
                <a:gd name="T64" fmla="*/ 29 w 639"/>
                <a:gd name="T65" fmla="*/ 406 h 676"/>
                <a:gd name="T66" fmla="*/ 91 w 639"/>
                <a:gd name="T67" fmla="*/ 451 h 676"/>
                <a:gd name="T68" fmla="*/ 36 w 639"/>
                <a:gd name="T69" fmla="*/ 504 h 676"/>
                <a:gd name="T70" fmla="*/ 13 w 639"/>
                <a:gd name="T71" fmla="*/ 533 h 676"/>
                <a:gd name="T72" fmla="*/ 19 w 639"/>
                <a:gd name="T73" fmla="*/ 565 h 676"/>
                <a:gd name="T74" fmla="*/ 30 w 639"/>
                <a:gd name="T75" fmla="*/ 571 h 676"/>
                <a:gd name="T76" fmla="*/ 53 w 639"/>
                <a:gd name="T77" fmla="*/ 581 h 676"/>
                <a:gd name="T78" fmla="*/ 70 w 639"/>
                <a:gd name="T79" fmla="*/ 573 h 676"/>
                <a:gd name="T80" fmla="*/ 101 w 639"/>
                <a:gd name="T81" fmla="*/ 586 h 676"/>
                <a:gd name="T82" fmla="*/ 129 w 639"/>
                <a:gd name="T83" fmla="*/ 582 h 676"/>
                <a:gd name="T84" fmla="*/ 137 w 639"/>
                <a:gd name="T85" fmla="*/ 596 h 676"/>
                <a:gd name="T86" fmla="*/ 154 w 639"/>
                <a:gd name="T87" fmla="*/ 605 h 676"/>
                <a:gd name="T88" fmla="*/ 175 w 639"/>
                <a:gd name="T89" fmla="*/ 617 h 676"/>
                <a:gd name="T90" fmla="*/ 185 w 639"/>
                <a:gd name="T91" fmla="*/ 624 h 676"/>
                <a:gd name="T92" fmla="*/ 205 w 639"/>
                <a:gd name="T93" fmla="*/ 640 h 676"/>
                <a:gd name="T94" fmla="*/ 215 w 639"/>
                <a:gd name="T95" fmla="*/ 657 h 676"/>
                <a:gd name="T96" fmla="*/ 236 w 639"/>
                <a:gd name="T97" fmla="*/ 674 h 676"/>
                <a:gd name="T98" fmla="*/ 243 w 639"/>
                <a:gd name="T99" fmla="*/ 666 h 676"/>
                <a:gd name="T100" fmla="*/ 268 w 639"/>
                <a:gd name="T101" fmla="*/ 655 h 676"/>
                <a:gd name="T102" fmla="*/ 297 w 639"/>
                <a:gd name="T103" fmla="*/ 651 h 676"/>
                <a:gd name="T104" fmla="*/ 335 w 639"/>
                <a:gd name="T105" fmla="*/ 641 h 676"/>
                <a:gd name="T106" fmla="*/ 363 w 639"/>
                <a:gd name="T107" fmla="*/ 628 h 676"/>
                <a:gd name="T108" fmla="*/ 399 w 639"/>
                <a:gd name="T109" fmla="*/ 638 h 676"/>
                <a:gd name="T110" fmla="*/ 437 w 639"/>
                <a:gd name="T111" fmla="*/ 641 h 676"/>
                <a:gd name="T112" fmla="*/ 487 w 639"/>
                <a:gd name="T113" fmla="*/ 640 h 676"/>
                <a:gd name="T114" fmla="*/ 462 w 639"/>
                <a:gd name="T115" fmla="*/ 562 h 676"/>
                <a:gd name="T116" fmla="*/ 434 w 639"/>
                <a:gd name="T117" fmla="*/ 537 h 676"/>
                <a:gd name="T118" fmla="*/ 504 w 639"/>
                <a:gd name="T119" fmla="*/ 356 h 676"/>
                <a:gd name="T120" fmla="*/ 622 w 639"/>
                <a:gd name="T121" fmla="*/ 383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9" h="676">
                  <a:moveTo>
                    <a:pt x="639" y="312"/>
                  </a:moveTo>
                  <a:lnTo>
                    <a:pt x="639" y="301"/>
                  </a:lnTo>
                  <a:lnTo>
                    <a:pt x="637" y="297"/>
                  </a:lnTo>
                  <a:lnTo>
                    <a:pt x="635" y="293"/>
                  </a:lnTo>
                  <a:lnTo>
                    <a:pt x="635" y="288"/>
                  </a:lnTo>
                  <a:lnTo>
                    <a:pt x="635" y="280"/>
                  </a:lnTo>
                  <a:lnTo>
                    <a:pt x="635" y="276"/>
                  </a:lnTo>
                  <a:lnTo>
                    <a:pt x="639" y="267"/>
                  </a:lnTo>
                  <a:lnTo>
                    <a:pt x="639" y="225"/>
                  </a:lnTo>
                  <a:lnTo>
                    <a:pt x="639" y="194"/>
                  </a:lnTo>
                  <a:lnTo>
                    <a:pt x="637" y="173"/>
                  </a:lnTo>
                  <a:lnTo>
                    <a:pt x="637" y="141"/>
                  </a:lnTo>
                  <a:lnTo>
                    <a:pt x="637" y="115"/>
                  </a:lnTo>
                  <a:lnTo>
                    <a:pt x="639" y="101"/>
                  </a:lnTo>
                  <a:lnTo>
                    <a:pt x="639" y="88"/>
                  </a:lnTo>
                  <a:lnTo>
                    <a:pt x="633" y="73"/>
                  </a:lnTo>
                  <a:lnTo>
                    <a:pt x="628" y="59"/>
                  </a:lnTo>
                  <a:lnTo>
                    <a:pt x="618" y="38"/>
                  </a:lnTo>
                  <a:lnTo>
                    <a:pt x="616" y="31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4" y="2"/>
                  </a:lnTo>
                  <a:lnTo>
                    <a:pt x="612" y="2"/>
                  </a:lnTo>
                  <a:lnTo>
                    <a:pt x="609" y="2"/>
                  </a:lnTo>
                  <a:lnTo>
                    <a:pt x="607" y="2"/>
                  </a:lnTo>
                  <a:lnTo>
                    <a:pt x="607" y="2"/>
                  </a:lnTo>
                  <a:lnTo>
                    <a:pt x="605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595" y="8"/>
                  </a:lnTo>
                  <a:lnTo>
                    <a:pt x="595" y="8"/>
                  </a:lnTo>
                  <a:lnTo>
                    <a:pt x="593" y="8"/>
                  </a:lnTo>
                  <a:lnTo>
                    <a:pt x="593" y="14"/>
                  </a:lnTo>
                  <a:lnTo>
                    <a:pt x="593" y="16"/>
                  </a:lnTo>
                  <a:lnTo>
                    <a:pt x="593" y="16"/>
                  </a:lnTo>
                  <a:lnTo>
                    <a:pt x="592" y="16"/>
                  </a:lnTo>
                  <a:lnTo>
                    <a:pt x="592" y="18"/>
                  </a:lnTo>
                  <a:lnTo>
                    <a:pt x="590" y="18"/>
                  </a:lnTo>
                  <a:lnTo>
                    <a:pt x="588" y="18"/>
                  </a:lnTo>
                  <a:lnTo>
                    <a:pt x="584" y="16"/>
                  </a:lnTo>
                  <a:lnTo>
                    <a:pt x="582" y="16"/>
                  </a:lnTo>
                  <a:lnTo>
                    <a:pt x="582" y="14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0" y="10"/>
                  </a:lnTo>
                  <a:lnTo>
                    <a:pt x="580" y="10"/>
                  </a:lnTo>
                  <a:lnTo>
                    <a:pt x="578" y="10"/>
                  </a:lnTo>
                  <a:lnTo>
                    <a:pt x="578" y="10"/>
                  </a:lnTo>
                  <a:lnTo>
                    <a:pt x="576" y="12"/>
                  </a:lnTo>
                  <a:lnTo>
                    <a:pt x="574" y="12"/>
                  </a:lnTo>
                  <a:lnTo>
                    <a:pt x="574" y="12"/>
                  </a:lnTo>
                  <a:lnTo>
                    <a:pt x="573" y="16"/>
                  </a:lnTo>
                  <a:lnTo>
                    <a:pt x="573" y="16"/>
                  </a:lnTo>
                  <a:lnTo>
                    <a:pt x="571" y="18"/>
                  </a:lnTo>
                  <a:lnTo>
                    <a:pt x="571" y="18"/>
                  </a:lnTo>
                  <a:lnTo>
                    <a:pt x="569" y="16"/>
                  </a:lnTo>
                  <a:lnTo>
                    <a:pt x="567" y="16"/>
                  </a:lnTo>
                  <a:lnTo>
                    <a:pt x="567" y="14"/>
                  </a:lnTo>
                  <a:lnTo>
                    <a:pt x="565" y="14"/>
                  </a:lnTo>
                  <a:lnTo>
                    <a:pt x="565" y="14"/>
                  </a:lnTo>
                  <a:lnTo>
                    <a:pt x="561" y="16"/>
                  </a:lnTo>
                  <a:lnTo>
                    <a:pt x="561" y="16"/>
                  </a:lnTo>
                  <a:lnTo>
                    <a:pt x="559" y="16"/>
                  </a:lnTo>
                  <a:lnTo>
                    <a:pt x="557" y="16"/>
                  </a:lnTo>
                  <a:lnTo>
                    <a:pt x="555" y="14"/>
                  </a:lnTo>
                  <a:lnTo>
                    <a:pt x="550" y="12"/>
                  </a:lnTo>
                  <a:lnTo>
                    <a:pt x="550" y="12"/>
                  </a:lnTo>
                  <a:lnTo>
                    <a:pt x="548" y="12"/>
                  </a:lnTo>
                  <a:lnTo>
                    <a:pt x="546" y="12"/>
                  </a:lnTo>
                  <a:lnTo>
                    <a:pt x="544" y="12"/>
                  </a:lnTo>
                  <a:lnTo>
                    <a:pt x="544" y="14"/>
                  </a:lnTo>
                  <a:lnTo>
                    <a:pt x="540" y="16"/>
                  </a:lnTo>
                  <a:lnTo>
                    <a:pt x="538" y="18"/>
                  </a:lnTo>
                  <a:lnTo>
                    <a:pt x="538" y="18"/>
                  </a:lnTo>
                  <a:lnTo>
                    <a:pt x="536" y="18"/>
                  </a:lnTo>
                  <a:lnTo>
                    <a:pt x="536" y="18"/>
                  </a:lnTo>
                  <a:lnTo>
                    <a:pt x="534" y="18"/>
                  </a:lnTo>
                  <a:lnTo>
                    <a:pt x="533" y="18"/>
                  </a:lnTo>
                  <a:lnTo>
                    <a:pt x="533" y="18"/>
                  </a:lnTo>
                  <a:lnTo>
                    <a:pt x="529" y="19"/>
                  </a:lnTo>
                  <a:lnTo>
                    <a:pt x="529" y="19"/>
                  </a:lnTo>
                  <a:lnTo>
                    <a:pt x="527" y="21"/>
                  </a:lnTo>
                  <a:lnTo>
                    <a:pt x="525" y="23"/>
                  </a:lnTo>
                  <a:lnTo>
                    <a:pt x="525" y="23"/>
                  </a:lnTo>
                  <a:lnTo>
                    <a:pt x="517" y="21"/>
                  </a:lnTo>
                  <a:lnTo>
                    <a:pt x="515" y="21"/>
                  </a:lnTo>
                  <a:lnTo>
                    <a:pt x="512" y="27"/>
                  </a:lnTo>
                  <a:lnTo>
                    <a:pt x="536" y="27"/>
                  </a:lnTo>
                  <a:lnTo>
                    <a:pt x="546" y="29"/>
                  </a:lnTo>
                  <a:lnTo>
                    <a:pt x="550" y="37"/>
                  </a:lnTo>
                  <a:lnTo>
                    <a:pt x="546" y="44"/>
                  </a:lnTo>
                  <a:lnTo>
                    <a:pt x="546" y="56"/>
                  </a:lnTo>
                  <a:lnTo>
                    <a:pt x="534" y="84"/>
                  </a:lnTo>
                  <a:lnTo>
                    <a:pt x="538" y="90"/>
                  </a:lnTo>
                  <a:lnTo>
                    <a:pt x="533" y="99"/>
                  </a:lnTo>
                  <a:lnTo>
                    <a:pt x="546" y="99"/>
                  </a:lnTo>
                  <a:lnTo>
                    <a:pt x="546" y="101"/>
                  </a:lnTo>
                  <a:lnTo>
                    <a:pt x="546" y="101"/>
                  </a:lnTo>
                  <a:lnTo>
                    <a:pt x="546" y="103"/>
                  </a:lnTo>
                  <a:lnTo>
                    <a:pt x="546" y="103"/>
                  </a:lnTo>
                  <a:lnTo>
                    <a:pt x="546" y="107"/>
                  </a:lnTo>
                  <a:lnTo>
                    <a:pt x="548" y="111"/>
                  </a:lnTo>
                  <a:lnTo>
                    <a:pt x="567" y="122"/>
                  </a:lnTo>
                  <a:lnTo>
                    <a:pt x="571" y="128"/>
                  </a:lnTo>
                  <a:lnTo>
                    <a:pt x="571" y="130"/>
                  </a:lnTo>
                  <a:lnTo>
                    <a:pt x="571" y="132"/>
                  </a:lnTo>
                  <a:lnTo>
                    <a:pt x="569" y="134"/>
                  </a:lnTo>
                  <a:lnTo>
                    <a:pt x="567" y="134"/>
                  </a:lnTo>
                  <a:lnTo>
                    <a:pt x="563" y="134"/>
                  </a:lnTo>
                  <a:lnTo>
                    <a:pt x="561" y="135"/>
                  </a:lnTo>
                  <a:lnTo>
                    <a:pt x="559" y="137"/>
                  </a:lnTo>
                  <a:lnTo>
                    <a:pt x="557" y="143"/>
                  </a:lnTo>
                  <a:lnTo>
                    <a:pt x="552" y="145"/>
                  </a:lnTo>
                  <a:lnTo>
                    <a:pt x="546" y="147"/>
                  </a:lnTo>
                  <a:lnTo>
                    <a:pt x="536" y="149"/>
                  </a:lnTo>
                  <a:lnTo>
                    <a:pt x="531" y="153"/>
                  </a:lnTo>
                  <a:lnTo>
                    <a:pt x="529" y="164"/>
                  </a:lnTo>
                  <a:lnTo>
                    <a:pt x="529" y="168"/>
                  </a:lnTo>
                  <a:lnTo>
                    <a:pt x="531" y="170"/>
                  </a:lnTo>
                  <a:lnTo>
                    <a:pt x="534" y="170"/>
                  </a:lnTo>
                  <a:lnTo>
                    <a:pt x="538" y="170"/>
                  </a:lnTo>
                  <a:lnTo>
                    <a:pt x="546" y="173"/>
                  </a:lnTo>
                  <a:lnTo>
                    <a:pt x="548" y="175"/>
                  </a:lnTo>
                  <a:lnTo>
                    <a:pt x="548" y="181"/>
                  </a:lnTo>
                  <a:lnTo>
                    <a:pt x="550" y="183"/>
                  </a:lnTo>
                  <a:lnTo>
                    <a:pt x="542" y="193"/>
                  </a:lnTo>
                  <a:lnTo>
                    <a:pt x="540" y="193"/>
                  </a:lnTo>
                  <a:lnTo>
                    <a:pt x="534" y="193"/>
                  </a:lnTo>
                  <a:lnTo>
                    <a:pt x="523" y="193"/>
                  </a:lnTo>
                  <a:lnTo>
                    <a:pt x="523" y="193"/>
                  </a:lnTo>
                  <a:lnTo>
                    <a:pt x="521" y="193"/>
                  </a:lnTo>
                  <a:lnTo>
                    <a:pt x="521" y="193"/>
                  </a:lnTo>
                  <a:lnTo>
                    <a:pt x="519" y="194"/>
                  </a:lnTo>
                  <a:lnTo>
                    <a:pt x="515" y="194"/>
                  </a:lnTo>
                  <a:lnTo>
                    <a:pt x="515" y="194"/>
                  </a:lnTo>
                  <a:lnTo>
                    <a:pt x="514" y="194"/>
                  </a:lnTo>
                  <a:lnTo>
                    <a:pt x="514" y="194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8"/>
                  </a:lnTo>
                  <a:lnTo>
                    <a:pt x="512" y="198"/>
                  </a:lnTo>
                  <a:lnTo>
                    <a:pt x="506" y="200"/>
                  </a:lnTo>
                  <a:lnTo>
                    <a:pt x="487" y="202"/>
                  </a:lnTo>
                  <a:lnTo>
                    <a:pt x="487" y="193"/>
                  </a:lnTo>
                  <a:lnTo>
                    <a:pt x="489" y="187"/>
                  </a:lnTo>
                  <a:lnTo>
                    <a:pt x="495" y="185"/>
                  </a:lnTo>
                  <a:lnTo>
                    <a:pt x="504" y="183"/>
                  </a:lnTo>
                  <a:lnTo>
                    <a:pt x="506" y="179"/>
                  </a:lnTo>
                  <a:lnTo>
                    <a:pt x="502" y="175"/>
                  </a:lnTo>
                  <a:lnTo>
                    <a:pt x="498" y="168"/>
                  </a:lnTo>
                  <a:lnTo>
                    <a:pt x="496" y="158"/>
                  </a:lnTo>
                  <a:lnTo>
                    <a:pt x="495" y="154"/>
                  </a:lnTo>
                  <a:lnTo>
                    <a:pt x="491" y="153"/>
                  </a:lnTo>
                  <a:lnTo>
                    <a:pt x="485" y="151"/>
                  </a:lnTo>
                  <a:lnTo>
                    <a:pt x="483" y="147"/>
                  </a:lnTo>
                  <a:lnTo>
                    <a:pt x="485" y="143"/>
                  </a:lnTo>
                  <a:lnTo>
                    <a:pt x="495" y="141"/>
                  </a:lnTo>
                  <a:lnTo>
                    <a:pt x="498" y="135"/>
                  </a:lnTo>
                  <a:lnTo>
                    <a:pt x="500" y="134"/>
                  </a:lnTo>
                  <a:lnTo>
                    <a:pt x="498" y="132"/>
                  </a:lnTo>
                  <a:lnTo>
                    <a:pt x="496" y="132"/>
                  </a:lnTo>
                  <a:lnTo>
                    <a:pt x="495" y="130"/>
                  </a:lnTo>
                  <a:lnTo>
                    <a:pt x="491" y="132"/>
                  </a:lnTo>
                  <a:lnTo>
                    <a:pt x="489" y="130"/>
                  </a:lnTo>
                  <a:lnTo>
                    <a:pt x="485" y="128"/>
                  </a:lnTo>
                  <a:lnTo>
                    <a:pt x="481" y="126"/>
                  </a:lnTo>
                  <a:lnTo>
                    <a:pt x="477" y="115"/>
                  </a:lnTo>
                  <a:lnTo>
                    <a:pt x="466" y="113"/>
                  </a:lnTo>
                  <a:lnTo>
                    <a:pt x="462" y="107"/>
                  </a:lnTo>
                  <a:lnTo>
                    <a:pt x="445" y="103"/>
                  </a:lnTo>
                  <a:lnTo>
                    <a:pt x="439" y="99"/>
                  </a:lnTo>
                  <a:lnTo>
                    <a:pt x="426" y="86"/>
                  </a:lnTo>
                  <a:lnTo>
                    <a:pt x="422" y="94"/>
                  </a:lnTo>
                  <a:lnTo>
                    <a:pt x="422" y="95"/>
                  </a:lnTo>
                  <a:lnTo>
                    <a:pt x="420" y="105"/>
                  </a:lnTo>
                  <a:lnTo>
                    <a:pt x="409" y="107"/>
                  </a:lnTo>
                  <a:lnTo>
                    <a:pt x="407" y="107"/>
                  </a:lnTo>
                  <a:lnTo>
                    <a:pt x="403" y="109"/>
                  </a:lnTo>
                  <a:lnTo>
                    <a:pt x="401" y="113"/>
                  </a:lnTo>
                  <a:lnTo>
                    <a:pt x="399" y="116"/>
                  </a:lnTo>
                  <a:lnTo>
                    <a:pt x="398" y="120"/>
                  </a:lnTo>
                  <a:lnTo>
                    <a:pt x="390" y="122"/>
                  </a:lnTo>
                  <a:lnTo>
                    <a:pt x="380" y="118"/>
                  </a:lnTo>
                  <a:lnTo>
                    <a:pt x="361" y="115"/>
                  </a:lnTo>
                  <a:lnTo>
                    <a:pt x="354" y="116"/>
                  </a:lnTo>
                  <a:lnTo>
                    <a:pt x="346" y="116"/>
                  </a:lnTo>
                  <a:lnTo>
                    <a:pt x="339" y="118"/>
                  </a:lnTo>
                  <a:lnTo>
                    <a:pt x="337" y="122"/>
                  </a:lnTo>
                  <a:lnTo>
                    <a:pt x="335" y="122"/>
                  </a:lnTo>
                  <a:lnTo>
                    <a:pt x="333" y="122"/>
                  </a:lnTo>
                  <a:lnTo>
                    <a:pt x="329" y="120"/>
                  </a:lnTo>
                  <a:lnTo>
                    <a:pt x="325" y="118"/>
                  </a:lnTo>
                  <a:lnTo>
                    <a:pt x="321" y="120"/>
                  </a:lnTo>
                  <a:lnTo>
                    <a:pt x="316" y="122"/>
                  </a:lnTo>
                  <a:lnTo>
                    <a:pt x="316" y="137"/>
                  </a:lnTo>
                  <a:lnTo>
                    <a:pt x="320" y="145"/>
                  </a:lnTo>
                  <a:lnTo>
                    <a:pt x="320" y="153"/>
                  </a:lnTo>
                  <a:lnTo>
                    <a:pt x="316" y="158"/>
                  </a:lnTo>
                  <a:lnTo>
                    <a:pt x="308" y="162"/>
                  </a:lnTo>
                  <a:lnTo>
                    <a:pt x="285" y="181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2" y="202"/>
                  </a:lnTo>
                  <a:lnTo>
                    <a:pt x="257" y="204"/>
                  </a:lnTo>
                  <a:lnTo>
                    <a:pt x="257" y="208"/>
                  </a:lnTo>
                  <a:lnTo>
                    <a:pt x="259" y="210"/>
                  </a:lnTo>
                  <a:lnTo>
                    <a:pt x="261" y="212"/>
                  </a:lnTo>
                  <a:lnTo>
                    <a:pt x="264" y="217"/>
                  </a:lnTo>
                  <a:lnTo>
                    <a:pt x="262" y="221"/>
                  </a:lnTo>
                  <a:lnTo>
                    <a:pt x="261" y="223"/>
                  </a:lnTo>
                  <a:lnTo>
                    <a:pt x="257" y="229"/>
                  </a:lnTo>
                  <a:lnTo>
                    <a:pt x="243" y="232"/>
                  </a:lnTo>
                  <a:lnTo>
                    <a:pt x="232" y="231"/>
                  </a:lnTo>
                  <a:lnTo>
                    <a:pt x="224" y="229"/>
                  </a:lnTo>
                  <a:lnTo>
                    <a:pt x="219" y="225"/>
                  </a:lnTo>
                  <a:lnTo>
                    <a:pt x="213" y="217"/>
                  </a:lnTo>
                  <a:lnTo>
                    <a:pt x="211" y="215"/>
                  </a:lnTo>
                  <a:lnTo>
                    <a:pt x="209" y="215"/>
                  </a:lnTo>
                  <a:lnTo>
                    <a:pt x="207" y="213"/>
                  </a:lnTo>
                  <a:lnTo>
                    <a:pt x="205" y="213"/>
                  </a:lnTo>
                  <a:lnTo>
                    <a:pt x="204" y="210"/>
                  </a:lnTo>
                  <a:lnTo>
                    <a:pt x="202" y="204"/>
                  </a:lnTo>
                  <a:lnTo>
                    <a:pt x="192" y="194"/>
                  </a:lnTo>
                  <a:lnTo>
                    <a:pt x="192" y="194"/>
                  </a:lnTo>
                  <a:lnTo>
                    <a:pt x="190" y="196"/>
                  </a:lnTo>
                  <a:lnTo>
                    <a:pt x="190" y="196"/>
                  </a:lnTo>
                  <a:lnTo>
                    <a:pt x="186" y="198"/>
                  </a:lnTo>
                  <a:lnTo>
                    <a:pt x="186" y="198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5" y="196"/>
                  </a:lnTo>
                  <a:lnTo>
                    <a:pt x="185" y="196"/>
                  </a:lnTo>
                  <a:lnTo>
                    <a:pt x="185" y="194"/>
                  </a:lnTo>
                  <a:lnTo>
                    <a:pt x="185" y="194"/>
                  </a:lnTo>
                  <a:lnTo>
                    <a:pt x="186" y="193"/>
                  </a:lnTo>
                  <a:lnTo>
                    <a:pt x="186" y="193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89"/>
                  </a:lnTo>
                  <a:lnTo>
                    <a:pt x="188" y="185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5" y="173"/>
                  </a:lnTo>
                  <a:lnTo>
                    <a:pt x="185" y="173"/>
                  </a:lnTo>
                  <a:lnTo>
                    <a:pt x="186" y="172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90" y="166"/>
                  </a:lnTo>
                  <a:lnTo>
                    <a:pt x="190" y="168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8" y="164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6" y="151"/>
                  </a:lnTo>
                  <a:lnTo>
                    <a:pt x="185" y="154"/>
                  </a:lnTo>
                  <a:lnTo>
                    <a:pt x="177" y="160"/>
                  </a:lnTo>
                  <a:lnTo>
                    <a:pt x="164" y="164"/>
                  </a:lnTo>
                  <a:lnTo>
                    <a:pt x="160" y="168"/>
                  </a:lnTo>
                  <a:lnTo>
                    <a:pt x="156" y="172"/>
                  </a:lnTo>
                  <a:lnTo>
                    <a:pt x="156" y="175"/>
                  </a:lnTo>
                  <a:lnTo>
                    <a:pt x="152" y="183"/>
                  </a:lnTo>
                  <a:lnTo>
                    <a:pt x="150" y="185"/>
                  </a:lnTo>
                  <a:lnTo>
                    <a:pt x="135" y="193"/>
                  </a:lnTo>
                  <a:lnTo>
                    <a:pt x="129" y="179"/>
                  </a:lnTo>
                  <a:lnTo>
                    <a:pt x="127" y="179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2" y="173"/>
                  </a:lnTo>
                  <a:lnTo>
                    <a:pt x="112" y="185"/>
                  </a:lnTo>
                  <a:lnTo>
                    <a:pt x="108" y="183"/>
                  </a:lnTo>
                  <a:lnTo>
                    <a:pt x="93" y="185"/>
                  </a:lnTo>
                  <a:lnTo>
                    <a:pt x="86" y="183"/>
                  </a:lnTo>
                  <a:lnTo>
                    <a:pt x="82" y="185"/>
                  </a:lnTo>
                  <a:lnTo>
                    <a:pt x="76" y="185"/>
                  </a:lnTo>
                  <a:lnTo>
                    <a:pt x="72" y="187"/>
                  </a:lnTo>
                  <a:lnTo>
                    <a:pt x="68" y="191"/>
                  </a:lnTo>
                  <a:lnTo>
                    <a:pt x="53" y="196"/>
                  </a:lnTo>
                  <a:lnTo>
                    <a:pt x="53" y="200"/>
                  </a:lnTo>
                  <a:lnTo>
                    <a:pt x="53" y="202"/>
                  </a:lnTo>
                  <a:lnTo>
                    <a:pt x="51" y="208"/>
                  </a:lnTo>
                  <a:lnTo>
                    <a:pt x="49" y="212"/>
                  </a:lnTo>
                  <a:lnTo>
                    <a:pt x="42" y="213"/>
                  </a:lnTo>
                  <a:lnTo>
                    <a:pt x="38" y="215"/>
                  </a:lnTo>
                  <a:lnTo>
                    <a:pt x="32" y="217"/>
                  </a:lnTo>
                  <a:lnTo>
                    <a:pt x="30" y="219"/>
                  </a:lnTo>
                  <a:lnTo>
                    <a:pt x="29" y="221"/>
                  </a:lnTo>
                  <a:lnTo>
                    <a:pt x="21" y="225"/>
                  </a:lnTo>
                  <a:lnTo>
                    <a:pt x="15" y="227"/>
                  </a:lnTo>
                  <a:lnTo>
                    <a:pt x="13" y="229"/>
                  </a:lnTo>
                  <a:lnTo>
                    <a:pt x="11" y="232"/>
                  </a:lnTo>
                  <a:lnTo>
                    <a:pt x="11" y="234"/>
                  </a:lnTo>
                  <a:lnTo>
                    <a:pt x="13" y="238"/>
                  </a:lnTo>
                  <a:lnTo>
                    <a:pt x="19" y="238"/>
                  </a:lnTo>
                  <a:lnTo>
                    <a:pt x="25" y="238"/>
                  </a:lnTo>
                  <a:lnTo>
                    <a:pt x="30" y="236"/>
                  </a:lnTo>
                  <a:lnTo>
                    <a:pt x="34" y="234"/>
                  </a:lnTo>
                  <a:lnTo>
                    <a:pt x="38" y="232"/>
                  </a:lnTo>
                  <a:lnTo>
                    <a:pt x="40" y="231"/>
                  </a:lnTo>
                  <a:lnTo>
                    <a:pt x="55" y="227"/>
                  </a:lnTo>
                  <a:lnTo>
                    <a:pt x="59" y="225"/>
                  </a:lnTo>
                  <a:lnTo>
                    <a:pt x="72" y="223"/>
                  </a:lnTo>
                  <a:lnTo>
                    <a:pt x="80" y="217"/>
                  </a:lnTo>
                  <a:lnTo>
                    <a:pt x="93" y="217"/>
                  </a:lnTo>
                  <a:lnTo>
                    <a:pt x="97" y="223"/>
                  </a:lnTo>
                  <a:lnTo>
                    <a:pt x="99" y="225"/>
                  </a:lnTo>
                  <a:lnTo>
                    <a:pt x="101" y="225"/>
                  </a:lnTo>
                  <a:lnTo>
                    <a:pt x="105" y="223"/>
                  </a:lnTo>
                  <a:lnTo>
                    <a:pt x="107" y="221"/>
                  </a:lnTo>
                  <a:lnTo>
                    <a:pt x="108" y="221"/>
                  </a:lnTo>
                  <a:lnTo>
                    <a:pt x="110" y="223"/>
                  </a:lnTo>
                  <a:lnTo>
                    <a:pt x="108" y="225"/>
                  </a:lnTo>
                  <a:lnTo>
                    <a:pt x="108" y="227"/>
                  </a:lnTo>
                  <a:lnTo>
                    <a:pt x="107" y="229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7" y="234"/>
                  </a:lnTo>
                  <a:lnTo>
                    <a:pt x="107" y="238"/>
                  </a:lnTo>
                  <a:lnTo>
                    <a:pt x="105" y="240"/>
                  </a:lnTo>
                  <a:lnTo>
                    <a:pt x="105" y="240"/>
                  </a:lnTo>
                  <a:lnTo>
                    <a:pt x="103" y="240"/>
                  </a:lnTo>
                  <a:lnTo>
                    <a:pt x="103" y="240"/>
                  </a:lnTo>
                  <a:lnTo>
                    <a:pt x="101" y="236"/>
                  </a:lnTo>
                  <a:lnTo>
                    <a:pt x="99" y="234"/>
                  </a:lnTo>
                  <a:lnTo>
                    <a:pt x="97" y="236"/>
                  </a:lnTo>
                  <a:lnTo>
                    <a:pt x="97" y="242"/>
                  </a:lnTo>
                  <a:lnTo>
                    <a:pt x="99" y="246"/>
                  </a:lnTo>
                  <a:lnTo>
                    <a:pt x="99" y="250"/>
                  </a:lnTo>
                  <a:lnTo>
                    <a:pt x="99" y="251"/>
                  </a:lnTo>
                  <a:lnTo>
                    <a:pt x="97" y="253"/>
                  </a:lnTo>
                  <a:lnTo>
                    <a:pt x="97" y="255"/>
                  </a:lnTo>
                  <a:lnTo>
                    <a:pt x="89" y="261"/>
                  </a:lnTo>
                  <a:lnTo>
                    <a:pt x="89" y="265"/>
                  </a:lnTo>
                  <a:lnTo>
                    <a:pt x="99" y="269"/>
                  </a:lnTo>
                  <a:lnTo>
                    <a:pt x="107" y="267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2" y="261"/>
                  </a:lnTo>
                  <a:lnTo>
                    <a:pt x="129" y="263"/>
                  </a:lnTo>
                  <a:lnTo>
                    <a:pt x="135" y="261"/>
                  </a:lnTo>
                  <a:lnTo>
                    <a:pt x="146" y="257"/>
                  </a:lnTo>
                  <a:lnTo>
                    <a:pt x="150" y="259"/>
                  </a:lnTo>
                  <a:lnTo>
                    <a:pt x="156" y="261"/>
                  </a:lnTo>
                  <a:lnTo>
                    <a:pt x="162" y="259"/>
                  </a:lnTo>
                  <a:lnTo>
                    <a:pt x="165" y="261"/>
                  </a:lnTo>
                  <a:lnTo>
                    <a:pt x="165" y="265"/>
                  </a:lnTo>
                  <a:lnTo>
                    <a:pt x="164" y="269"/>
                  </a:lnTo>
                  <a:lnTo>
                    <a:pt x="160" y="276"/>
                  </a:lnTo>
                  <a:lnTo>
                    <a:pt x="150" y="276"/>
                  </a:lnTo>
                  <a:lnTo>
                    <a:pt x="146" y="280"/>
                  </a:lnTo>
                  <a:lnTo>
                    <a:pt x="146" y="282"/>
                  </a:lnTo>
                  <a:lnTo>
                    <a:pt x="145" y="286"/>
                  </a:lnTo>
                  <a:lnTo>
                    <a:pt x="139" y="288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7" y="297"/>
                  </a:lnTo>
                  <a:lnTo>
                    <a:pt x="131" y="303"/>
                  </a:lnTo>
                  <a:lnTo>
                    <a:pt x="129" y="314"/>
                  </a:lnTo>
                  <a:lnTo>
                    <a:pt x="118" y="324"/>
                  </a:lnTo>
                  <a:lnTo>
                    <a:pt x="116" y="329"/>
                  </a:lnTo>
                  <a:lnTo>
                    <a:pt x="118" y="333"/>
                  </a:lnTo>
                  <a:lnTo>
                    <a:pt x="116" y="341"/>
                  </a:lnTo>
                  <a:lnTo>
                    <a:pt x="112" y="348"/>
                  </a:lnTo>
                  <a:lnTo>
                    <a:pt x="112" y="352"/>
                  </a:lnTo>
                  <a:lnTo>
                    <a:pt x="112" y="356"/>
                  </a:lnTo>
                  <a:lnTo>
                    <a:pt x="110" y="358"/>
                  </a:lnTo>
                  <a:lnTo>
                    <a:pt x="108" y="362"/>
                  </a:lnTo>
                  <a:lnTo>
                    <a:pt x="103" y="366"/>
                  </a:lnTo>
                  <a:lnTo>
                    <a:pt x="97" y="383"/>
                  </a:lnTo>
                  <a:lnTo>
                    <a:pt x="95" y="390"/>
                  </a:lnTo>
                  <a:lnTo>
                    <a:pt x="82" y="390"/>
                  </a:lnTo>
                  <a:lnTo>
                    <a:pt x="80" y="388"/>
                  </a:lnTo>
                  <a:lnTo>
                    <a:pt x="74" y="387"/>
                  </a:lnTo>
                  <a:lnTo>
                    <a:pt x="72" y="387"/>
                  </a:lnTo>
                  <a:lnTo>
                    <a:pt x="55" y="387"/>
                  </a:lnTo>
                  <a:lnTo>
                    <a:pt x="53" y="387"/>
                  </a:lnTo>
                  <a:lnTo>
                    <a:pt x="49" y="392"/>
                  </a:lnTo>
                  <a:lnTo>
                    <a:pt x="48" y="396"/>
                  </a:lnTo>
                  <a:lnTo>
                    <a:pt x="46" y="400"/>
                  </a:lnTo>
                  <a:lnTo>
                    <a:pt x="44" y="402"/>
                  </a:lnTo>
                  <a:lnTo>
                    <a:pt x="36" y="402"/>
                  </a:lnTo>
                  <a:lnTo>
                    <a:pt x="34" y="402"/>
                  </a:lnTo>
                  <a:lnTo>
                    <a:pt x="32" y="404"/>
                  </a:lnTo>
                  <a:lnTo>
                    <a:pt x="29" y="406"/>
                  </a:lnTo>
                  <a:lnTo>
                    <a:pt x="32" y="415"/>
                  </a:lnTo>
                  <a:lnTo>
                    <a:pt x="34" y="417"/>
                  </a:lnTo>
                  <a:lnTo>
                    <a:pt x="38" y="423"/>
                  </a:lnTo>
                  <a:lnTo>
                    <a:pt x="40" y="430"/>
                  </a:lnTo>
                  <a:lnTo>
                    <a:pt x="42" y="434"/>
                  </a:lnTo>
                  <a:lnTo>
                    <a:pt x="49" y="440"/>
                  </a:lnTo>
                  <a:lnTo>
                    <a:pt x="51" y="442"/>
                  </a:lnTo>
                  <a:lnTo>
                    <a:pt x="51" y="444"/>
                  </a:lnTo>
                  <a:lnTo>
                    <a:pt x="53" y="449"/>
                  </a:lnTo>
                  <a:lnTo>
                    <a:pt x="65" y="451"/>
                  </a:lnTo>
                  <a:lnTo>
                    <a:pt x="70" y="453"/>
                  </a:lnTo>
                  <a:lnTo>
                    <a:pt x="91" y="451"/>
                  </a:lnTo>
                  <a:lnTo>
                    <a:pt x="99" y="466"/>
                  </a:lnTo>
                  <a:lnTo>
                    <a:pt x="82" y="480"/>
                  </a:lnTo>
                  <a:lnTo>
                    <a:pt x="80" y="482"/>
                  </a:lnTo>
                  <a:lnTo>
                    <a:pt x="78" y="484"/>
                  </a:lnTo>
                  <a:lnTo>
                    <a:pt x="76" y="485"/>
                  </a:lnTo>
                  <a:lnTo>
                    <a:pt x="59" y="489"/>
                  </a:lnTo>
                  <a:lnTo>
                    <a:pt x="57" y="493"/>
                  </a:lnTo>
                  <a:lnTo>
                    <a:pt x="49" y="493"/>
                  </a:lnTo>
                  <a:lnTo>
                    <a:pt x="44" y="495"/>
                  </a:lnTo>
                  <a:lnTo>
                    <a:pt x="40" y="499"/>
                  </a:lnTo>
                  <a:lnTo>
                    <a:pt x="38" y="503"/>
                  </a:lnTo>
                  <a:lnTo>
                    <a:pt x="36" y="504"/>
                  </a:lnTo>
                  <a:lnTo>
                    <a:pt x="36" y="504"/>
                  </a:lnTo>
                  <a:lnTo>
                    <a:pt x="32" y="506"/>
                  </a:lnTo>
                  <a:lnTo>
                    <a:pt x="30" y="506"/>
                  </a:lnTo>
                  <a:lnTo>
                    <a:pt x="29" y="510"/>
                  </a:lnTo>
                  <a:lnTo>
                    <a:pt x="25" y="512"/>
                  </a:lnTo>
                  <a:lnTo>
                    <a:pt x="15" y="520"/>
                  </a:lnTo>
                  <a:lnTo>
                    <a:pt x="11" y="527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3" y="531"/>
                  </a:lnTo>
                  <a:lnTo>
                    <a:pt x="13" y="533"/>
                  </a:lnTo>
                  <a:lnTo>
                    <a:pt x="13" y="535"/>
                  </a:lnTo>
                  <a:lnTo>
                    <a:pt x="8" y="539"/>
                  </a:lnTo>
                  <a:lnTo>
                    <a:pt x="6" y="543"/>
                  </a:lnTo>
                  <a:lnTo>
                    <a:pt x="4" y="544"/>
                  </a:lnTo>
                  <a:lnTo>
                    <a:pt x="2" y="550"/>
                  </a:lnTo>
                  <a:lnTo>
                    <a:pt x="4" y="552"/>
                  </a:lnTo>
                  <a:lnTo>
                    <a:pt x="0" y="562"/>
                  </a:lnTo>
                  <a:lnTo>
                    <a:pt x="6" y="565"/>
                  </a:lnTo>
                  <a:lnTo>
                    <a:pt x="10" y="565"/>
                  </a:lnTo>
                  <a:lnTo>
                    <a:pt x="13" y="565"/>
                  </a:lnTo>
                  <a:lnTo>
                    <a:pt x="17" y="565"/>
                  </a:lnTo>
                  <a:lnTo>
                    <a:pt x="19" y="565"/>
                  </a:lnTo>
                  <a:lnTo>
                    <a:pt x="19" y="567"/>
                  </a:lnTo>
                  <a:lnTo>
                    <a:pt x="21" y="569"/>
                  </a:lnTo>
                  <a:lnTo>
                    <a:pt x="21" y="571"/>
                  </a:lnTo>
                  <a:lnTo>
                    <a:pt x="21" y="571"/>
                  </a:lnTo>
                  <a:lnTo>
                    <a:pt x="23" y="573"/>
                  </a:lnTo>
                  <a:lnTo>
                    <a:pt x="25" y="575"/>
                  </a:lnTo>
                  <a:lnTo>
                    <a:pt x="25" y="575"/>
                  </a:lnTo>
                  <a:lnTo>
                    <a:pt x="27" y="575"/>
                  </a:lnTo>
                  <a:lnTo>
                    <a:pt x="27" y="575"/>
                  </a:lnTo>
                  <a:lnTo>
                    <a:pt x="29" y="571"/>
                  </a:lnTo>
                  <a:lnTo>
                    <a:pt x="30" y="571"/>
                  </a:lnTo>
                  <a:lnTo>
                    <a:pt x="30" y="571"/>
                  </a:lnTo>
                  <a:lnTo>
                    <a:pt x="34" y="571"/>
                  </a:lnTo>
                  <a:lnTo>
                    <a:pt x="34" y="571"/>
                  </a:lnTo>
                  <a:lnTo>
                    <a:pt x="36" y="571"/>
                  </a:lnTo>
                  <a:lnTo>
                    <a:pt x="38" y="575"/>
                  </a:lnTo>
                  <a:lnTo>
                    <a:pt x="40" y="577"/>
                  </a:lnTo>
                  <a:lnTo>
                    <a:pt x="40" y="579"/>
                  </a:lnTo>
                  <a:lnTo>
                    <a:pt x="46" y="581"/>
                  </a:lnTo>
                  <a:lnTo>
                    <a:pt x="46" y="582"/>
                  </a:lnTo>
                  <a:lnTo>
                    <a:pt x="44" y="584"/>
                  </a:lnTo>
                  <a:lnTo>
                    <a:pt x="42" y="588"/>
                  </a:lnTo>
                  <a:lnTo>
                    <a:pt x="46" y="588"/>
                  </a:lnTo>
                  <a:lnTo>
                    <a:pt x="53" y="581"/>
                  </a:lnTo>
                  <a:lnTo>
                    <a:pt x="55" y="581"/>
                  </a:lnTo>
                  <a:lnTo>
                    <a:pt x="57" y="581"/>
                  </a:lnTo>
                  <a:lnTo>
                    <a:pt x="61" y="581"/>
                  </a:lnTo>
                  <a:lnTo>
                    <a:pt x="65" y="579"/>
                  </a:lnTo>
                  <a:lnTo>
                    <a:pt x="63" y="577"/>
                  </a:lnTo>
                  <a:lnTo>
                    <a:pt x="61" y="575"/>
                  </a:lnTo>
                  <a:lnTo>
                    <a:pt x="59" y="573"/>
                  </a:lnTo>
                  <a:lnTo>
                    <a:pt x="57" y="573"/>
                  </a:lnTo>
                  <a:lnTo>
                    <a:pt x="57" y="573"/>
                  </a:lnTo>
                  <a:lnTo>
                    <a:pt x="59" y="571"/>
                  </a:lnTo>
                  <a:lnTo>
                    <a:pt x="63" y="569"/>
                  </a:lnTo>
                  <a:lnTo>
                    <a:pt x="70" y="573"/>
                  </a:lnTo>
                  <a:lnTo>
                    <a:pt x="84" y="581"/>
                  </a:lnTo>
                  <a:lnTo>
                    <a:pt x="86" y="582"/>
                  </a:lnTo>
                  <a:lnTo>
                    <a:pt x="88" y="582"/>
                  </a:lnTo>
                  <a:lnTo>
                    <a:pt x="89" y="582"/>
                  </a:lnTo>
                  <a:lnTo>
                    <a:pt x="91" y="584"/>
                  </a:lnTo>
                  <a:lnTo>
                    <a:pt x="93" y="586"/>
                  </a:lnTo>
                  <a:lnTo>
                    <a:pt x="95" y="584"/>
                  </a:lnTo>
                  <a:lnTo>
                    <a:pt x="97" y="584"/>
                  </a:lnTo>
                  <a:lnTo>
                    <a:pt x="97" y="584"/>
                  </a:lnTo>
                  <a:lnTo>
                    <a:pt x="99" y="584"/>
                  </a:lnTo>
                  <a:lnTo>
                    <a:pt x="101" y="586"/>
                  </a:lnTo>
                  <a:lnTo>
                    <a:pt x="101" y="586"/>
                  </a:lnTo>
                  <a:lnTo>
                    <a:pt x="103" y="586"/>
                  </a:lnTo>
                  <a:lnTo>
                    <a:pt x="105" y="586"/>
                  </a:lnTo>
                  <a:lnTo>
                    <a:pt x="107" y="582"/>
                  </a:lnTo>
                  <a:lnTo>
                    <a:pt x="108" y="581"/>
                  </a:lnTo>
                  <a:lnTo>
                    <a:pt x="110" y="581"/>
                  </a:lnTo>
                  <a:lnTo>
                    <a:pt x="110" y="581"/>
                  </a:lnTo>
                  <a:lnTo>
                    <a:pt x="112" y="579"/>
                  </a:lnTo>
                  <a:lnTo>
                    <a:pt x="114" y="579"/>
                  </a:lnTo>
                  <a:lnTo>
                    <a:pt x="116" y="577"/>
                  </a:lnTo>
                  <a:lnTo>
                    <a:pt x="118" y="577"/>
                  </a:lnTo>
                  <a:lnTo>
                    <a:pt x="122" y="577"/>
                  </a:lnTo>
                  <a:lnTo>
                    <a:pt x="129" y="582"/>
                  </a:lnTo>
                  <a:lnTo>
                    <a:pt x="131" y="582"/>
                  </a:lnTo>
                  <a:lnTo>
                    <a:pt x="131" y="582"/>
                  </a:lnTo>
                  <a:lnTo>
                    <a:pt x="133" y="584"/>
                  </a:lnTo>
                  <a:lnTo>
                    <a:pt x="133" y="586"/>
                  </a:lnTo>
                  <a:lnTo>
                    <a:pt x="133" y="588"/>
                  </a:lnTo>
                  <a:lnTo>
                    <a:pt x="133" y="588"/>
                  </a:lnTo>
                  <a:lnTo>
                    <a:pt x="133" y="590"/>
                  </a:lnTo>
                  <a:lnTo>
                    <a:pt x="133" y="592"/>
                  </a:lnTo>
                  <a:lnTo>
                    <a:pt x="133" y="592"/>
                  </a:lnTo>
                  <a:lnTo>
                    <a:pt x="135" y="594"/>
                  </a:lnTo>
                  <a:lnTo>
                    <a:pt x="135" y="594"/>
                  </a:lnTo>
                  <a:lnTo>
                    <a:pt x="137" y="596"/>
                  </a:lnTo>
                  <a:lnTo>
                    <a:pt x="137" y="598"/>
                  </a:lnTo>
                  <a:lnTo>
                    <a:pt x="139" y="601"/>
                  </a:lnTo>
                  <a:lnTo>
                    <a:pt x="141" y="603"/>
                  </a:lnTo>
                  <a:lnTo>
                    <a:pt x="141" y="605"/>
                  </a:lnTo>
                  <a:lnTo>
                    <a:pt x="143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6" y="605"/>
                  </a:lnTo>
                  <a:lnTo>
                    <a:pt x="148" y="605"/>
                  </a:lnTo>
                  <a:lnTo>
                    <a:pt x="150" y="605"/>
                  </a:lnTo>
                  <a:lnTo>
                    <a:pt x="154" y="605"/>
                  </a:lnTo>
                  <a:lnTo>
                    <a:pt x="158" y="605"/>
                  </a:lnTo>
                  <a:lnTo>
                    <a:pt x="160" y="605"/>
                  </a:lnTo>
                  <a:lnTo>
                    <a:pt x="162" y="605"/>
                  </a:lnTo>
                  <a:lnTo>
                    <a:pt x="162" y="607"/>
                  </a:lnTo>
                  <a:lnTo>
                    <a:pt x="164" y="609"/>
                  </a:lnTo>
                  <a:lnTo>
                    <a:pt x="164" y="609"/>
                  </a:lnTo>
                  <a:lnTo>
                    <a:pt x="167" y="611"/>
                  </a:lnTo>
                  <a:lnTo>
                    <a:pt x="169" y="613"/>
                  </a:lnTo>
                  <a:lnTo>
                    <a:pt x="171" y="613"/>
                  </a:lnTo>
                  <a:lnTo>
                    <a:pt x="173" y="615"/>
                  </a:lnTo>
                  <a:lnTo>
                    <a:pt x="173" y="615"/>
                  </a:lnTo>
                  <a:lnTo>
                    <a:pt x="175" y="617"/>
                  </a:lnTo>
                  <a:lnTo>
                    <a:pt x="179" y="617"/>
                  </a:lnTo>
                  <a:lnTo>
                    <a:pt x="181" y="617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20"/>
                  </a:lnTo>
                  <a:lnTo>
                    <a:pt x="181" y="620"/>
                  </a:lnTo>
                  <a:lnTo>
                    <a:pt x="181" y="622"/>
                  </a:lnTo>
                  <a:lnTo>
                    <a:pt x="181" y="622"/>
                  </a:lnTo>
                  <a:lnTo>
                    <a:pt x="183" y="624"/>
                  </a:lnTo>
                  <a:lnTo>
                    <a:pt x="183" y="624"/>
                  </a:lnTo>
                  <a:lnTo>
                    <a:pt x="185" y="624"/>
                  </a:lnTo>
                  <a:lnTo>
                    <a:pt x="185" y="624"/>
                  </a:lnTo>
                  <a:lnTo>
                    <a:pt x="188" y="622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4" y="622"/>
                  </a:lnTo>
                  <a:lnTo>
                    <a:pt x="200" y="626"/>
                  </a:lnTo>
                  <a:lnTo>
                    <a:pt x="202" y="630"/>
                  </a:lnTo>
                  <a:lnTo>
                    <a:pt x="204" y="634"/>
                  </a:lnTo>
                  <a:lnTo>
                    <a:pt x="204" y="636"/>
                  </a:lnTo>
                  <a:lnTo>
                    <a:pt x="204" y="638"/>
                  </a:lnTo>
                  <a:lnTo>
                    <a:pt x="205" y="640"/>
                  </a:lnTo>
                  <a:lnTo>
                    <a:pt x="205" y="640"/>
                  </a:lnTo>
                  <a:lnTo>
                    <a:pt x="207" y="641"/>
                  </a:lnTo>
                  <a:lnTo>
                    <a:pt x="207" y="641"/>
                  </a:lnTo>
                  <a:lnTo>
                    <a:pt x="205" y="643"/>
                  </a:lnTo>
                  <a:lnTo>
                    <a:pt x="207" y="643"/>
                  </a:lnTo>
                  <a:lnTo>
                    <a:pt x="213" y="649"/>
                  </a:lnTo>
                  <a:lnTo>
                    <a:pt x="213" y="651"/>
                  </a:lnTo>
                  <a:lnTo>
                    <a:pt x="215" y="651"/>
                  </a:lnTo>
                  <a:lnTo>
                    <a:pt x="217" y="653"/>
                  </a:lnTo>
                  <a:lnTo>
                    <a:pt x="217" y="655"/>
                  </a:lnTo>
                  <a:lnTo>
                    <a:pt x="217" y="655"/>
                  </a:lnTo>
                  <a:lnTo>
                    <a:pt x="215" y="655"/>
                  </a:lnTo>
                  <a:lnTo>
                    <a:pt x="215" y="657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17" y="659"/>
                  </a:lnTo>
                  <a:lnTo>
                    <a:pt x="217" y="660"/>
                  </a:lnTo>
                  <a:lnTo>
                    <a:pt x="228" y="674"/>
                  </a:lnTo>
                  <a:lnTo>
                    <a:pt x="230" y="676"/>
                  </a:lnTo>
                  <a:lnTo>
                    <a:pt x="232" y="676"/>
                  </a:lnTo>
                  <a:lnTo>
                    <a:pt x="234" y="676"/>
                  </a:lnTo>
                  <a:lnTo>
                    <a:pt x="234" y="676"/>
                  </a:lnTo>
                  <a:lnTo>
                    <a:pt x="236" y="676"/>
                  </a:lnTo>
                  <a:lnTo>
                    <a:pt x="236" y="674"/>
                  </a:lnTo>
                  <a:lnTo>
                    <a:pt x="236" y="674"/>
                  </a:lnTo>
                  <a:lnTo>
                    <a:pt x="238" y="674"/>
                  </a:lnTo>
                  <a:lnTo>
                    <a:pt x="238" y="674"/>
                  </a:lnTo>
                  <a:lnTo>
                    <a:pt x="240" y="674"/>
                  </a:lnTo>
                  <a:lnTo>
                    <a:pt x="242" y="674"/>
                  </a:lnTo>
                  <a:lnTo>
                    <a:pt x="242" y="674"/>
                  </a:lnTo>
                  <a:lnTo>
                    <a:pt x="243" y="672"/>
                  </a:lnTo>
                  <a:lnTo>
                    <a:pt x="243" y="672"/>
                  </a:lnTo>
                  <a:lnTo>
                    <a:pt x="243" y="670"/>
                  </a:lnTo>
                  <a:lnTo>
                    <a:pt x="243" y="668"/>
                  </a:lnTo>
                  <a:lnTo>
                    <a:pt x="243" y="668"/>
                  </a:lnTo>
                  <a:lnTo>
                    <a:pt x="243" y="666"/>
                  </a:lnTo>
                  <a:lnTo>
                    <a:pt x="243" y="666"/>
                  </a:lnTo>
                  <a:lnTo>
                    <a:pt x="245" y="666"/>
                  </a:lnTo>
                  <a:lnTo>
                    <a:pt x="245" y="664"/>
                  </a:lnTo>
                  <a:lnTo>
                    <a:pt x="247" y="664"/>
                  </a:lnTo>
                  <a:lnTo>
                    <a:pt x="249" y="664"/>
                  </a:lnTo>
                  <a:lnTo>
                    <a:pt x="253" y="664"/>
                  </a:lnTo>
                  <a:lnTo>
                    <a:pt x="257" y="664"/>
                  </a:lnTo>
                  <a:lnTo>
                    <a:pt x="261" y="666"/>
                  </a:lnTo>
                  <a:lnTo>
                    <a:pt x="262" y="666"/>
                  </a:lnTo>
                  <a:lnTo>
                    <a:pt x="264" y="664"/>
                  </a:lnTo>
                  <a:lnTo>
                    <a:pt x="264" y="662"/>
                  </a:lnTo>
                  <a:lnTo>
                    <a:pt x="266" y="659"/>
                  </a:lnTo>
                  <a:lnTo>
                    <a:pt x="268" y="655"/>
                  </a:lnTo>
                  <a:lnTo>
                    <a:pt x="268" y="655"/>
                  </a:lnTo>
                  <a:lnTo>
                    <a:pt x="270" y="653"/>
                  </a:lnTo>
                  <a:lnTo>
                    <a:pt x="270" y="651"/>
                  </a:lnTo>
                  <a:lnTo>
                    <a:pt x="272" y="651"/>
                  </a:lnTo>
                  <a:lnTo>
                    <a:pt x="274" y="651"/>
                  </a:lnTo>
                  <a:lnTo>
                    <a:pt x="276" y="651"/>
                  </a:lnTo>
                  <a:lnTo>
                    <a:pt x="283" y="649"/>
                  </a:lnTo>
                  <a:lnTo>
                    <a:pt x="283" y="649"/>
                  </a:lnTo>
                  <a:lnTo>
                    <a:pt x="285" y="649"/>
                  </a:lnTo>
                  <a:lnTo>
                    <a:pt x="287" y="649"/>
                  </a:lnTo>
                  <a:lnTo>
                    <a:pt x="289" y="649"/>
                  </a:lnTo>
                  <a:lnTo>
                    <a:pt x="297" y="651"/>
                  </a:lnTo>
                  <a:lnTo>
                    <a:pt x="299" y="651"/>
                  </a:lnTo>
                  <a:lnTo>
                    <a:pt x="299" y="651"/>
                  </a:lnTo>
                  <a:lnTo>
                    <a:pt x="302" y="649"/>
                  </a:lnTo>
                  <a:lnTo>
                    <a:pt x="304" y="647"/>
                  </a:lnTo>
                  <a:lnTo>
                    <a:pt x="318" y="651"/>
                  </a:lnTo>
                  <a:lnTo>
                    <a:pt x="321" y="651"/>
                  </a:lnTo>
                  <a:lnTo>
                    <a:pt x="323" y="649"/>
                  </a:lnTo>
                  <a:lnTo>
                    <a:pt x="323" y="647"/>
                  </a:lnTo>
                  <a:lnTo>
                    <a:pt x="323" y="647"/>
                  </a:lnTo>
                  <a:lnTo>
                    <a:pt x="325" y="647"/>
                  </a:lnTo>
                  <a:lnTo>
                    <a:pt x="335" y="643"/>
                  </a:lnTo>
                  <a:lnTo>
                    <a:pt x="335" y="641"/>
                  </a:lnTo>
                  <a:lnTo>
                    <a:pt x="340" y="638"/>
                  </a:lnTo>
                  <a:lnTo>
                    <a:pt x="344" y="636"/>
                  </a:lnTo>
                  <a:lnTo>
                    <a:pt x="346" y="636"/>
                  </a:lnTo>
                  <a:lnTo>
                    <a:pt x="348" y="634"/>
                  </a:lnTo>
                  <a:lnTo>
                    <a:pt x="350" y="634"/>
                  </a:lnTo>
                  <a:lnTo>
                    <a:pt x="352" y="634"/>
                  </a:lnTo>
                  <a:lnTo>
                    <a:pt x="352" y="634"/>
                  </a:lnTo>
                  <a:lnTo>
                    <a:pt x="358" y="634"/>
                  </a:lnTo>
                  <a:lnTo>
                    <a:pt x="358" y="632"/>
                  </a:lnTo>
                  <a:lnTo>
                    <a:pt x="359" y="630"/>
                  </a:lnTo>
                  <a:lnTo>
                    <a:pt x="361" y="630"/>
                  </a:lnTo>
                  <a:lnTo>
                    <a:pt x="363" y="628"/>
                  </a:lnTo>
                  <a:lnTo>
                    <a:pt x="363" y="628"/>
                  </a:lnTo>
                  <a:lnTo>
                    <a:pt x="367" y="630"/>
                  </a:lnTo>
                  <a:lnTo>
                    <a:pt x="367" y="630"/>
                  </a:lnTo>
                  <a:lnTo>
                    <a:pt x="369" y="630"/>
                  </a:lnTo>
                  <a:lnTo>
                    <a:pt x="369" y="632"/>
                  </a:lnTo>
                  <a:lnTo>
                    <a:pt x="369" y="634"/>
                  </a:lnTo>
                  <a:lnTo>
                    <a:pt x="369" y="636"/>
                  </a:lnTo>
                  <a:lnTo>
                    <a:pt x="369" y="636"/>
                  </a:lnTo>
                  <a:lnTo>
                    <a:pt x="373" y="638"/>
                  </a:lnTo>
                  <a:lnTo>
                    <a:pt x="382" y="636"/>
                  </a:lnTo>
                  <a:lnTo>
                    <a:pt x="396" y="638"/>
                  </a:lnTo>
                  <a:lnTo>
                    <a:pt x="399" y="638"/>
                  </a:lnTo>
                  <a:lnTo>
                    <a:pt x="401" y="634"/>
                  </a:lnTo>
                  <a:lnTo>
                    <a:pt x="403" y="634"/>
                  </a:lnTo>
                  <a:lnTo>
                    <a:pt x="405" y="632"/>
                  </a:lnTo>
                  <a:lnTo>
                    <a:pt x="409" y="632"/>
                  </a:lnTo>
                  <a:lnTo>
                    <a:pt x="413" y="630"/>
                  </a:lnTo>
                  <a:lnTo>
                    <a:pt x="415" y="630"/>
                  </a:lnTo>
                  <a:lnTo>
                    <a:pt x="420" y="632"/>
                  </a:lnTo>
                  <a:lnTo>
                    <a:pt x="422" y="634"/>
                  </a:lnTo>
                  <a:lnTo>
                    <a:pt x="426" y="636"/>
                  </a:lnTo>
                  <a:lnTo>
                    <a:pt x="426" y="636"/>
                  </a:lnTo>
                  <a:lnTo>
                    <a:pt x="432" y="638"/>
                  </a:lnTo>
                  <a:lnTo>
                    <a:pt x="437" y="641"/>
                  </a:lnTo>
                  <a:lnTo>
                    <a:pt x="439" y="641"/>
                  </a:lnTo>
                  <a:lnTo>
                    <a:pt x="441" y="641"/>
                  </a:lnTo>
                  <a:lnTo>
                    <a:pt x="443" y="641"/>
                  </a:lnTo>
                  <a:lnTo>
                    <a:pt x="445" y="640"/>
                  </a:lnTo>
                  <a:lnTo>
                    <a:pt x="451" y="638"/>
                  </a:lnTo>
                  <a:lnTo>
                    <a:pt x="455" y="640"/>
                  </a:lnTo>
                  <a:lnTo>
                    <a:pt x="456" y="641"/>
                  </a:lnTo>
                  <a:lnTo>
                    <a:pt x="460" y="645"/>
                  </a:lnTo>
                  <a:lnTo>
                    <a:pt x="464" y="647"/>
                  </a:lnTo>
                  <a:lnTo>
                    <a:pt x="479" y="643"/>
                  </a:lnTo>
                  <a:lnTo>
                    <a:pt x="481" y="641"/>
                  </a:lnTo>
                  <a:lnTo>
                    <a:pt x="487" y="640"/>
                  </a:lnTo>
                  <a:lnTo>
                    <a:pt x="495" y="640"/>
                  </a:lnTo>
                  <a:lnTo>
                    <a:pt x="500" y="636"/>
                  </a:lnTo>
                  <a:lnTo>
                    <a:pt x="510" y="622"/>
                  </a:lnTo>
                  <a:lnTo>
                    <a:pt x="495" y="617"/>
                  </a:lnTo>
                  <a:lnTo>
                    <a:pt x="493" y="615"/>
                  </a:lnTo>
                  <a:lnTo>
                    <a:pt x="491" y="613"/>
                  </a:lnTo>
                  <a:lnTo>
                    <a:pt x="481" y="601"/>
                  </a:lnTo>
                  <a:lnTo>
                    <a:pt x="464" y="584"/>
                  </a:lnTo>
                  <a:lnTo>
                    <a:pt x="460" y="579"/>
                  </a:lnTo>
                  <a:lnTo>
                    <a:pt x="458" y="573"/>
                  </a:lnTo>
                  <a:lnTo>
                    <a:pt x="460" y="565"/>
                  </a:lnTo>
                  <a:lnTo>
                    <a:pt x="462" y="562"/>
                  </a:lnTo>
                  <a:lnTo>
                    <a:pt x="460" y="558"/>
                  </a:lnTo>
                  <a:lnTo>
                    <a:pt x="458" y="554"/>
                  </a:lnTo>
                  <a:lnTo>
                    <a:pt x="453" y="548"/>
                  </a:lnTo>
                  <a:lnTo>
                    <a:pt x="451" y="544"/>
                  </a:lnTo>
                  <a:lnTo>
                    <a:pt x="449" y="537"/>
                  </a:lnTo>
                  <a:lnTo>
                    <a:pt x="447" y="535"/>
                  </a:lnTo>
                  <a:lnTo>
                    <a:pt x="445" y="537"/>
                  </a:lnTo>
                  <a:lnTo>
                    <a:pt x="443" y="539"/>
                  </a:lnTo>
                  <a:lnTo>
                    <a:pt x="439" y="541"/>
                  </a:lnTo>
                  <a:lnTo>
                    <a:pt x="437" y="541"/>
                  </a:lnTo>
                  <a:lnTo>
                    <a:pt x="434" y="541"/>
                  </a:lnTo>
                  <a:lnTo>
                    <a:pt x="434" y="537"/>
                  </a:lnTo>
                  <a:lnTo>
                    <a:pt x="432" y="523"/>
                  </a:lnTo>
                  <a:lnTo>
                    <a:pt x="430" y="497"/>
                  </a:lnTo>
                  <a:lnTo>
                    <a:pt x="430" y="476"/>
                  </a:lnTo>
                  <a:lnTo>
                    <a:pt x="434" y="463"/>
                  </a:lnTo>
                  <a:lnTo>
                    <a:pt x="451" y="442"/>
                  </a:lnTo>
                  <a:lnTo>
                    <a:pt x="451" y="442"/>
                  </a:lnTo>
                  <a:lnTo>
                    <a:pt x="462" y="426"/>
                  </a:lnTo>
                  <a:lnTo>
                    <a:pt x="474" y="406"/>
                  </a:lnTo>
                  <a:lnTo>
                    <a:pt x="483" y="383"/>
                  </a:lnTo>
                  <a:lnTo>
                    <a:pt x="487" y="373"/>
                  </a:lnTo>
                  <a:lnTo>
                    <a:pt x="489" y="369"/>
                  </a:lnTo>
                  <a:lnTo>
                    <a:pt x="504" y="356"/>
                  </a:lnTo>
                  <a:lnTo>
                    <a:pt x="521" y="339"/>
                  </a:lnTo>
                  <a:lnTo>
                    <a:pt x="527" y="337"/>
                  </a:lnTo>
                  <a:lnTo>
                    <a:pt x="533" y="335"/>
                  </a:lnTo>
                  <a:lnTo>
                    <a:pt x="536" y="335"/>
                  </a:lnTo>
                  <a:lnTo>
                    <a:pt x="542" y="337"/>
                  </a:lnTo>
                  <a:lnTo>
                    <a:pt x="559" y="348"/>
                  </a:lnTo>
                  <a:lnTo>
                    <a:pt x="578" y="360"/>
                  </a:lnTo>
                  <a:lnTo>
                    <a:pt x="593" y="371"/>
                  </a:lnTo>
                  <a:lnTo>
                    <a:pt x="597" y="373"/>
                  </a:lnTo>
                  <a:lnTo>
                    <a:pt x="612" y="383"/>
                  </a:lnTo>
                  <a:lnTo>
                    <a:pt x="616" y="385"/>
                  </a:lnTo>
                  <a:lnTo>
                    <a:pt x="622" y="383"/>
                  </a:lnTo>
                  <a:lnTo>
                    <a:pt x="631" y="379"/>
                  </a:lnTo>
                  <a:lnTo>
                    <a:pt x="626" y="356"/>
                  </a:lnTo>
                  <a:lnTo>
                    <a:pt x="624" y="350"/>
                  </a:lnTo>
                  <a:lnTo>
                    <a:pt x="626" y="345"/>
                  </a:lnTo>
                  <a:lnTo>
                    <a:pt x="633" y="326"/>
                  </a:lnTo>
                  <a:lnTo>
                    <a:pt x="633" y="324"/>
                  </a:lnTo>
                  <a:lnTo>
                    <a:pt x="635" y="322"/>
                  </a:lnTo>
                  <a:lnTo>
                    <a:pt x="637" y="320"/>
                  </a:lnTo>
                  <a:lnTo>
                    <a:pt x="639" y="320"/>
                  </a:lnTo>
                  <a:lnTo>
                    <a:pt x="639" y="316"/>
                  </a:lnTo>
                  <a:lnTo>
                    <a:pt x="639" y="3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C9D55D8-13EC-9243-942A-44A304C7C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857" y="971614"/>
              <a:ext cx="1493838" cy="950913"/>
            </a:xfrm>
            <a:custGeom>
              <a:avLst/>
              <a:gdLst>
                <a:gd name="T0" fmla="*/ 884 w 941"/>
                <a:gd name="T1" fmla="*/ 247 h 599"/>
                <a:gd name="T2" fmla="*/ 837 w 941"/>
                <a:gd name="T3" fmla="*/ 44 h 599"/>
                <a:gd name="T4" fmla="*/ 812 w 941"/>
                <a:gd name="T5" fmla="*/ 38 h 599"/>
                <a:gd name="T6" fmla="*/ 732 w 941"/>
                <a:gd name="T7" fmla="*/ 38 h 599"/>
                <a:gd name="T8" fmla="*/ 684 w 941"/>
                <a:gd name="T9" fmla="*/ 40 h 599"/>
                <a:gd name="T10" fmla="*/ 635 w 941"/>
                <a:gd name="T11" fmla="*/ 25 h 599"/>
                <a:gd name="T12" fmla="*/ 603 w 941"/>
                <a:gd name="T13" fmla="*/ 11 h 599"/>
                <a:gd name="T14" fmla="*/ 544 w 941"/>
                <a:gd name="T15" fmla="*/ 4 h 599"/>
                <a:gd name="T16" fmla="*/ 506 w 941"/>
                <a:gd name="T17" fmla="*/ 13 h 599"/>
                <a:gd name="T18" fmla="*/ 449 w 941"/>
                <a:gd name="T19" fmla="*/ 25 h 599"/>
                <a:gd name="T20" fmla="*/ 418 w 941"/>
                <a:gd name="T21" fmla="*/ 67 h 599"/>
                <a:gd name="T22" fmla="*/ 365 w 941"/>
                <a:gd name="T23" fmla="*/ 86 h 599"/>
                <a:gd name="T24" fmla="*/ 304 w 941"/>
                <a:gd name="T25" fmla="*/ 108 h 599"/>
                <a:gd name="T26" fmla="*/ 295 w 941"/>
                <a:gd name="T27" fmla="*/ 124 h 599"/>
                <a:gd name="T28" fmla="*/ 277 w 941"/>
                <a:gd name="T29" fmla="*/ 150 h 599"/>
                <a:gd name="T30" fmla="*/ 245 w 941"/>
                <a:gd name="T31" fmla="*/ 185 h 599"/>
                <a:gd name="T32" fmla="*/ 238 w 941"/>
                <a:gd name="T33" fmla="*/ 194 h 599"/>
                <a:gd name="T34" fmla="*/ 213 w 941"/>
                <a:gd name="T35" fmla="*/ 204 h 599"/>
                <a:gd name="T36" fmla="*/ 201 w 941"/>
                <a:gd name="T37" fmla="*/ 219 h 599"/>
                <a:gd name="T38" fmla="*/ 177 w 941"/>
                <a:gd name="T39" fmla="*/ 240 h 599"/>
                <a:gd name="T40" fmla="*/ 158 w 941"/>
                <a:gd name="T41" fmla="*/ 243 h 599"/>
                <a:gd name="T42" fmla="*/ 133 w 941"/>
                <a:gd name="T43" fmla="*/ 261 h 599"/>
                <a:gd name="T44" fmla="*/ 125 w 941"/>
                <a:gd name="T45" fmla="*/ 268 h 599"/>
                <a:gd name="T46" fmla="*/ 116 w 941"/>
                <a:gd name="T47" fmla="*/ 282 h 599"/>
                <a:gd name="T48" fmla="*/ 97 w 941"/>
                <a:gd name="T49" fmla="*/ 302 h 599"/>
                <a:gd name="T50" fmla="*/ 53 w 941"/>
                <a:gd name="T51" fmla="*/ 409 h 599"/>
                <a:gd name="T52" fmla="*/ 0 w 941"/>
                <a:gd name="T53" fmla="*/ 483 h 599"/>
                <a:gd name="T54" fmla="*/ 63 w 941"/>
                <a:gd name="T55" fmla="*/ 514 h 599"/>
                <a:gd name="T56" fmla="*/ 123 w 941"/>
                <a:gd name="T57" fmla="*/ 521 h 599"/>
                <a:gd name="T58" fmla="*/ 190 w 941"/>
                <a:gd name="T59" fmla="*/ 555 h 599"/>
                <a:gd name="T60" fmla="*/ 205 w 941"/>
                <a:gd name="T61" fmla="*/ 538 h 599"/>
                <a:gd name="T62" fmla="*/ 234 w 941"/>
                <a:gd name="T63" fmla="*/ 536 h 599"/>
                <a:gd name="T64" fmla="*/ 287 w 941"/>
                <a:gd name="T65" fmla="*/ 538 h 599"/>
                <a:gd name="T66" fmla="*/ 296 w 941"/>
                <a:gd name="T67" fmla="*/ 559 h 599"/>
                <a:gd name="T68" fmla="*/ 314 w 941"/>
                <a:gd name="T69" fmla="*/ 578 h 599"/>
                <a:gd name="T70" fmla="*/ 386 w 941"/>
                <a:gd name="T71" fmla="*/ 588 h 599"/>
                <a:gd name="T72" fmla="*/ 363 w 941"/>
                <a:gd name="T73" fmla="*/ 574 h 599"/>
                <a:gd name="T74" fmla="*/ 354 w 941"/>
                <a:gd name="T75" fmla="*/ 563 h 599"/>
                <a:gd name="T76" fmla="*/ 397 w 941"/>
                <a:gd name="T77" fmla="*/ 529 h 599"/>
                <a:gd name="T78" fmla="*/ 454 w 941"/>
                <a:gd name="T79" fmla="*/ 521 h 599"/>
                <a:gd name="T80" fmla="*/ 523 w 941"/>
                <a:gd name="T81" fmla="*/ 498 h 599"/>
                <a:gd name="T82" fmla="*/ 515 w 941"/>
                <a:gd name="T83" fmla="*/ 508 h 599"/>
                <a:gd name="T84" fmla="*/ 513 w 941"/>
                <a:gd name="T85" fmla="*/ 533 h 599"/>
                <a:gd name="T86" fmla="*/ 511 w 941"/>
                <a:gd name="T87" fmla="*/ 540 h 599"/>
                <a:gd name="T88" fmla="*/ 536 w 941"/>
                <a:gd name="T89" fmla="*/ 557 h 599"/>
                <a:gd name="T90" fmla="*/ 584 w 941"/>
                <a:gd name="T91" fmla="*/ 552 h 599"/>
                <a:gd name="T92" fmla="*/ 641 w 941"/>
                <a:gd name="T93" fmla="*/ 479 h 599"/>
                <a:gd name="T94" fmla="*/ 686 w 941"/>
                <a:gd name="T95" fmla="*/ 457 h 599"/>
                <a:gd name="T96" fmla="*/ 747 w 941"/>
                <a:gd name="T97" fmla="*/ 436 h 599"/>
                <a:gd name="T98" fmla="*/ 820 w 941"/>
                <a:gd name="T99" fmla="*/ 472 h 599"/>
                <a:gd name="T100" fmla="*/ 821 w 941"/>
                <a:gd name="T101" fmla="*/ 500 h 599"/>
                <a:gd name="T102" fmla="*/ 837 w 941"/>
                <a:gd name="T103" fmla="*/ 540 h 599"/>
                <a:gd name="T104" fmla="*/ 848 w 941"/>
                <a:gd name="T105" fmla="*/ 535 h 599"/>
                <a:gd name="T106" fmla="*/ 856 w 941"/>
                <a:gd name="T107" fmla="*/ 512 h 599"/>
                <a:gd name="T108" fmla="*/ 892 w 941"/>
                <a:gd name="T109" fmla="*/ 476 h 599"/>
                <a:gd name="T110" fmla="*/ 871 w 941"/>
                <a:gd name="T111" fmla="*/ 443 h 599"/>
                <a:gd name="T112" fmla="*/ 840 w 941"/>
                <a:gd name="T113" fmla="*/ 363 h 599"/>
                <a:gd name="T114" fmla="*/ 861 w 941"/>
                <a:gd name="T115" fmla="*/ 360 h 599"/>
                <a:gd name="T116" fmla="*/ 882 w 941"/>
                <a:gd name="T117" fmla="*/ 358 h 599"/>
                <a:gd name="T118" fmla="*/ 898 w 941"/>
                <a:gd name="T119" fmla="*/ 358 h 599"/>
                <a:gd name="T120" fmla="*/ 907 w 941"/>
                <a:gd name="T121" fmla="*/ 354 h 599"/>
                <a:gd name="T122" fmla="*/ 918 w 941"/>
                <a:gd name="T123" fmla="*/ 350 h 599"/>
                <a:gd name="T124" fmla="*/ 939 w 941"/>
                <a:gd name="T125" fmla="*/ 342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599">
                  <a:moveTo>
                    <a:pt x="941" y="339"/>
                  </a:moveTo>
                  <a:lnTo>
                    <a:pt x="939" y="337"/>
                  </a:lnTo>
                  <a:lnTo>
                    <a:pt x="937" y="335"/>
                  </a:lnTo>
                  <a:lnTo>
                    <a:pt x="926" y="325"/>
                  </a:lnTo>
                  <a:lnTo>
                    <a:pt x="924" y="323"/>
                  </a:lnTo>
                  <a:lnTo>
                    <a:pt x="920" y="320"/>
                  </a:lnTo>
                  <a:lnTo>
                    <a:pt x="915" y="302"/>
                  </a:lnTo>
                  <a:lnTo>
                    <a:pt x="907" y="280"/>
                  </a:lnTo>
                  <a:lnTo>
                    <a:pt x="903" y="272"/>
                  </a:lnTo>
                  <a:lnTo>
                    <a:pt x="888" y="255"/>
                  </a:lnTo>
                  <a:lnTo>
                    <a:pt x="884" y="247"/>
                  </a:lnTo>
                  <a:lnTo>
                    <a:pt x="882" y="240"/>
                  </a:lnTo>
                  <a:lnTo>
                    <a:pt x="886" y="198"/>
                  </a:lnTo>
                  <a:lnTo>
                    <a:pt x="886" y="192"/>
                  </a:lnTo>
                  <a:lnTo>
                    <a:pt x="873" y="154"/>
                  </a:lnTo>
                  <a:lnTo>
                    <a:pt x="867" y="133"/>
                  </a:lnTo>
                  <a:lnTo>
                    <a:pt x="858" y="105"/>
                  </a:lnTo>
                  <a:lnTo>
                    <a:pt x="848" y="78"/>
                  </a:lnTo>
                  <a:lnTo>
                    <a:pt x="840" y="53"/>
                  </a:lnTo>
                  <a:lnTo>
                    <a:pt x="842" y="49"/>
                  </a:lnTo>
                  <a:lnTo>
                    <a:pt x="839" y="44"/>
                  </a:lnTo>
                  <a:lnTo>
                    <a:pt x="837" y="44"/>
                  </a:lnTo>
                  <a:lnTo>
                    <a:pt x="835" y="44"/>
                  </a:lnTo>
                  <a:lnTo>
                    <a:pt x="833" y="44"/>
                  </a:lnTo>
                  <a:lnTo>
                    <a:pt x="831" y="44"/>
                  </a:lnTo>
                  <a:lnTo>
                    <a:pt x="829" y="44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0"/>
                  </a:lnTo>
                  <a:lnTo>
                    <a:pt x="821" y="36"/>
                  </a:lnTo>
                  <a:lnTo>
                    <a:pt x="820" y="36"/>
                  </a:lnTo>
                  <a:lnTo>
                    <a:pt x="818" y="36"/>
                  </a:lnTo>
                  <a:lnTo>
                    <a:pt x="812" y="38"/>
                  </a:lnTo>
                  <a:lnTo>
                    <a:pt x="810" y="38"/>
                  </a:lnTo>
                  <a:lnTo>
                    <a:pt x="808" y="40"/>
                  </a:lnTo>
                  <a:lnTo>
                    <a:pt x="804" y="38"/>
                  </a:lnTo>
                  <a:lnTo>
                    <a:pt x="799" y="36"/>
                  </a:lnTo>
                  <a:lnTo>
                    <a:pt x="780" y="32"/>
                  </a:lnTo>
                  <a:lnTo>
                    <a:pt x="770" y="30"/>
                  </a:lnTo>
                  <a:lnTo>
                    <a:pt x="764" y="29"/>
                  </a:lnTo>
                  <a:lnTo>
                    <a:pt x="759" y="30"/>
                  </a:lnTo>
                  <a:lnTo>
                    <a:pt x="740" y="32"/>
                  </a:lnTo>
                  <a:lnTo>
                    <a:pt x="738" y="34"/>
                  </a:lnTo>
                  <a:lnTo>
                    <a:pt x="732" y="38"/>
                  </a:lnTo>
                  <a:lnTo>
                    <a:pt x="730" y="38"/>
                  </a:lnTo>
                  <a:lnTo>
                    <a:pt x="728" y="38"/>
                  </a:lnTo>
                  <a:lnTo>
                    <a:pt x="726" y="36"/>
                  </a:lnTo>
                  <a:lnTo>
                    <a:pt x="724" y="36"/>
                  </a:lnTo>
                  <a:lnTo>
                    <a:pt x="719" y="36"/>
                  </a:lnTo>
                  <a:lnTo>
                    <a:pt x="707" y="34"/>
                  </a:lnTo>
                  <a:lnTo>
                    <a:pt x="705" y="34"/>
                  </a:lnTo>
                  <a:lnTo>
                    <a:pt x="702" y="34"/>
                  </a:lnTo>
                  <a:lnTo>
                    <a:pt x="696" y="38"/>
                  </a:lnTo>
                  <a:lnTo>
                    <a:pt x="692" y="40"/>
                  </a:lnTo>
                  <a:lnTo>
                    <a:pt x="684" y="40"/>
                  </a:lnTo>
                  <a:lnTo>
                    <a:pt x="679" y="40"/>
                  </a:lnTo>
                  <a:lnTo>
                    <a:pt x="673" y="40"/>
                  </a:lnTo>
                  <a:lnTo>
                    <a:pt x="667" y="36"/>
                  </a:lnTo>
                  <a:lnTo>
                    <a:pt x="665" y="32"/>
                  </a:lnTo>
                  <a:lnTo>
                    <a:pt x="662" y="32"/>
                  </a:lnTo>
                  <a:lnTo>
                    <a:pt x="658" y="30"/>
                  </a:lnTo>
                  <a:lnTo>
                    <a:pt x="654" y="30"/>
                  </a:lnTo>
                  <a:lnTo>
                    <a:pt x="646" y="30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27" y="23"/>
                  </a:lnTo>
                  <a:lnTo>
                    <a:pt x="627" y="23"/>
                  </a:lnTo>
                  <a:lnTo>
                    <a:pt x="626" y="23"/>
                  </a:lnTo>
                  <a:lnTo>
                    <a:pt x="624" y="19"/>
                  </a:lnTo>
                  <a:lnTo>
                    <a:pt x="622" y="17"/>
                  </a:lnTo>
                  <a:lnTo>
                    <a:pt x="618" y="17"/>
                  </a:lnTo>
                  <a:lnTo>
                    <a:pt x="616" y="17"/>
                  </a:lnTo>
                  <a:lnTo>
                    <a:pt x="612" y="13"/>
                  </a:lnTo>
                  <a:lnTo>
                    <a:pt x="608" y="13"/>
                  </a:lnTo>
                  <a:lnTo>
                    <a:pt x="603" y="11"/>
                  </a:lnTo>
                  <a:lnTo>
                    <a:pt x="599" y="10"/>
                  </a:lnTo>
                  <a:lnTo>
                    <a:pt x="593" y="10"/>
                  </a:lnTo>
                  <a:lnTo>
                    <a:pt x="582" y="2"/>
                  </a:lnTo>
                  <a:lnTo>
                    <a:pt x="578" y="0"/>
                  </a:lnTo>
                  <a:lnTo>
                    <a:pt x="567" y="2"/>
                  </a:lnTo>
                  <a:lnTo>
                    <a:pt x="565" y="2"/>
                  </a:lnTo>
                  <a:lnTo>
                    <a:pt x="563" y="0"/>
                  </a:lnTo>
                  <a:lnTo>
                    <a:pt x="559" y="0"/>
                  </a:lnTo>
                  <a:lnTo>
                    <a:pt x="551" y="4"/>
                  </a:lnTo>
                  <a:lnTo>
                    <a:pt x="546" y="4"/>
                  </a:lnTo>
                  <a:lnTo>
                    <a:pt x="544" y="4"/>
                  </a:lnTo>
                  <a:lnTo>
                    <a:pt x="542" y="8"/>
                  </a:lnTo>
                  <a:lnTo>
                    <a:pt x="540" y="10"/>
                  </a:lnTo>
                  <a:lnTo>
                    <a:pt x="536" y="8"/>
                  </a:lnTo>
                  <a:lnTo>
                    <a:pt x="527" y="6"/>
                  </a:lnTo>
                  <a:lnTo>
                    <a:pt x="523" y="8"/>
                  </a:lnTo>
                  <a:lnTo>
                    <a:pt x="517" y="10"/>
                  </a:lnTo>
                  <a:lnTo>
                    <a:pt x="513" y="13"/>
                  </a:lnTo>
                  <a:lnTo>
                    <a:pt x="511" y="11"/>
                  </a:lnTo>
                  <a:lnTo>
                    <a:pt x="510" y="11"/>
                  </a:lnTo>
                  <a:lnTo>
                    <a:pt x="508" y="11"/>
                  </a:lnTo>
                  <a:lnTo>
                    <a:pt x="506" y="13"/>
                  </a:lnTo>
                  <a:lnTo>
                    <a:pt x="500" y="11"/>
                  </a:lnTo>
                  <a:lnTo>
                    <a:pt x="490" y="10"/>
                  </a:lnTo>
                  <a:lnTo>
                    <a:pt x="487" y="10"/>
                  </a:lnTo>
                  <a:lnTo>
                    <a:pt x="483" y="13"/>
                  </a:lnTo>
                  <a:lnTo>
                    <a:pt x="481" y="15"/>
                  </a:lnTo>
                  <a:lnTo>
                    <a:pt x="477" y="17"/>
                  </a:lnTo>
                  <a:lnTo>
                    <a:pt x="456" y="17"/>
                  </a:lnTo>
                  <a:lnTo>
                    <a:pt x="454" y="19"/>
                  </a:lnTo>
                  <a:lnTo>
                    <a:pt x="451" y="23"/>
                  </a:lnTo>
                  <a:lnTo>
                    <a:pt x="451" y="25"/>
                  </a:lnTo>
                  <a:lnTo>
                    <a:pt x="449" y="25"/>
                  </a:lnTo>
                  <a:lnTo>
                    <a:pt x="445" y="29"/>
                  </a:lnTo>
                  <a:lnTo>
                    <a:pt x="441" y="34"/>
                  </a:lnTo>
                  <a:lnTo>
                    <a:pt x="443" y="48"/>
                  </a:lnTo>
                  <a:lnTo>
                    <a:pt x="441" y="49"/>
                  </a:lnTo>
                  <a:lnTo>
                    <a:pt x="439" y="51"/>
                  </a:lnTo>
                  <a:lnTo>
                    <a:pt x="435" y="59"/>
                  </a:lnTo>
                  <a:lnTo>
                    <a:pt x="433" y="61"/>
                  </a:lnTo>
                  <a:lnTo>
                    <a:pt x="426" y="59"/>
                  </a:lnTo>
                  <a:lnTo>
                    <a:pt x="422" y="61"/>
                  </a:lnTo>
                  <a:lnTo>
                    <a:pt x="420" y="63"/>
                  </a:lnTo>
                  <a:lnTo>
                    <a:pt x="418" y="67"/>
                  </a:lnTo>
                  <a:lnTo>
                    <a:pt x="416" y="68"/>
                  </a:lnTo>
                  <a:lnTo>
                    <a:pt x="413" y="68"/>
                  </a:lnTo>
                  <a:lnTo>
                    <a:pt x="409" y="70"/>
                  </a:lnTo>
                  <a:lnTo>
                    <a:pt x="401" y="72"/>
                  </a:lnTo>
                  <a:lnTo>
                    <a:pt x="390" y="80"/>
                  </a:lnTo>
                  <a:lnTo>
                    <a:pt x="384" y="82"/>
                  </a:lnTo>
                  <a:lnTo>
                    <a:pt x="378" y="82"/>
                  </a:lnTo>
                  <a:lnTo>
                    <a:pt x="374" y="80"/>
                  </a:lnTo>
                  <a:lnTo>
                    <a:pt x="373" y="82"/>
                  </a:lnTo>
                  <a:lnTo>
                    <a:pt x="369" y="84"/>
                  </a:lnTo>
                  <a:lnTo>
                    <a:pt x="365" y="86"/>
                  </a:lnTo>
                  <a:lnTo>
                    <a:pt x="355" y="82"/>
                  </a:lnTo>
                  <a:lnTo>
                    <a:pt x="340" y="84"/>
                  </a:lnTo>
                  <a:lnTo>
                    <a:pt x="335" y="86"/>
                  </a:lnTo>
                  <a:lnTo>
                    <a:pt x="327" y="89"/>
                  </a:lnTo>
                  <a:lnTo>
                    <a:pt x="325" y="91"/>
                  </a:lnTo>
                  <a:lnTo>
                    <a:pt x="319" y="99"/>
                  </a:lnTo>
                  <a:lnTo>
                    <a:pt x="317" y="99"/>
                  </a:lnTo>
                  <a:lnTo>
                    <a:pt x="314" y="99"/>
                  </a:lnTo>
                  <a:lnTo>
                    <a:pt x="312" y="101"/>
                  </a:lnTo>
                  <a:lnTo>
                    <a:pt x="310" y="101"/>
                  </a:lnTo>
                  <a:lnTo>
                    <a:pt x="304" y="108"/>
                  </a:lnTo>
                  <a:lnTo>
                    <a:pt x="302" y="110"/>
                  </a:lnTo>
                  <a:lnTo>
                    <a:pt x="302" y="112"/>
                  </a:lnTo>
                  <a:lnTo>
                    <a:pt x="302" y="114"/>
                  </a:lnTo>
                  <a:lnTo>
                    <a:pt x="304" y="116"/>
                  </a:lnTo>
                  <a:lnTo>
                    <a:pt x="304" y="118"/>
                  </a:lnTo>
                  <a:lnTo>
                    <a:pt x="302" y="120"/>
                  </a:lnTo>
                  <a:lnTo>
                    <a:pt x="300" y="122"/>
                  </a:lnTo>
                  <a:lnTo>
                    <a:pt x="298" y="122"/>
                  </a:lnTo>
                  <a:lnTo>
                    <a:pt x="296" y="122"/>
                  </a:lnTo>
                  <a:lnTo>
                    <a:pt x="296" y="124"/>
                  </a:lnTo>
                  <a:lnTo>
                    <a:pt x="295" y="124"/>
                  </a:lnTo>
                  <a:lnTo>
                    <a:pt x="295" y="127"/>
                  </a:lnTo>
                  <a:lnTo>
                    <a:pt x="293" y="127"/>
                  </a:lnTo>
                  <a:lnTo>
                    <a:pt x="291" y="129"/>
                  </a:lnTo>
                  <a:lnTo>
                    <a:pt x="287" y="131"/>
                  </a:lnTo>
                  <a:lnTo>
                    <a:pt x="283" y="131"/>
                  </a:lnTo>
                  <a:lnTo>
                    <a:pt x="283" y="133"/>
                  </a:lnTo>
                  <a:lnTo>
                    <a:pt x="285" y="139"/>
                  </a:lnTo>
                  <a:lnTo>
                    <a:pt x="283" y="143"/>
                  </a:lnTo>
                  <a:lnTo>
                    <a:pt x="281" y="146"/>
                  </a:lnTo>
                  <a:lnTo>
                    <a:pt x="279" y="148"/>
                  </a:lnTo>
                  <a:lnTo>
                    <a:pt x="277" y="150"/>
                  </a:lnTo>
                  <a:lnTo>
                    <a:pt x="274" y="152"/>
                  </a:lnTo>
                  <a:lnTo>
                    <a:pt x="270" y="154"/>
                  </a:lnTo>
                  <a:lnTo>
                    <a:pt x="266" y="154"/>
                  </a:lnTo>
                  <a:lnTo>
                    <a:pt x="264" y="156"/>
                  </a:lnTo>
                  <a:lnTo>
                    <a:pt x="264" y="160"/>
                  </a:lnTo>
                  <a:lnTo>
                    <a:pt x="266" y="167"/>
                  </a:lnTo>
                  <a:lnTo>
                    <a:pt x="264" y="173"/>
                  </a:lnTo>
                  <a:lnTo>
                    <a:pt x="258" y="177"/>
                  </a:lnTo>
                  <a:lnTo>
                    <a:pt x="251" y="181"/>
                  </a:lnTo>
                  <a:lnTo>
                    <a:pt x="243" y="183"/>
                  </a:lnTo>
                  <a:lnTo>
                    <a:pt x="245" y="185"/>
                  </a:lnTo>
                  <a:lnTo>
                    <a:pt x="241" y="186"/>
                  </a:lnTo>
                  <a:lnTo>
                    <a:pt x="238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8"/>
                  </a:lnTo>
                  <a:lnTo>
                    <a:pt x="238" y="190"/>
                  </a:lnTo>
                  <a:lnTo>
                    <a:pt x="238" y="190"/>
                  </a:lnTo>
                  <a:lnTo>
                    <a:pt x="238" y="192"/>
                  </a:lnTo>
                  <a:lnTo>
                    <a:pt x="239" y="192"/>
                  </a:lnTo>
                  <a:lnTo>
                    <a:pt x="239" y="192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0" y="205"/>
                  </a:lnTo>
                  <a:lnTo>
                    <a:pt x="228" y="204"/>
                  </a:lnTo>
                  <a:lnTo>
                    <a:pt x="224" y="198"/>
                  </a:lnTo>
                  <a:lnTo>
                    <a:pt x="217" y="204"/>
                  </a:lnTo>
                  <a:lnTo>
                    <a:pt x="215" y="205"/>
                  </a:lnTo>
                  <a:lnTo>
                    <a:pt x="213" y="204"/>
                  </a:lnTo>
                  <a:lnTo>
                    <a:pt x="209" y="204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3" y="211"/>
                  </a:lnTo>
                  <a:lnTo>
                    <a:pt x="203" y="215"/>
                  </a:lnTo>
                  <a:lnTo>
                    <a:pt x="201" y="215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199" y="219"/>
                  </a:lnTo>
                  <a:lnTo>
                    <a:pt x="201" y="219"/>
                  </a:lnTo>
                  <a:lnTo>
                    <a:pt x="201" y="221"/>
                  </a:lnTo>
                  <a:lnTo>
                    <a:pt x="201" y="223"/>
                  </a:lnTo>
                  <a:lnTo>
                    <a:pt x="199" y="226"/>
                  </a:lnTo>
                  <a:lnTo>
                    <a:pt x="198" y="230"/>
                  </a:lnTo>
                  <a:lnTo>
                    <a:pt x="194" y="232"/>
                  </a:lnTo>
                  <a:lnTo>
                    <a:pt x="190" y="234"/>
                  </a:lnTo>
                  <a:lnTo>
                    <a:pt x="184" y="234"/>
                  </a:lnTo>
                  <a:lnTo>
                    <a:pt x="180" y="234"/>
                  </a:lnTo>
                  <a:lnTo>
                    <a:pt x="179" y="236"/>
                  </a:lnTo>
                  <a:lnTo>
                    <a:pt x="179" y="238"/>
                  </a:lnTo>
                  <a:lnTo>
                    <a:pt x="177" y="240"/>
                  </a:lnTo>
                  <a:lnTo>
                    <a:pt x="175" y="238"/>
                  </a:lnTo>
                  <a:lnTo>
                    <a:pt x="175" y="236"/>
                  </a:lnTo>
                  <a:lnTo>
                    <a:pt x="175" y="236"/>
                  </a:lnTo>
                  <a:lnTo>
                    <a:pt x="171" y="236"/>
                  </a:lnTo>
                  <a:lnTo>
                    <a:pt x="169" y="238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5" y="242"/>
                  </a:lnTo>
                  <a:lnTo>
                    <a:pt x="163" y="236"/>
                  </a:lnTo>
                  <a:lnTo>
                    <a:pt x="161" y="238"/>
                  </a:lnTo>
                  <a:lnTo>
                    <a:pt x="158" y="243"/>
                  </a:lnTo>
                  <a:lnTo>
                    <a:pt x="154" y="247"/>
                  </a:lnTo>
                  <a:lnTo>
                    <a:pt x="152" y="249"/>
                  </a:lnTo>
                  <a:lnTo>
                    <a:pt x="144" y="253"/>
                  </a:lnTo>
                  <a:lnTo>
                    <a:pt x="139" y="255"/>
                  </a:lnTo>
                  <a:lnTo>
                    <a:pt x="137" y="257"/>
                  </a:lnTo>
                  <a:lnTo>
                    <a:pt x="139" y="261"/>
                  </a:lnTo>
                  <a:lnTo>
                    <a:pt x="137" y="261"/>
                  </a:lnTo>
                  <a:lnTo>
                    <a:pt x="135" y="261"/>
                  </a:lnTo>
                  <a:lnTo>
                    <a:pt x="133" y="261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1" y="261"/>
                  </a:lnTo>
                  <a:lnTo>
                    <a:pt x="131" y="263"/>
                  </a:lnTo>
                  <a:lnTo>
                    <a:pt x="129" y="261"/>
                  </a:lnTo>
                  <a:lnTo>
                    <a:pt x="127" y="261"/>
                  </a:lnTo>
                  <a:lnTo>
                    <a:pt x="125" y="261"/>
                  </a:lnTo>
                  <a:lnTo>
                    <a:pt x="123" y="263"/>
                  </a:lnTo>
                  <a:lnTo>
                    <a:pt x="125" y="264"/>
                  </a:lnTo>
                  <a:lnTo>
                    <a:pt x="127" y="266"/>
                  </a:lnTo>
                  <a:lnTo>
                    <a:pt x="127" y="266"/>
                  </a:lnTo>
                  <a:lnTo>
                    <a:pt x="127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2" y="268"/>
                  </a:lnTo>
                  <a:lnTo>
                    <a:pt x="120" y="272"/>
                  </a:lnTo>
                  <a:lnTo>
                    <a:pt x="122" y="272"/>
                  </a:lnTo>
                  <a:lnTo>
                    <a:pt x="118" y="274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14" y="280"/>
                  </a:lnTo>
                  <a:lnTo>
                    <a:pt x="116" y="282"/>
                  </a:lnTo>
                  <a:lnTo>
                    <a:pt x="116" y="285"/>
                  </a:lnTo>
                  <a:lnTo>
                    <a:pt x="112" y="287"/>
                  </a:lnTo>
                  <a:lnTo>
                    <a:pt x="110" y="287"/>
                  </a:lnTo>
                  <a:lnTo>
                    <a:pt x="108" y="285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4" y="283"/>
                  </a:lnTo>
                  <a:lnTo>
                    <a:pt x="101" y="291"/>
                  </a:lnTo>
                  <a:lnTo>
                    <a:pt x="97" y="297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7" y="304"/>
                  </a:lnTo>
                  <a:lnTo>
                    <a:pt x="93" y="312"/>
                  </a:lnTo>
                  <a:lnTo>
                    <a:pt x="93" y="316"/>
                  </a:lnTo>
                  <a:lnTo>
                    <a:pt x="93" y="321"/>
                  </a:lnTo>
                  <a:lnTo>
                    <a:pt x="82" y="371"/>
                  </a:lnTo>
                  <a:lnTo>
                    <a:pt x="80" y="380"/>
                  </a:lnTo>
                  <a:lnTo>
                    <a:pt x="78" y="396"/>
                  </a:lnTo>
                  <a:lnTo>
                    <a:pt x="76" y="399"/>
                  </a:lnTo>
                  <a:lnTo>
                    <a:pt x="72" y="401"/>
                  </a:lnTo>
                  <a:lnTo>
                    <a:pt x="68" y="403"/>
                  </a:lnTo>
                  <a:lnTo>
                    <a:pt x="53" y="409"/>
                  </a:lnTo>
                  <a:lnTo>
                    <a:pt x="49" y="411"/>
                  </a:lnTo>
                  <a:lnTo>
                    <a:pt x="49" y="413"/>
                  </a:lnTo>
                  <a:lnTo>
                    <a:pt x="38" y="424"/>
                  </a:lnTo>
                  <a:lnTo>
                    <a:pt x="26" y="432"/>
                  </a:lnTo>
                  <a:lnTo>
                    <a:pt x="23" y="436"/>
                  </a:lnTo>
                  <a:lnTo>
                    <a:pt x="17" y="441"/>
                  </a:lnTo>
                  <a:lnTo>
                    <a:pt x="13" y="455"/>
                  </a:lnTo>
                  <a:lnTo>
                    <a:pt x="11" y="457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83"/>
                  </a:lnTo>
                  <a:lnTo>
                    <a:pt x="2" y="489"/>
                  </a:lnTo>
                  <a:lnTo>
                    <a:pt x="5" y="498"/>
                  </a:lnTo>
                  <a:lnTo>
                    <a:pt x="7" y="502"/>
                  </a:lnTo>
                  <a:lnTo>
                    <a:pt x="9" y="502"/>
                  </a:lnTo>
                  <a:lnTo>
                    <a:pt x="38" y="506"/>
                  </a:lnTo>
                  <a:lnTo>
                    <a:pt x="44" y="506"/>
                  </a:lnTo>
                  <a:lnTo>
                    <a:pt x="47" y="510"/>
                  </a:lnTo>
                  <a:lnTo>
                    <a:pt x="53" y="512"/>
                  </a:lnTo>
                  <a:lnTo>
                    <a:pt x="57" y="514"/>
                  </a:lnTo>
                  <a:lnTo>
                    <a:pt x="61" y="514"/>
                  </a:lnTo>
                  <a:lnTo>
                    <a:pt x="63" y="514"/>
                  </a:lnTo>
                  <a:lnTo>
                    <a:pt x="74" y="506"/>
                  </a:lnTo>
                  <a:lnTo>
                    <a:pt x="93" y="498"/>
                  </a:lnTo>
                  <a:lnTo>
                    <a:pt x="101" y="493"/>
                  </a:lnTo>
                  <a:lnTo>
                    <a:pt x="102" y="489"/>
                  </a:lnTo>
                  <a:lnTo>
                    <a:pt x="104" y="487"/>
                  </a:lnTo>
                  <a:lnTo>
                    <a:pt x="106" y="485"/>
                  </a:lnTo>
                  <a:lnTo>
                    <a:pt x="110" y="487"/>
                  </a:lnTo>
                  <a:lnTo>
                    <a:pt x="110" y="491"/>
                  </a:lnTo>
                  <a:lnTo>
                    <a:pt x="112" y="510"/>
                  </a:lnTo>
                  <a:lnTo>
                    <a:pt x="118" y="517"/>
                  </a:lnTo>
                  <a:lnTo>
                    <a:pt x="123" y="521"/>
                  </a:lnTo>
                  <a:lnTo>
                    <a:pt x="129" y="527"/>
                  </a:lnTo>
                  <a:lnTo>
                    <a:pt x="131" y="533"/>
                  </a:lnTo>
                  <a:lnTo>
                    <a:pt x="133" y="535"/>
                  </a:lnTo>
                  <a:lnTo>
                    <a:pt x="135" y="536"/>
                  </a:lnTo>
                  <a:lnTo>
                    <a:pt x="154" y="538"/>
                  </a:lnTo>
                  <a:lnTo>
                    <a:pt x="167" y="550"/>
                  </a:lnTo>
                  <a:lnTo>
                    <a:pt x="179" y="550"/>
                  </a:lnTo>
                  <a:lnTo>
                    <a:pt x="188" y="548"/>
                  </a:lnTo>
                  <a:lnTo>
                    <a:pt x="188" y="550"/>
                  </a:lnTo>
                  <a:lnTo>
                    <a:pt x="190" y="555"/>
                  </a:lnTo>
                  <a:lnTo>
                    <a:pt x="190" y="555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4" y="557"/>
                  </a:lnTo>
                  <a:lnTo>
                    <a:pt x="196" y="557"/>
                  </a:lnTo>
                  <a:lnTo>
                    <a:pt x="198" y="555"/>
                  </a:lnTo>
                  <a:lnTo>
                    <a:pt x="203" y="546"/>
                  </a:lnTo>
                  <a:lnTo>
                    <a:pt x="205" y="542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6"/>
                  </a:lnTo>
                  <a:lnTo>
                    <a:pt x="207" y="535"/>
                  </a:lnTo>
                  <a:lnTo>
                    <a:pt x="211" y="533"/>
                  </a:lnTo>
                  <a:lnTo>
                    <a:pt x="215" y="533"/>
                  </a:lnTo>
                  <a:lnTo>
                    <a:pt x="219" y="533"/>
                  </a:lnTo>
                  <a:lnTo>
                    <a:pt x="226" y="540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30" y="536"/>
                  </a:lnTo>
                  <a:lnTo>
                    <a:pt x="234" y="536"/>
                  </a:lnTo>
                  <a:lnTo>
                    <a:pt x="258" y="538"/>
                  </a:lnTo>
                  <a:lnTo>
                    <a:pt x="260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4" y="536"/>
                  </a:lnTo>
                  <a:lnTo>
                    <a:pt x="266" y="536"/>
                  </a:lnTo>
                  <a:lnTo>
                    <a:pt x="270" y="535"/>
                  </a:lnTo>
                  <a:lnTo>
                    <a:pt x="277" y="538"/>
                  </a:lnTo>
                  <a:lnTo>
                    <a:pt x="287" y="538"/>
                  </a:lnTo>
                  <a:lnTo>
                    <a:pt x="293" y="540"/>
                  </a:lnTo>
                  <a:lnTo>
                    <a:pt x="306" y="546"/>
                  </a:lnTo>
                  <a:lnTo>
                    <a:pt x="312" y="550"/>
                  </a:lnTo>
                  <a:lnTo>
                    <a:pt x="314" y="554"/>
                  </a:lnTo>
                  <a:lnTo>
                    <a:pt x="314" y="557"/>
                  </a:lnTo>
                  <a:lnTo>
                    <a:pt x="312" y="561"/>
                  </a:lnTo>
                  <a:lnTo>
                    <a:pt x="310" y="563"/>
                  </a:lnTo>
                  <a:lnTo>
                    <a:pt x="306" y="563"/>
                  </a:lnTo>
                  <a:lnTo>
                    <a:pt x="304" y="563"/>
                  </a:lnTo>
                  <a:lnTo>
                    <a:pt x="300" y="561"/>
                  </a:lnTo>
                  <a:lnTo>
                    <a:pt x="296" y="559"/>
                  </a:lnTo>
                  <a:lnTo>
                    <a:pt x="295" y="559"/>
                  </a:lnTo>
                  <a:lnTo>
                    <a:pt x="291" y="559"/>
                  </a:lnTo>
                  <a:lnTo>
                    <a:pt x="289" y="563"/>
                  </a:lnTo>
                  <a:lnTo>
                    <a:pt x="291" y="567"/>
                  </a:lnTo>
                  <a:lnTo>
                    <a:pt x="295" y="569"/>
                  </a:lnTo>
                  <a:lnTo>
                    <a:pt x="296" y="571"/>
                  </a:lnTo>
                  <a:lnTo>
                    <a:pt x="298" y="576"/>
                  </a:lnTo>
                  <a:lnTo>
                    <a:pt x="300" y="578"/>
                  </a:lnTo>
                  <a:lnTo>
                    <a:pt x="304" y="578"/>
                  </a:lnTo>
                  <a:lnTo>
                    <a:pt x="310" y="578"/>
                  </a:lnTo>
                  <a:lnTo>
                    <a:pt x="314" y="578"/>
                  </a:lnTo>
                  <a:lnTo>
                    <a:pt x="316" y="580"/>
                  </a:lnTo>
                  <a:lnTo>
                    <a:pt x="327" y="597"/>
                  </a:lnTo>
                  <a:lnTo>
                    <a:pt x="338" y="597"/>
                  </a:lnTo>
                  <a:lnTo>
                    <a:pt x="340" y="599"/>
                  </a:lnTo>
                  <a:lnTo>
                    <a:pt x="350" y="599"/>
                  </a:lnTo>
                  <a:lnTo>
                    <a:pt x="359" y="595"/>
                  </a:lnTo>
                  <a:lnTo>
                    <a:pt x="363" y="592"/>
                  </a:lnTo>
                  <a:lnTo>
                    <a:pt x="367" y="590"/>
                  </a:lnTo>
                  <a:lnTo>
                    <a:pt x="374" y="588"/>
                  </a:lnTo>
                  <a:lnTo>
                    <a:pt x="380" y="590"/>
                  </a:lnTo>
                  <a:lnTo>
                    <a:pt x="386" y="588"/>
                  </a:lnTo>
                  <a:lnTo>
                    <a:pt x="388" y="586"/>
                  </a:lnTo>
                  <a:lnTo>
                    <a:pt x="390" y="586"/>
                  </a:lnTo>
                  <a:lnTo>
                    <a:pt x="390" y="584"/>
                  </a:lnTo>
                  <a:lnTo>
                    <a:pt x="390" y="584"/>
                  </a:lnTo>
                  <a:lnTo>
                    <a:pt x="390" y="580"/>
                  </a:lnTo>
                  <a:lnTo>
                    <a:pt x="386" y="578"/>
                  </a:lnTo>
                  <a:lnTo>
                    <a:pt x="384" y="574"/>
                  </a:lnTo>
                  <a:lnTo>
                    <a:pt x="382" y="573"/>
                  </a:lnTo>
                  <a:lnTo>
                    <a:pt x="380" y="569"/>
                  </a:lnTo>
                  <a:lnTo>
                    <a:pt x="365" y="573"/>
                  </a:lnTo>
                  <a:lnTo>
                    <a:pt x="363" y="574"/>
                  </a:lnTo>
                  <a:lnTo>
                    <a:pt x="359" y="576"/>
                  </a:lnTo>
                  <a:lnTo>
                    <a:pt x="355" y="578"/>
                  </a:lnTo>
                  <a:lnTo>
                    <a:pt x="350" y="580"/>
                  </a:lnTo>
                  <a:lnTo>
                    <a:pt x="344" y="580"/>
                  </a:lnTo>
                  <a:lnTo>
                    <a:pt x="338" y="580"/>
                  </a:lnTo>
                  <a:lnTo>
                    <a:pt x="336" y="576"/>
                  </a:lnTo>
                  <a:lnTo>
                    <a:pt x="336" y="574"/>
                  </a:lnTo>
                  <a:lnTo>
                    <a:pt x="338" y="571"/>
                  </a:lnTo>
                  <a:lnTo>
                    <a:pt x="340" y="569"/>
                  </a:lnTo>
                  <a:lnTo>
                    <a:pt x="346" y="567"/>
                  </a:lnTo>
                  <a:lnTo>
                    <a:pt x="354" y="563"/>
                  </a:lnTo>
                  <a:lnTo>
                    <a:pt x="355" y="561"/>
                  </a:lnTo>
                  <a:lnTo>
                    <a:pt x="357" y="559"/>
                  </a:lnTo>
                  <a:lnTo>
                    <a:pt x="363" y="557"/>
                  </a:lnTo>
                  <a:lnTo>
                    <a:pt x="367" y="555"/>
                  </a:lnTo>
                  <a:lnTo>
                    <a:pt x="374" y="554"/>
                  </a:lnTo>
                  <a:lnTo>
                    <a:pt x="376" y="550"/>
                  </a:lnTo>
                  <a:lnTo>
                    <a:pt x="378" y="544"/>
                  </a:lnTo>
                  <a:lnTo>
                    <a:pt x="378" y="542"/>
                  </a:lnTo>
                  <a:lnTo>
                    <a:pt x="378" y="538"/>
                  </a:lnTo>
                  <a:lnTo>
                    <a:pt x="393" y="533"/>
                  </a:lnTo>
                  <a:lnTo>
                    <a:pt x="397" y="529"/>
                  </a:lnTo>
                  <a:lnTo>
                    <a:pt x="401" y="527"/>
                  </a:lnTo>
                  <a:lnTo>
                    <a:pt x="407" y="527"/>
                  </a:lnTo>
                  <a:lnTo>
                    <a:pt x="411" y="525"/>
                  </a:lnTo>
                  <a:lnTo>
                    <a:pt x="418" y="527"/>
                  </a:lnTo>
                  <a:lnTo>
                    <a:pt x="433" y="525"/>
                  </a:lnTo>
                  <a:lnTo>
                    <a:pt x="437" y="527"/>
                  </a:lnTo>
                  <a:lnTo>
                    <a:pt x="437" y="515"/>
                  </a:lnTo>
                  <a:lnTo>
                    <a:pt x="445" y="515"/>
                  </a:lnTo>
                  <a:lnTo>
                    <a:pt x="451" y="515"/>
                  </a:lnTo>
                  <a:lnTo>
                    <a:pt x="452" y="521"/>
                  </a:lnTo>
                  <a:lnTo>
                    <a:pt x="454" y="521"/>
                  </a:lnTo>
                  <a:lnTo>
                    <a:pt x="460" y="535"/>
                  </a:lnTo>
                  <a:lnTo>
                    <a:pt x="475" y="527"/>
                  </a:lnTo>
                  <a:lnTo>
                    <a:pt x="477" y="525"/>
                  </a:lnTo>
                  <a:lnTo>
                    <a:pt x="481" y="517"/>
                  </a:lnTo>
                  <a:lnTo>
                    <a:pt x="481" y="514"/>
                  </a:lnTo>
                  <a:lnTo>
                    <a:pt x="485" y="510"/>
                  </a:lnTo>
                  <a:lnTo>
                    <a:pt x="489" y="506"/>
                  </a:lnTo>
                  <a:lnTo>
                    <a:pt x="502" y="502"/>
                  </a:lnTo>
                  <a:lnTo>
                    <a:pt x="510" y="496"/>
                  </a:lnTo>
                  <a:lnTo>
                    <a:pt x="521" y="493"/>
                  </a:lnTo>
                  <a:lnTo>
                    <a:pt x="523" y="498"/>
                  </a:lnTo>
                  <a:lnTo>
                    <a:pt x="523" y="504"/>
                  </a:lnTo>
                  <a:lnTo>
                    <a:pt x="523" y="506"/>
                  </a:lnTo>
                  <a:lnTo>
                    <a:pt x="523" y="508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19" y="510"/>
                  </a:lnTo>
                  <a:lnTo>
                    <a:pt x="519" y="510"/>
                  </a:lnTo>
                  <a:lnTo>
                    <a:pt x="517" y="510"/>
                  </a:lnTo>
                  <a:lnTo>
                    <a:pt x="515" y="510"/>
                  </a:lnTo>
                  <a:lnTo>
                    <a:pt x="515" y="508"/>
                  </a:lnTo>
                  <a:lnTo>
                    <a:pt x="515" y="510"/>
                  </a:lnTo>
                  <a:lnTo>
                    <a:pt x="513" y="510"/>
                  </a:lnTo>
                  <a:lnTo>
                    <a:pt x="513" y="512"/>
                  </a:lnTo>
                  <a:lnTo>
                    <a:pt x="511" y="514"/>
                  </a:lnTo>
                  <a:lnTo>
                    <a:pt x="510" y="515"/>
                  </a:lnTo>
                  <a:lnTo>
                    <a:pt x="510" y="515"/>
                  </a:lnTo>
                  <a:lnTo>
                    <a:pt x="513" y="523"/>
                  </a:lnTo>
                  <a:lnTo>
                    <a:pt x="513" y="525"/>
                  </a:lnTo>
                  <a:lnTo>
                    <a:pt x="513" y="527"/>
                  </a:lnTo>
                  <a:lnTo>
                    <a:pt x="513" y="531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1" y="535"/>
                  </a:lnTo>
                  <a:lnTo>
                    <a:pt x="511" y="535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0" y="538"/>
                  </a:lnTo>
                  <a:lnTo>
                    <a:pt x="510" y="538"/>
                  </a:lnTo>
                  <a:lnTo>
                    <a:pt x="510" y="540"/>
                  </a:lnTo>
                  <a:lnTo>
                    <a:pt x="510" y="540"/>
                  </a:lnTo>
                  <a:lnTo>
                    <a:pt x="511" y="540"/>
                  </a:lnTo>
                  <a:lnTo>
                    <a:pt x="511" y="540"/>
                  </a:lnTo>
                  <a:lnTo>
                    <a:pt x="515" y="538"/>
                  </a:lnTo>
                  <a:lnTo>
                    <a:pt x="515" y="538"/>
                  </a:lnTo>
                  <a:lnTo>
                    <a:pt x="517" y="536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29" y="552"/>
                  </a:lnTo>
                  <a:lnTo>
                    <a:pt x="530" y="555"/>
                  </a:lnTo>
                  <a:lnTo>
                    <a:pt x="532" y="555"/>
                  </a:lnTo>
                  <a:lnTo>
                    <a:pt x="534" y="557"/>
                  </a:lnTo>
                  <a:lnTo>
                    <a:pt x="536" y="557"/>
                  </a:lnTo>
                  <a:lnTo>
                    <a:pt x="538" y="559"/>
                  </a:lnTo>
                  <a:lnTo>
                    <a:pt x="544" y="567"/>
                  </a:lnTo>
                  <a:lnTo>
                    <a:pt x="549" y="571"/>
                  </a:lnTo>
                  <a:lnTo>
                    <a:pt x="557" y="573"/>
                  </a:lnTo>
                  <a:lnTo>
                    <a:pt x="568" y="574"/>
                  </a:lnTo>
                  <a:lnTo>
                    <a:pt x="582" y="571"/>
                  </a:lnTo>
                  <a:lnTo>
                    <a:pt x="586" y="565"/>
                  </a:lnTo>
                  <a:lnTo>
                    <a:pt x="587" y="563"/>
                  </a:lnTo>
                  <a:lnTo>
                    <a:pt x="589" y="559"/>
                  </a:lnTo>
                  <a:lnTo>
                    <a:pt x="586" y="554"/>
                  </a:lnTo>
                  <a:lnTo>
                    <a:pt x="584" y="552"/>
                  </a:lnTo>
                  <a:lnTo>
                    <a:pt x="582" y="550"/>
                  </a:lnTo>
                  <a:lnTo>
                    <a:pt x="582" y="546"/>
                  </a:lnTo>
                  <a:lnTo>
                    <a:pt x="587" y="544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610" y="523"/>
                  </a:lnTo>
                  <a:lnTo>
                    <a:pt x="633" y="504"/>
                  </a:lnTo>
                  <a:lnTo>
                    <a:pt x="641" y="500"/>
                  </a:lnTo>
                  <a:lnTo>
                    <a:pt x="645" y="495"/>
                  </a:lnTo>
                  <a:lnTo>
                    <a:pt x="645" y="487"/>
                  </a:lnTo>
                  <a:lnTo>
                    <a:pt x="641" y="479"/>
                  </a:lnTo>
                  <a:lnTo>
                    <a:pt x="641" y="464"/>
                  </a:lnTo>
                  <a:lnTo>
                    <a:pt x="646" y="462"/>
                  </a:lnTo>
                  <a:lnTo>
                    <a:pt x="650" y="460"/>
                  </a:lnTo>
                  <a:lnTo>
                    <a:pt x="654" y="462"/>
                  </a:lnTo>
                  <a:lnTo>
                    <a:pt x="658" y="464"/>
                  </a:lnTo>
                  <a:lnTo>
                    <a:pt x="660" y="464"/>
                  </a:lnTo>
                  <a:lnTo>
                    <a:pt x="662" y="464"/>
                  </a:lnTo>
                  <a:lnTo>
                    <a:pt x="664" y="460"/>
                  </a:lnTo>
                  <a:lnTo>
                    <a:pt x="671" y="458"/>
                  </a:lnTo>
                  <a:lnTo>
                    <a:pt x="679" y="458"/>
                  </a:lnTo>
                  <a:lnTo>
                    <a:pt x="686" y="457"/>
                  </a:lnTo>
                  <a:lnTo>
                    <a:pt x="705" y="460"/>
                  </a:lnTo>
                  <a:lnTo>
                    <a:pt x="715" y="464"/>
                  </a:lnTo>
                  <a:lnTo>
                    <a:pt x="723" y="462"/>
                  </a:lnTo>
                  <a:lnTo>
                    <a:pt x="724" y="458"/>
                  </a:lnTo>
                  <a:lnTo>
                    <a:pt x="726" y="455"/>
                  </a:lnTo>
                  <a:lnTo>
                    <a:pt x="728" y="451"/>
                  </a:lnTo>
                  <a:lnTo>
                    <a:pt x="732" y="449"/>
                  </a:lnTo>
                  <a:lnTo>
                    <a:pt x="734" y="449"/>
                  </a:lnTo>
                  <a:lnTo>
                    <a:pt x="745" y="447"/>
                  </a:lnTo>
                  <a:lnTo>
                    <a:pt x="747" y="437"/>
                  </a:lnTo>
                  <a:lnTo>
                    <a:pt x="747" y="436"/>
                  </a:lnTo>
                  <a:lnTo>
                    <a:pt x="751" y="428"/>
                  </a:lnTo>
                  <a:lnTo>
                    <a:pt x="764" y="441"/>
                  </a:lnTo>
                  <a:lnTo>
                    <a:pt x="770" y="445"/>
                  </a:lnTo>
                  <a:lnTo>
                    <a:pt x="787" y="449"/>
                  </a:lnTo>
                  <a:lnTo>
                    <a:pt x="791" y="455"/>
                  </a:lnTo>
                  <a:lnTo>
                    <a:pt x="802" y="457"/>
                  </a:lnTo>
                  <a:lnTo>
                    <a:pt x="806" y="468"/>
                  </a:lnTo>
                  <a:lnTo>
                    <a:pt x="810" y="470"/>
                  </a:lnTo>
                  <a:lnTo>
                    <a:pt x="814" y="472"/>
                  </a:lnTo>
                  <a:lnTo>
                    <a:pt x="816" y="474"/>
                  </a:lnTo>
                  <a:lnTo>
                    <a:pt x="820" y="472"/>
                  </a:lnTo>
                  <a:lnTo>
                    <a:pt x="821" y="474"/>
                  </a:lnTo>
                  <a:lnTo>
                    <a:pt x="823" y="474"/>
                  </a:lnTo>
                  <a:lnTo>
                    <a:pt x="825" y="476"/>
                  </a:lnTo>
                  <a:lnTo>
                    <a:pt x="823" y="477"/>
                  </a:lnTo>
                  <a:lnTo>
                    <a:pt x="820" y="483"/>
                  </a:lnTo>
                  <a:lnTo>
                    <a:pt x="810" y="485"/>
                  </a:lnTo>
                  <a:lnTo>
                    <a:pt x="808" y="489"/>
                  </a:lnTo>
                  <a:lnTo>
                    <a:pt x="810" y="493"/>
                  </a:lnTo>
                  <a:lnTo>
                    <a:pt x="816" y="495"/>
                  </a:lnTo>
                  <a:lnTo>
                    <a:pt x="820" y="496"/>
                  </a:lnTo>
                  <a:lnTo>
                    <a:pt x="821" y="500"/>
                  </a:lnTo>
                  <a:lnTo>
                    <a:pt x="823" y="510"/>
                  </a:lnTo>
                  <a:lnTo>
                    <a:pt x="827" y="517"/>
                  </a:lnTo>
                  <a:lnTo>
                    <a:pt x="831" y="521"/>
                  </a:lnTo>
                  <a:lnTo>
                    <a:pt x="829" y="525"/>
                  </a:lnTo>
                  <a:lnTo>
                    <a:pt x="820" y="527"/>
                  </a:lnTo>
                  <a:lnTo>
                    <a:pt x="814" y="529"/>
                  </a:lnTo>
                  <a:lnTo>
                    <a:pt x="812" y="535"/>
                  </a:lnTo>
                  <a:lnTo>
                    <a:pt x="812" y="544"/>
                  </a:lnTo>
                  <a:lnTo>
                    <a:pt x="831" y="542"/>
                  </a:lnTo>
                  <a:lnTo>
                    <a:pt x="837" y="540"/>
                  </a:lnTo>
                  <a:lnTo>
                    <a:pt x="837" y="540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9" y="536"/>
                  </a:lnTo>
                  <a:lnTo>
                    <a:pt x="839" y="536"/>
                  </a:lnTo>
                  <a:lnTo>
                    <a:pt x="840" y="536"/>
                  </a:lnTo>
                  <a:lnTo>
                    <a:pt x="840" y="536"/>
                  </a:lnTo>
                  <a:lnTo>
                    <a:pt x="844" y="536"/>
                  </a:lnTo>
                  <a:lnTo>
                    <a:pt x="846" y="535"/>
                  </a:lnTo>
                  <a:lnTo>
                    <a:pt x="846" y="535"/>
                  </a:lnTo>
                  <a:lnTo>
                    <a:pt x="848" y="535"/>
                  </a:lnTo>
                  <a:lnTo>
                    <a:pt x="848" y="535"/>
                  </a:lnTo>
                  <a:lnTo>
                    <a:pt x="859" y="535"/>
                  </a:lnTo>
                  <a:lnTo>
                    <a:pt x="865" y="535"/>
                  </a:lnTo>
                  <a:lnTo>
                    <a:pt x="867" y="535"/>
                  </a:lnTo>
                  <a:lnTo>
                    <a:pt x="875" y="525"/>
                  </a:lnTo>
                  <a:lnTo>
                    <a:pt x="873" y="523"/>
                  </a:lnTo>
                  <a:lnTo>
                    <a:pt x="873" y="517"/>
                  </a:lnTo>
                  <a:lnTo>
                    <a:pt x="871" y="515"/>
                  </a:lnTo>
                  <a:lnTo>
                    <a:pt x="863" y="512"/>
                  </a:lnTo>
                  <a:lnTo>
                    <a:pt x="859" y="512"/>
                  </a:lnTo>
                  <a:lnTo>
                    <a:pt x="856" y="512"/>
                  </a:lnTo>
                  <a:lnTo>
                    <a:pt x="854" y="510"/>
                  </a:lnTo>
                  <a:lnTo>
                    <a:pt x="854" y="506"/>
                  </a:lnTo>
                  <a:lnTo>
                    <a:pt x="856" y="495"/>
                  </a:lnTo>
                  <a:lnTo>
                    <a:pt x="861" y="491"/>
                  </a:lnTo>
                  <a:lnTo>
                    <a:pt x="871" y="489"/>
                  </a:lnTo>
                  <a:lnTo>
                    <a:pt x="877" y="487"/>
                  </a:lnTo>
                  <a:lnTo>
                    <a:pt x="882" y="485"/>
                  </a:lnTo>
                  <a:lnTo>
                    <a:pt x="884" y="479"/>
                  </a:lnTo>
                  <a:lnTo>
                    <a:pt x="886" y="477"/>
                  </a:lnTo>
                  <a:lnTo>
                    <a:pt x="888" y="476"/>
                  </a:lnTo>
                  <a:lnTo>
                    <a:pt x="892" y="476"/>
                  </a:lnTo>
                  <a:lnTo>
                    <a:pt x="894" y="476"/>
                  </a:lnTo>
                  <a:lnTo>
                    <a:pt x="896" y="474"/>
                  </a:lnTo>
                  <a:lnTo>
                    <a:pt x="896" y="472"/>
                  </a:lnTo>
                  <a:lnTo>
                    <a:pt x="896" y="470"/>
                  </a:lnTo>
                  <a:lnTo>
                    <a:pt x="892" y="464"/>
                  </a:lnTo>
                  <a:lnTo>
                    <a:pt x="873" y="453"/>
                  </a:lnTo>
                  <a:lnTo>
                    <a:pt x="871" y="449"/>
                  </a:lnTo>
                  <a:lnTo>
                    <a:pt x="871" y="445"/>
                  </a:lnTo>
                  <a:lnTo>
                    <a:pt x="871" y="445"/>
                  </a:lnTo>
                  <a:lnTo>
                    <a:pt x="871" y="443"/>
                  </a:lnTo>
                  <a:lnTo>
                    <a:pt x="871" y="443"/>
                  </a:lnTo>
                  <a:lnTo>
                    <a:pt x="871" y="441"/>
                  </a:lnTo>
                  <a:lnTo>
                    <a:pt x="858" y="441"/>
                  </a:lnTo>
                  <a:lnTo>
                    <a:pt x="863" y="432"/>
                  </a:lnTo>
                  <a:lnTo>
                    <a:pt x="859" y="426"/>
                  </a:lnTo>
                  <a:lnTo>
                    <a:pt x="871" y="398"/>
                  </a:lnTo>
                  <a:lnTo>
                    <a:pt x="871" y="386"/>
                  </a:lnTo>
                  <a:lnTo>
                    <a:pt x="875" y="379"/>
                  </a:lnTo>
                  <a:lnTo>
                    <a:pt x="871" y="371"/>
                  </a:lnTo>
                  <a:lnTo>
                    <a:pt x="861" y="369"/>
                  </a:lnTo>
                  <a:lnTo>
                    <a:pt x="837" y="369"/>
                  </a:lnTo>
                  <a:lnTo>
                    <a:pt x="840" y="363"/>
                  </a:lnTo>
                  <a:lnTo>
                    <a:pt x="842" y="363"/>
                  </a:lnTo>
                  <a:lnTo>
                    <a:pt x="850" y="365"/>
                  </a:lnTo>
                  <a:lnTo>
                    <a:pt x="850" y="365"/>
                  </a:lnTo>
                  <a:lnTo>
                    <a:pt x="852" y="363"/>
                  </a:lnTo>
                  <a:lnTo>
                    <a:pt x="854" y="361"/>
                  </a:lnTo>
                  <a:lnTo>
                    <a:pt x="854" y="361"/>
                  </a:lnTo>
                  <a:lnTo>
                    <a:pt x="858" y="360"/>
                  </a:lnTo>
                  <a:lnTo>
                    <a:pt x="858" y="360"/>
                  </a:lnTo>
                  <a:lnTo>
                    <a:pt x="859" y="360"/>
                  </a:lnTo>
                  <a:lnTo>
                    <a:pt x="861" y="360"/>
                  </a:lnTo>
                  <a:lnTo>
                    <a:pt x="861" y="360"/>
                  </a:lnTo>
                  <a:lnTo>
                    <a:pt x="863" y="360"/>
                  </a:lnTo>
                  <a:lnTo>
                    <a:pt x="863" y="360"/>
                  </a:lnTo>
                  <a:lnTo>
                    <a:pt x="865" y="358"/>
                  </a:lnTo>
                  <a:lnTo>
                    <a:pt x="869" y="356"/>
                  </a:lnTo>
                  <a:lnTo>
                    <a:pt x="869" y="354"/>
                  </a:lnTo>
                  <a:lnTo>
                    <a:pt x="871" y="354"/>
                  </a:lnTo>
                  <a:lnTo>
                    <a:pt x="873" y="354"/>
                  </a:lnTo>
                  <a:lnTo>
                    <a:pt x="875" y="354"/>
                  </a:lnTo>
                  <a:lnTo>
                    <a:pt x="875" y="354"/>
                  </a:lnTo>
                  <a:lnTo>
                    <a:pt x="880" y="356"/>
                  </a:lnTo>
                  <a:lnTo>
                    <a:pt x="882" y="358"/>
                  </a:lnTo>
                  <a:lnTo>
                    <a:pt x="884" y="358"/>
                  </a:lnTo>
                  <a:lnTo>
                    <a:pt x="886" y="358"/>
                  </a:lnTo>
                  <a:lnTo>
                    <a:pt x="886" y="358"/>
                  </a:lnTo>
                  <a:lnTo>
                    <a:pt x="890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2" y="358"/>
                  </a:lnTo>
                  <a:lnTo>
                    <a:pt x="894" y="358"/>
                  </a:lnTo>
                  <a:lnTo>
                    <a:pt x="896" y="360"/>
                  </a:lnTo>
                  <a:lnTo>
                    <a:pt x="896" y="360"/>
                  </a:lnTo>
                  <a:lnTo>
                    <a:pt x="898" y="358"/>
                  </a:lnTo>
                  <a:lnTo>
                    <a:pt x="898" y="358"/>
                  </a:lnTo>
                  <a:lnTo>
                    <a:pt x="899" y="354"/>
                  </a:lnTo>
                  <a:lnTo>
                    <a:pt x="899" y="354"/>
                  </a:lnTo>
                  <a:lnTo>
                    <a:pt x="901" y="354"/>
                  </a:lnTo>
                  <a:lnTo>
                    <a:pt x="903" y="352"/>
                  </a:lnTo>
                  <a:lnTo>
                    <a:pt x="903" y="352"/>
                  </a:lnTo>
                  <a:lnTo>
                    <a:pt x="905" y="352"/>
                  </a:lnTo>
                  <a:lnTo>
                    <a:pt x="905" y="352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6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7" y="358"/>
                  </a:lnTo>
                  <a:lnTo>
                    <a:pt x="918" y="358"/>
                  </a:lnTo>
                  <a:lnTo>
                    <a:pt x="918" y="358"/>
                  </a:lnTo>
                  <a:lnTo>
                    <a:pt x="918" y="356"/>
                  </a:lnTo>
                  <a:lnTo>
                    <a:pt x="918" y="350"/>
                  </a:lnTo>
                  <a:lnTo>
                    <a:pt x="920" y="350"/>
                  </a:lnTo>
                  <a:lnTo>
                    <a:pt x="920" y="350"/>
                  </a:lnTo>
                  <a:lnTo>
                    <a:pt x="928" y="342"/>
                  </a:lnTo>
                  <a:lnTo>
                    <a:pt x="928" y="342"/>
                  </a:lnTo>
                  <a:lnTo>
                    <a:pt x="930" y="342"/>
                  </a:lnTo>
                  <a:lnTo>
                    <a:pt x="932" y="344"/>
                  </a:lnTo>
                  <a:lnTo>
                    <a:pt x="932" y="344"/>
                  </a:lnTo>
                  <a:lnTo>
                    <a:pt x="934" y="344"/>
                  </a:lnTo>
                  <a:lnTo>
                    <a:pt x="937" y="344"/>
                  </a:lnTo>
                  <a:lnTo>
                    <a:pt x="939" y="344"/>
                  </a:lnTo>
                  <a:lnTo>
                    <a:pt x="939" y="342"/>
                  </a:lnTo>
                  <a:lnTo>
                    <a:pt x="941" y="342"/>
                  </a:lnTo>
                  <a:lnTo>
                    <a:pt x="941" y="342"/>
                  </a:lnTo>
                  <a:lnTo>
                    <a:pt x="941" y="3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7689C07-B63F-5F49-A8C7-CF1646D78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2995" y="1859027"/>
              <a:ext cx="566738" cy="547688"/>
            </a:xfrm>
            <a:custGeom>
              <a:avLst/>
              <a:gdLst>
                <a:gd name="T0" fmla="*/ 338 w 357"/>
                <a:gd name="T1" fmla="*/ 40 h 345"/>
                <a:gd name="T2" fmla="*/ 302 w 357"/>
                <a:gd name="T3" fmla="*/ 46 h 345"/>
                <a:gd name="T4" fmla="*/ 289 w 357"/>
                <a:gd name="T5" fmla="*/ 38 h 345"/>
                <a:gd name="T6" fmla="*/ 289 w 357"/>
                <a:gd name="T7" fmla="*/ 25 h 345"/>
                <a:gd name="T8" fmla="*/ 295 w 357"/>
                <a:gd name="T9" fmla="*/ 23 h 345"/>
                <a:gd name="T10" fmla="*/ 297 w 357"/>
                <a:gd name="T11" fmla="*/ 15 h 345"/>
                <a:gd name="T12" fmla="*/ 302 w 357"/>
                <a:gd name="T13" fmla="*/ 6 h 345"/>
                <a:gd name="T14" fmla="*/ 291 w 357"/>
                <a:gd name="T15" fmla="*/ 8 h 345"/>
                <a:gd name="T16" fmla="*/ 251 w 357"/>
                <a:gd name="T17" fmla="*/ 8 h 345"/>
                <a:gd name="T18" fmla="*/ 257 w 357"/>
                <a:gd name="T19" fmla="*/ 21 h 345"/>
                <a:gd name="T20" fmla="*/ 253 w 357"/>
                <a:gd name="T21" fmla="*/ 29 h 345"/>
                <a:gd name="T22" fmla="*/ 226 w 357"/>
                <a:gd name="T23" fmla="*/ 36 h 345"/>
                <a:gd name="T24" fmla="*/ 192 w 357"/>
                <a:gd name="T25" fmla="*/ 55 h 345"/>
                <a:gd name="T26" fmla="*/ 167 w 357"/>
                <a:gd name="T27" fmla="*/ 63 h 345"/>
                <a:gd name="T28" fmla="*/ 165 w 357"/>
                <a:gd name="T29" fmla="*/ 55 h 345"/>
                <a:gd name="T30" fmla="*/ 154 w 357"/>
                <a:gd name="T31" fmla="*/ 63 h 345"/>
                <a:gd name="T32" fmla="*/ 156 w 357"/>
                <a:gd name="T33" fmla="*/ 84 h 345"/>
                <a:gd name="T34" fmla="*/ 135 w 357"/>
                <a:gd name="T35" fmla="*/ 114 h 345"/>
                <a:gd name="T36" fmla="*/ 133 w 357"/>
                <a:gd name="T37" fmla="*/ 122 h 345"/>
                <a:gd name="T38" fmla="*/ 133 w 357"/>
                <a:gd name="T39" fmla="*/ 131 h 345"/>
                <a:gd name="T40" fmla="*/ 95 w 357"/>
                <a:gd name="T41" fmla="*/ 147 h 345"/>
                <a:gd name="T42" fmla="*/ 74 w 357"/>
                <a:gd name="T43" fmla="*/ 133 h 345"/>
                <a:gd name="T44" fmla="*/ 36 w 357"/>
                <a:gd name="T45" fmla="*/ 194 h 345"/>
                <a:gd name="T46" fmla="*/ 8 w 357"/>
                <a:gd name="T47" fmla="*/ 238 h 345"/>
                <a:gd name="T48" fmla="*/ 8 w 357"/>
                <a:gd name="T49" fmla="*/ 265 h 345"/>
                <a:gd name="T50" fmla="*/ 17 w 357"/>
                <a:gd name="T51" fmla="*/ 265 h 345"/>
                <a:gd name="T52" fmla="*/ 55 w 357"/>
                <a:gd name="T53" fmla="*/ 251 h 345"/>
                <a:gd name="T54" fmla="*/ 76 w 357"/>
                <a:gd name="T55" fmla="*/ 257 h 345"/>
                <a:gd name="T56" fmla="*/ 70 w 357"/>
                <a:gd name="T57" fmla="*/ 265 h 345"/>
                <a:gd name="T58" fmla="*/ 65 w 357"/>
                <a:gd name="T59" fmla="*/ 291 h 345"/>
                <a:gd name="T60" fmla="*/ 70 w 357"/>
                <a:gd name="T61" fmla="*/ 310 h 345"/>
                <a:gd name="T62" fmla="*/ 80 w 357"/>
                <a:gd name="T63" fmla="*/ 314 h 345"/>
                <a:gd name="T64" fmla="*/ 99 w 357"/>
                <a:gd name="T65" fmla="*/ 316 h 345"/>
                <a:gd name="T66" fmla="*/ 103 w 357"/>
                <a:gd name="T67" fmla="*/ 314 h 345"/>
                <a:gd name="T68" fmla="*/ 122 w 357"/>
                <a:gd name="T69" fmla="*/ 308 h 345"/>
                <a:gd name="T70" fmla="*/ 135 w 357"/>
                <a:gd name="T71" fmla="*/ 297 h 345"/>
                <a:gd name="T72" fmla="*/ 139 w 357"/>
                <a:gd name="T73" fmla="*/ 306 h 345"/>
                <a:gd name="T74" fmla="*/ 158 w 357"/>
                <a:gd name="T75" fmla="*/ 329 h 345"/>
                <a:gd name="T76" fmla="*/ 169 w 357"/>
                <a:gd name="T77" fmla="*/ 333 h 345"/>
                <a:gd name="T78" fmla="*/ 175 w 357"/>
                <a:gd name="T79" fmla="*/ 341 h 345"/>
                <a:gd name="T80" fmla="*/ 188 w 357"/>
                <a:gd name="T81" fmla="*/ 341 h 345"/>
                <a:gd name="T82" fmla="*/ 194 w 357"/>
                <a:gd name="T83" fmla="*/ 333 h 345"/>
                <a:gd name="T84" fmla="*/ 205 w 357"/>
                <a:gd name="T85" fmla="*/ 316 h 345"/>
                <a:gd name="T86" fmla="*/ 203 w 357"/>
                <a:gd name="T87" fmla="*/ 310 h 345"/>
                <a:gd name="T88" fmla="*/ 224 w 357"/>
                <a:gd name="T89" fmla="*/ 289 h 345"/>
                <a:gd name="T90" fmla="*/ 236 w 357"/>
                <a:gd name="T91" fmla="*/ 278 h 345"/>
                <a:gd name="T92" fmla="*/ 270 w 357"/>
                <a:gd name="T93" fmla="*/ 267 h 345"/>
                <a:gd name="T94" fmla="*/ 262 w 357"/>
                <a:gd name="T95" fmla="*/ 236 h 345"/>
                <a:gd name="T96" fmla="*/ 241 w 357"/>
                <a:gd name="T97" fmla="*/ 223 h 345"/>
                <a:gd name="T98" fmla="*/ 224 w 357"/>
                <a:gd name="T99" fmla="*/ 198 h 345"/>
                <a:gd name="T100" fmla="*/ 236 w 357"/>
                <a:gd name="T101" fmla="*/ 185 h 345"/>
                <a:gd name="T102" fmla="*/ 247 w 357"/>
                <a:gd name="T103" fmla="*/ 170 h 345"/>
                <a:gd name="T104" fmla="*/ 287 w 357"/>
                <a:gd name="T105" fmla="*/ 173 h 345"/>
                <a:gd name="T106" fmla="*/ 304 w 357"/>
                <a:gd name="T107" fmla="*/ 139 h 345"/>
                <a:gd name="T108" fmla="*/ 308 w 357"/>
                <a:gd name="T109" fmla="*/ 112 h 345"/>
                <a:gd name="T110" fmla="*/ 329 w 357"/>
                <a:gd name="T111" fmla="*/ 76 h 345"/>
                <a:gd name="T112" fmla="*/ 337 w 357"/>
                <a:gd name="T113" fmla="*/ 69 h 345"/>
                <a:gd name="T114" fmla="*/ 356 w 357"/>
                <a:gd name="T115" fmla="*/ 5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7" h="345">
                  <a:moveTo>
                    <a:pt x="357" y="44"/>
                  </a:moveTo>
                  <a:lnTo>
                    <a:pt x="354" y="42"/>
                  </a:lnTo>
                  <a:lnTo>
                    <a:pt x="348" y="44"/>
                  </a:lnTo>
                  <a:lnTo>
                    <a:pt x="342" y="42"/>
                  </a:lnTo>
                  <a:lnTo>
                    <a:pt x="338" y="40"/>
                  </a:lnTo>
                  <a:lnTo>
                    <a:pt x="327" y="44"/>
                  </a:lnTo>
                  <a:lnTo>
                    <a:pt x="321" y="46"/>
                  </a:lnTo>
                  <a:lnTo>
                    <a:pt x="314" y="44"/>
                  </a:lnTo>
                  <a:lnTo>
                    <a:pt x="310" y="46"/>
                  </a:lnTo>
                  <a:lnTo>
                    <a:pt x="302" y="46"/>
                  </a:lnTo>
                  <a:lnTo>
                    <a:pt x="299" y="50"/>
                  </a:lnTo>
                  <a:lnTo>
                    <a:pt x="291" y="52"/>
                  </a:lnTo>
                  <a:lnTo>
                    <a:pt x="281" y="48"/>
                  </a:lnTo>
                  <a:lnTo>
                    <a:pt x="281" y="44"/>
                  </a:lnTo>
                  <a:lnTo>
                    <a:pt x="289" y="38"/>
                  </a:lnTo>
                  <a:lnTo>
                    <a:pt x="289" y="36"/>
                  </a:lnTo>
                  <a:lnTo>
                    <a:pt x="291" y="34"/>
                  </a:lnTo>
                  <a:lnTo>
                    <a:pt x="291" y="33"/>
                  </a:lnTo>
                  <a:lnTo>
                    <a:pt x="291" y="29"/>
                  </a:lnTo>
                  <a:lnTo>
                    <a:pt x="289" y="25"/>
                  </a:lnTo>
                  <a:lnTo>
                    <a:pt x="289" y="19"/>
                  </a:lnTo>
                  <a:lnTo>
                    <a:pt x="291" y="17"/>
                  </a:lnTo>
                  <a:lnTo>
                    <a:pt x="293" y="19"/>
                  </a:lnTo>
                  <a:lnTo>
                    <a:pt x="295" y="23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9" y="21"/>
                  </a:lnTo>
                  <a:lnTo>
                    <a:pt x="299" y="17"/>
                  </a:lnTo>
                  <a:lnTo>
                    <a:pt x="297" y="15"/>
                  </a:lnTo>
                  <a:lnTo>
                    <a:pt x="297" y="14"/>
                  </a:lnTo>
                  <a:lnTo>
                    <a:pt x="299" y="12"/>
                  </a:lnTo>
                  <a:lnTo>
                    <a:pt x="300" y="10"/>
                  </a:lnTo>
                  <a:lnTo>
                    <a:pt x="300" y="8"/>
                  </a:lnTo>
                  <a:lnTo>
                    <a:pt x="302" y="6"/>
                  </a:lnTo>
                  <a:lnTo>
                    <a:pt x="300" y="4"/>
                  </a:lnTo>
                  <a:lnTo>
                    <a:pt x="299" y="4"/>
                  </a:lnTo>
                  <a:lnTo>
                    <a:pt x="297" y="6"/>
                  </a:lnTo>
                  <a:lnTo>
                    <a:pt x="293" y="8"/>
                  </a:lnTo>
                  <a:lnTo>
                    <a:pt x="291" y="8"/>
                  </a:lnTo>
                  <a:lnTo>
                    <a:pt x="289" y="6"/>
                  </a:lnTo>
                  <a:lnTo>
                    <a:pt x="285" y="0"/>
                  </a:lnTo>
                  <a:lnTo>
                    <a:pt x="272" y="0"/>
                  </a:lnTo>
                  <a:lnTo>
                    <a:pt x="264" y="6"/>
                  </a:lnTo>
                  <a:lnTo>
                    <a:pt x="251" y="8"/>
                  </a:lnTo>
                  <a:lnTo>
                    <a:pt x="247" y="10"/>
                  </a:lnTo>
                  <a:lnTo>
                    <a:pt x="249" y="14"/>
                  </a:lnTo>
                  <a:lnTo>
                    <a:pt x="251" y="15"/>
                  </a:lnTo>
                  <a:lnTo>
                    <a:pt x="253" y="19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5" y="27"/>
                  </a:lnTo>
                  <a:lnTo>
                    <a:pt x="253" y="29"/>
                  </a:lnTo>
                  <a:lnTo>
                    <a:pt x="247" y="31"/>
                  </a:lnTo>
                  <a:lnTo>
                    <a:pt x="241" y="29"/>
                  </a:lnTo>
                  <a:lnTo>
                    <a:pt x="234" y="31"/>
                  </a:lnTo>
                  <a:lnTo>
                    <a:pt x="230" y="33"/>
                  </a:lnTo>
                  <a:lnTo>
                    <a:pt x="226" y="36"/>
                  </a:lnTo>
                  <a:lnTo>
                    <a:pt x="217" y="40"/>
                  </a:lnTo>
                  <a:lnTo>
                    <a:pt x="207" y="40"/>
                  </a:lnTo>
                  <a:lnTo>
                    <a:pt x="205" y="38"/>
                  </a:lnTo>
                  <a:lnTo>
                    <a:pt x="194" y="38"/>
                  </a:lnTo>
                  <a:lnTo>
                    <a:pt x="192" y="55"/>
                  </a:lnTo>
                  <a:lnTo>
                    <a:pt x="184" y="59"/>
                  </a:lnTo>
                  <a:lnTo>
                    <a:pt x="181" y="61"/>
                  </a:lnTo>
                  <a:lnTo>
                    <a:pt x="171" y="61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3" y="63"/>
                  </a:lnTo>
                  <a:lnTo>
                    <a:pt x="163" y="63"/>
                  </a:lnTo>
                  <a:lnTo>
                    <a:pt x="163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60" y="55"/>
                  </a:lnTo>
                  <a:lnTo>
                    <a:pt x="156" y="57"/>
                  </a:lnTo>
                  <a:lnTo>
                    <a:pt x="154" y="59"/>
                  </a:lnTo>
                  <a:lnTo>
                    <a:pt x="154" y="63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6" y="78"/>
                  </a:lnTo>
                  <a:lnTo>
                    <a:pt x="156" y="84"/>
                  </a:lnTo>
                  <a:lnTo>
                    <a:pt x="150" y="92"/>
                  </a:lnTo>
                  <a:lnTo>
                    <a:pt x="146" y="95"/>
                  </a:lnTo>
                  <a:lnTo>
                    <a:pt x="143" y="97"/>
                  </a:lnTo>
                  <a:lnTo>
                    <a:pt x="129" y="101"/>
                  </a:lnTo>
                  <a:lnTo>
                    <a:pt x="135" y="114"/>
                  </a:lnTo>
                  <a:lnTo>
                    <a:pt x="135" y="116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6"/>
                  </a:lnTo>
                  <a:lnTo>
                    <a:pt x="133" y="128"/>
                  </a:lnTo>
                  <a:lnTo>
                    <a:pt x="133" y="131"/>
                  </a:lnTo>
                  <a:lnTo>
                    <a:pt x="129" y="137"/>
                  </a:lnTo>
                  <a:lnTo>
                    <a:pt x="124" y="139"/>
                  </a:lnTo>
                  <a:lnTo>
                    <a:pt x="122" y="141"/>
                  </a:lnTo>
                  <a:lnTo>
                    <a:pt x="108" y="143"/>
                  </a:lnTo>
                  <a:lnTo>
                    <a:pt x="95" y="147"/>
                  </a:lnTo>
                  <a:lnTo>
                    <a:pt x="93" y="143"/>
                  </a:lnTo>
                  <a:lnTo>
                    <a:pt x="86" y="143"/>
                  </a:lnTo>
                  <a:lnTo>
                    <a:pt x="82" y="141"/>
                  </a:lnTo>
                  <a:lnTo>
                    <a:pt x="78" y="137"/>
                  </a:lnTo>
                  <a:lnTo>
                    <a:pt x="74" y="133"/>
                  </a:lnTo>
                  <a:lnTo>
                    <a:pt x="61" y="139"/>
                  </a:lnTo>
                  <a:lnTo>
                    <a:pt x="49" y="147"/>
                  </a:lnTo>
                  <a:lnTo>
                    <a:pt x="46" y="170"/>
                  </a:lnTo>
                  <a:lnTo>
                    <a:pt x="40" y="189"/>
                  </a:lnTo>
                  <a:lnTo>
                    <a:pt x="36" y="194"/>
                  </a:lnTo>
                  <a:lnTo>
                    <a:pt x="30" y="196"/>
                  </a:lnTo>
                  <a:lnTo>
                    <a:pt x="28" y="200"/>
                  </a:lnTo>
                  <a:lnTo>
                    <a:pt x="17" y="200"/>
                  </a:lnTo>
                  <a:lnTo>
                    <a:pt x="23" y="227"/>
                  </a:lnTo>
                  <a:lnTo>
                    <a:pt x="8" y="238"/>
                  </a:lnTo>
                  <a:lnTo>
                    <a:pt x="0" y="246"/>
                  </a:lnTo>
                  <a:lnTo>
                    <a:pt x="6" y="259"/>
                  </a:lnTo>
                  <a:lnTo>
                    <a:pt x="6" y="261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9" y="267"/>
                  </a:lnTo>
                  <a:lnTo>
                    <a:pt x="15" y="265"/>
                  </a:lnTo>
                  <a:lnTo>
                    <a:pt x="17" y="265"/>
                  </a:lnTo>
                  <a:lnTo>
                    <a:pt x="19" y="263"/>
                  </a:lnTo>
                  <a:lnTo>
                    <a:pt x="28" y="259"/>
                  </a:lnTo>
                  <a:lnTo>
                    <a:pt x="30" y="255"/>
                  </a:lnTo>
                  <a:lnTo>
                    <a:pt x="51" y="249"/>
                  </a:lnTo>
                  <a:lnTo>
                    <a:pt x="55" y="251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9" y="255"/>
                  </a:lnTo>
                  <a:lnTo>
                    <a:pt x="61" y="257"/>
                  </a:lnTo>
                  <a:lnTo>
                    <a:pt x="76" y="257"/>
                  </a:lnTo>
                  <a:lnTo>
                    <a:pt x="74" y="263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0" y="278"/>
                  </a:lnTo>
                  <a:lnTo>
                    <a:pt x="66" y="282"/>
                  </a:lnTo>
                  <a:lnTo>
                    <a:pt x="65" y="286"/>
                  </a:lnTo>
                  <a:lnTo>
                    <a:pt x="65" y="291"/>
                  </a:lnTo>
                  <a:lnTo>
                    <a:pt x="63" y="316"/>
                  </a:lnTo>
                  <a:lnTo>
                    <a:pt x="65" y="316"/>
                  </a:lnTo>
                  <a:lnTo>
                    <a:pt x="70" y="316"/>
                  </a:lnTo>
                  <a:lnTo>
                    <a:pt x="68" y="312"/>
                  </a:lnTo>
                  <a:lnTo>
                    <a:pt x="70" y="310"/>
                  </a:lnTo>
                  <a:lnTo>
                    <a:pt x="74" y="310"/>
                  </a:lnTo>
                  <a:lnTo>
                    <a:pt x="76" y="310"/>
                  </a:lnTo>
                  <a:lnTo>
                    <a:pt x="76" y="308"/>
                  </a:lnTo>
                  <a:lnTo>
                    <a:pt x="78" y="310"/>
                  </a:lnTo>
                  <a:lnTo>
                    <a:pt x="80" y="314"/>
                  </a:lnTo>
                  <a:lnTo>
                    <a:pt x="82" y="316"/>
                  </a:lnTo>
                  <a:lnTo>
                    <a:pt x="84" y="316"/>
                  </a:lnTo>
                  <a:lnTo>
                    <a:pt x="95" y="314"/>
                  </a:lnTo>
                  <a:lnTo>
                    <a:pt x="97" y="314"/>
                  </a:lnTo>
                  <a:lnTo>
                    <a:pt x="99" y="316"/>
                  </a:lnTo>
                  <a:lnTo>
                    <a:pt x="99" y="318"/>
                  </a:lnTo>
                  <a:lnTo>
                    <a:pt x="101" y="318"/>
                  </a:lnTo>
                  <a:lnTo>
                    <a:pt x="103" y="318"/>
                  </a:lnTo>
                  <a:lnTo>
                    <a:pt x="103" y="316"/>
                  </a:lnTo>
                  <a:lnTo>
                    <a:pt x="103" y="314"/>
                  </a:lnTo>
                  <a:lnTo>
                    <a:pt x="103" y="312"/>
                  </a:lnTo>
                  <a:lnTo>
                    <a:pt x="106" y="310"/>
                  </a:lnTo>
                  <a:lnTo>
                    <a:pt x="110" y="310"/>
                  </a:lnTo>
                  <a:lnTo>
                    <a:pt x="118" y="308"/>
                  </a:lnTo>
                  <a:lnTo>
                    <a:pt x="122" y="308"/>
                  </a:lnTo>
                  <a:lnTo>
                    <a:pt x="125" y="305"/>
                  </a:lnTo>
                  <a:lnTo>
                    <a:pt x="127" y="303"/>
                  </a:lnTo>
                  <a:lnTo>
                    <a:pt x="129" y="299"/>
                  </a:lnTo>
                  <a:lnTo>
                    <a:pt x="133" y="297"/>
                  </a:lnTo>
                  <a:lnTo>
                    <a:pt x="135" y="297"/>
                  </a:lnTo>
                  <a:lnTo>
                    <a:pt x="137" y="297"/>
                  </a:lnTo>
                  <a:lnTo>
                    <a:pt x="141" y="301"/>
                  </a:lnTo>
                  <a:lnTo>
                    <a:pt x="143" y="303"/>
                  </a:lnTo>
                  <a:lnTo>
                    <a:pt x="141" y="303"/>
                  </a:lnTo>
                  <a:lnTo>
                    <a:pt x="139" y="306"/>
                  </a:lnTo>
                  <a:lnTo>
                    <a:pt x="141" y="310"/>
                  </a:lnTo>
                  <a:lnTo>
                    <a:pt x="148" y="324"/>
                  </a:lnTo>
                  <a:lnTo>
                    <a:pt x="150" y="326"/>
                  </a:lnTo>
                  <a:lnTo>
                    <a:pt x="156" y="327"/>
                  </a:lnTo>
                  <a:lnTo>
                    <a:pt x="158" y="329"/>
                  </a:lnTo>
                  <a:lnTo>
                    <a:pt x="162" y="333"/>
                  </a:lnTo>
                  <a:lnTo>
                    <a:pt x="163" y="335"/>
                  </a:lnTo>
                  <a:lnTo>
                    <a:pt x="165" y="337"/>
                  </a:lnTo>
                  <a:lnTo>
                    <a:pt x="165" y="337"/>
                  </a:lnTo>
                  <a:lnTo>
                    <a:pt x="169" y="333"/>
                  </a:lnTo>
                  <a:lnTo>
                    <a:pt x="171" y="333"/>
                  </a:lnTo>
                  <a:lnTo>
                    <a:pt x="173" y="339"/>
                  </a:lnTo>
                  <a:lnTo>
                    <a:pt x="173" y="339"/>
                  </a:lnTo>
                  <a:lnTo>
                    <a:pt x="175" y="341"/>
                  </a:lnTo>
                  <a:lnTo>
                    <a:pt x="175" y="341"/>
                  </a:lnTo>
                  <a:lnTo>
                    <a:pt x="177" y="343"/>
                  </a:lnTo>
                  <a:lnTo>
                    <a:pt x="181" y="341"/>
                  </a:lnTo>
                  <a:lnTo>
                    <a:pt x="184" y="341"/>
                  </a:lnTo>
                  <a:lnTo>
                    <a:pt x="186" y="341"/>
                  </a:lnTo>
                  <a:lnTo>
                    <a:pt x="188" y="341"/>
                  </a:lnTo>
                  <a:lnTo>
                    <a:pt x="188" y="341"/>
                  </a:lnTo>
                  <a:lnTo>
                    <a:pt x="190" y="343"/>
                  </a:lnTo>
                  <a:lnTo>
                    <a:pt x="192" y="345"/>
                  </a:lnTo>
                  <a:lnTo>
                    <a:pt x="196" y="335"/>
                  </a:lnTo>
                  <a:lnTo>
                    <a:pt x="194" y="333"/>
                  </a:lnTo>
                  <a:lnTo>
                    <a:pt x="196" y="327"/>
                  </a:lnTo>
                  <a:lnTo>
                    <a:pt x="198" y="326"/>
                  </a:lnTo>
                  <a:lnTo>
                    <a:pt x="200" y="322"/>
                  </a:lnTo>
                  <a:lnTo>
                    <a:pt x="205" y="318"/>
                  </a:lnTo>
                  <a:lnTo>
                    <a:pt x="205" y="316"/>
                  </a:lnTo>
                  <a:lnTo>
                    <a:pt x="205" y="314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0"/>
                  </a:lnTo>
                  <a:lnTo>
                    <a:pt x="207" y="303"/>
                  </a:lnTo>
                  <a:lnTo>
                    <a:pt x="217" y="295"/>
                  </a:lnTo>
                  <a:lnTo>
                    <a:pt x="221" y="293"/>
                  </a:lnTo>
                  <a:lnTo>
                    <a:pt x="222" y="289"/>
                  </a:lnTo>
                  <a:lnTo>
                    <a:pt x="224" y="289"/>
                  </a:lnTo>
                  <a:lnTo>
                    <a:pt x="228" y="287"/>
                  </a:lnTo>
                  <a:lnTo>
                    <a:pt x="228" y="287"/>
                  </a:lnTo>
                  <a:lnTo>
                    <a:pt x="230" y="286"/>
                  </a:lnTo>
                  <a:lnTo>
                    <a:pt x="232" y="282"/>
                  </a:lnTo>
                  <a:lnTo>
                    <a:pt x="236" y="278"/>
                  </a:lnTo>
                  <a:lnTo>
                    <a:pt x="241" y="276"/>
                  </a:lnTo>
                  <a:lnTo>
                    <a:pt x="249" y="276"/>
                  </a:lnTo>
                  <a:lnTo>
                    <a:pt x="251" y="272"/>
                  </a:lnTo>
                  <a:lnTo>
                    <a:pt x="268" y="268"/>
                  </a:lnTo>
                  <a:lnTo>
                    <a:pt x="270" y="267"/>
                  </a:lnTo>
                  <a:lnTo>
                    <a:pt x="272" y="265"/>
                  </a:lnTo>
                  <a:lnTo>
                    <a:pt x="274" y="263"/>
                  </a:lnTo>
                  <a:lnTo>
                    <a:pt x="291" y="249"/>
                  </a:lnTo>
                  <a:lnTo>
                    <a:pt x="283" y="234"/>
                  </a:lnTo>
                  <a:lnTo>
                    <a:pt x="262" y="236"/>
                  </a:lnTo>
                  <a:lnTo>
                    <a:pt x="257" y="234"/>
                  </a:lnTo>
                  <a:lnTo>
                    <a:pt x="245" y="232"/>
                  </a:lnTo>
                  <a:lnTo>
                    <a:pt x="243" y="227"/>
                  </a:lnTo>
                  <a:lnTo>
                    <a:pt x="243" y="225"/>
                  </a:lnTo>
                  <a:lnTo>
                    <a:pt x="241" y="223"/>
                  </a:lnTo>
                  <a:lnTo>
                    <a:pt x="234" y="217"/>
                  </a:lnTo>
                  <a:lnTo>
                    <a:pt x="232" y="213"/>
                  </a:lnTo>
                  <a:lnTo>
                    <a:pt x="230" y="206"/>
                  </a:lnTo>
                  <a:lnTo>
                    <a:pt x="226" y="200"/>
                  </a:lnTo>
                  <a:lnTo>
                    <a:pt x="224" y="198"/>
                  </a:lnTo>
                  <a:lnTo>
                    <a:pt x="221" y="189"/>
                  </a:lnTo>
                  <a:lnTo>
                    <a:pt x="224" y="187"/>
                  </a:lnTo>
                  <a:lnTo>
                    <a:pt x="226" y="185"/>
                  </a:lnTo>
                  <a:lnTo>
                    <a:pt x="228" y="185"/>
                  </a:lnTo>
                  <a:lnTo>
                    <a:pt x="236" y="185"/>
                  </a:lnTo>
                  <a:lnTo>
                    <a:pt x="238" y="183"/>
                  </a:lnTo>
                  <a:lnTo>
                    <a:pt x="240" y="179"/>
                  </a:lnTo>
                  <a:lnTo>
                    <a:pt x="241" y="175"/>
                  </a:lnTo>
                  <a:lnTo>
                    <a:pt x="245" y="170"/>
                  </a:lnTo>
                  <a:lnTo>
                    <a:pt x="247" y="170"/>
                  </a:lnTo>
                  <a:lnTo>
                    <a:pt x="264" y="170"/>
                  </a:lnTo>
                  <a:lnTo>
                    <a:pt x="266" y="170"/>
                  </a:lnTo>
                  <a:lnTo>
                    <a:pt x="272" y="171"/>
                  </a:lnTo>
                  <a:lnTo>
                    <a:pt x="274" y="173"/>
                  </a:lnTo>
                  <a:lnTo>
                    <a:pt x="287" y="173"/>
                  </a:lnTo>
                  <a:lnTo>
                    <a:pt x="289" y="166"/>
                  </a:lnTo>
                  <a:lnTo>
                    <a:pt x="295" y="149"/>
                  </a:lnTo>
                  <a:lnTo>
                    <a:pt x="300" y="145"/>
                  </a:lnTo>
                  <a:lnTo>
                    <a:pt x="302" y="141"/>
                  </a:lnTo>
                  <a:lnTo>
                    <a:pt x="304" y="139"/>
                  </a:lnTo>
                  <a:lnTo>
                    <a:pt x="304" y="135"/>
                  </a:lnTo>
                  <a:lnTo>
                    <a:pt x="304" y="131"/>
                  </a:lnTo>
                  <a:lnTo>
                    <a:pt x="308" y="124"/>
                  </a:lnTo>
                  <a:lnTo>
                    <a:pt x="310" y="116"/>
                  </a:lnTo>
                  <a:lnTo>
                    <a:pt x="308" y="112"/>
                  </a:lnTo>
                  <a:lnTo>
                    <a:pt x="310" y="107"/>
                  </a:lnTo>
                  <a:lnTo>
                    <a:pt x="321" y="97"/>
                  </a:lnTo>
                  <a:lnTo>
                    <a:pt x="323" y="86"/>
                  </a:lnTo>
                  <a:lnTo>
                    <a:pt x="329" y="80"/>
                  </a:lnTo>
                  <a:lnTo>
                    <a:pt x="329" y="76"/>
                  </a:lnTo>
                  <a:lnTo>
                    <a:pt x="331" y="74"/>
                  </a:lnTo>
                  <a:lnTo>
                    <a:pt x="331" y="73"/>
                  </a:lnTo>
                  <a:lnTo>
                    <a:pt x="331" y="73"/>
                  </a:lnTo>
                  <a:lnTo>
                    <a:pt x="331" y="71"/>
                  </a:lnTo>
                  <a:lnTo>
                    <a:pt x="337" y="69"/>
                  </a:lnTo>
                  <a:lnTo>
                    <a:pt x="338" y="65"/>
                  </a:lnTo>
                  <a:lnTo>
                    <a:pt x="338" y="63"/>
                  </a:lnTo>
                  <a:lnTo>
                    <a:pt x="342" y="59"/>
                  </a:lnTo>
                  <a:lnTo>
                    <a:pt x="352" y="59"/>
                  </a:lnTo>
                  <a:lnTo>
                    <a:pt x="356" y="52"/>
                  </a:lnTo>
                  <a:lnTo>
                    <a:pt x="357" y="48"/>
                  </a:lnTo>
                  <a:lnTo>
                    <a:pt x="357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EF8CF29-8874-174E-A3C2-73A11FBFF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6707" y="2330514"/>
              <a:ext cx="1489075" cy="1247775"/>
            </a:xfrm>
            <a:custGeom>
              <a:avLst/>
              <a:gdLst>
                <a:gd name="T0" fmla="*/ 928 w 938"/>
                <a:gd name="T1" fmla="*/ 150 h 786"/>
                <a:gd name="T2" fmla="*/ 917 w 938"/>
                <a:gd name="T3" fmla="*/ 160 h 786"/>
                <a:gd name="T4" fmla="*/ 896 w 938"/>
                <a:gd name="T5" fmla="*/ 137 h 786"/>
                <a:gd name="T6" fmla="*/ 871 w 938"/>
                <a:gd name="T7" fmla="*/ 108 h 786"/>
                <a:gd name="T8" fmla="*/ 854 w 938"/>
                <a:gd name="T9" fmla="*/ 101 h 786"/>
                <a:gd name="T10" fmla="*/ 826 w 938"/>
                <a:gd name="T11" fmla="*/ 93 h 786"/>
                <a:gd name="T12" fmla="*/ 814 w 938"/>
                <a:gd name="T13" fmla="*/ 70 h 786"/>
                <a:gd name="T14" fmla="*/ 782 w 938"/>
                <a:gd name="T15" fmla="*/ 72 h 786"/>
                <a:gd name="T16" fmla="*/ 740 w 938"/>
                <a:gd name="T17" fmla="*/ 59 h 786"/>
                <a:gd name="T18" fmla="*/ 717 w 938"/>
                <a:gd name="T19" fmla="*/ 57 h 786"/>
                <a:gd name="T20" fmla="*/ 698 w 938"/>
                <a:gd name="T21" fmla="*/ 51 h 786"/>
                <a:gd name="T22" fmla="*/ 660 w 938"/>
                <a:gd name="T23" fmla="*/ 36 h 786"/>
                <a:gd name="T24" fmla="*/ 624 w 938"/>
                <a:gd name="T25" fmla="*/ 0 h 786"/>
                <a:gd name="T26" fmla="*/ 586 w 938"/>
                <a:gd name="T27" fmla="*/ 17 h 786"/>
                <a:gd name="T28" fmla="*/ 548 w 938"/>
                <a:gd name="T29" fmla="*/ 25 h 786"/>
                <a:gd name="T30" fmla="*/ 489 w 938"/>
                <a:gd name="T31" fmla="*/ 53 h 786"/>
                <a:gd name="T32" fmla="*/ 434 w 938"/>
                <a:gd name="T33" fmla="*/ 48 h 786"/>
                <a:gd name="T34" fmla="*/ 405 w 938"/>
                <a:gd name="T35" fmla="*/ 67 h 786"/>
                <a:gd name="T36" fmla="*/ 373 w 938"/>
                <a:gd name="T37" fmla="*/ 87 h 786"/>
                <a:gd name="T38" fmla="*/ 373 w 938"/>
                <a:gd name="T39" fmla="*/ 137 h 786"/>
                <a:gd name="T40" fmla="*/ 329 w 938"/>
                <a:gd name="T41" fmla="*/ 146 h 786"/>
                <a:gd name="T42" fmla="*/ 295 w 938"/>
                <a:gd name="T43" fmla="*/ 192 h 786"/>
                <a:gd name="T44" fmla="*/ 289 w 938"/>
                <a:gd name="T45" fmla="*/ 198 h 786"/>
                <a:gd name="T46" fmla="*/ 251 w 938"/>
                <a:gd name="T47" fmla="*/ 177 h 786"/>
                <a:gd name="T48" fmla="*/ 206 w 938"/>
                <a:gd name="T49" fmla="*/ 196 h 786"/>
                <a:gd name="T50" fmla="*/ 160 w 938"/>
                <a:gd name="T51" fmla="*/ 217 h 786"/>
                <a:gd name="T52" fmla="*/ 135 w 938"/>
                <a:gd name="T53" fmla="*/ 245 h 786"/>
                <a:gd name="T54" fmla="*/ 110 w 938"/>
                <a:gd name="T55" fmla="*/ 295 h 786"/>
                <a:gd name="T56" fmla="*/ 88 w 938"/>
                <a:gd name="T57" fmla="*/ 377 h 786"/>
                <a:gd name="T58" fmla="*/ 23 w 938"/>
                <a:gd name="T59" fmla="*/ 607 h 786"/>
                <a:gd name="T60" fmla="*/ 63 w 938"/>
                <a:gd name="T61" fmla="*/ 645 h 786"/>
                <a:gd name="T62" fmla="*/ 110 w 938"/>
                <a:gd name="T63" fmla="*/ 702 h 786"/>
                <a:gd name="T64" fmla="*/ 183 w 938"/>
                <a:gd name="T65" fmla="*/ 763 h 786"/>
                <a:gd name="T66" fmla="*/ 232 w 938"/>
                <a:gd name="T67" fmla="*/ 784 h 786"/>
                <a:gd name="T68" fmla="*/ 270 w 938"/>
                <a:gd name="T69" fmla="*/ 759 h 786"/>
                <a:gd name="T70" fmla="*/ 320 w 938"/>
                <a:gd name="T71" fmla="*/ 751 h 786"/>
                <a:gd name="T72" fmla="*/ 382 w 938"/>
                <a:gd name="T73" fmla="*/ 780 h 786"/>
                <a:gd name="T74" fmla="*/ 413 w 938"/>
                <a:gd name="T75" fmla="*/ 782 h 786"/>
                <a:gd name="T76" fmla="*/ 449 w 938"/>
                <a:gd name="T77" fmla="*/ 774 h 786"/>
                <a:gd name="T78" fmla="*/ 481 w 938"/>
                <a:gd name="T79" fmla="*/ 751 h 786"/>
                <a:gd name="T80" fmla="*/ 510 w 938"/>
                <a:gd name="T81" fmla="*/ 748 h 786"/>
                <a:gd name="T82" fmla="*/ 523 w 938"/>
                <a:gd name="T83" fmla="*/ 727 h 786"/>
                <a:gd name="T84" fmla="*/ 519 w 938"/>
                <a:gd name="T85" fmla="*/ 698 h 786"/>
                <a:gd name="T86" fmla="*/ 489 w 938"/>
                <a:gd name="T87" fmla="*/ 633 h 786"/>
                <a:gd name="T88" fmla="*/ 468 w 938"/>
                <a:gd name="T89" fmla="*/ 571 h 786"/>
                <a:gd name="T90" fmla="*/ 512 w 938"/>
                <a:gd name="T91" fmla="*/ 555 h 786"/>
                <a:gd name="T92" fmla="*/ 529 w 938"/>
                <a:gd name="T93" fmla="*/ 525 h 786"/>
                <a:gd name="T94" fmla="*/ 550 w 938"/>
                <a:gd name="T95" fmla="*/ 493 h 786"/>
                <a:gd name="T96" fmla="*/ 573 w 938"/>
                <a:gd name="T97" fmla="*/ 458 h 786"/>
                <a:gd name="T98" fmla="*/ 590 w 938"/>
                <a:gd name="T99" fmla="*/ 437 h 786"/>
                <a:gd name="T100" fmla="*/ 635 w 938"/>
                <a:gd name="T101" fmla="*/ 424 h 786"/>
                <a:gd name="T102" fmla="*/ 698 w 938"/>
                <a:gd name="T103" fmla="*/ 378 h 786"/>
                <a:gd name="T104" fmla="*/ 774 w 938"/>
                <a:gd name="T105" fmla="*/ 405 h 786"/>
                <a:gd name="T106" fmla="*/ 793 w 938"/>
                <a:gd name="T107" fmla="*/ 377 h 786"/>
                <a:gd name="T108" fmla="*/ 839 w 938"/>
                <a:gd name="T109" fmla="*/ 356 h 786"/>
                <a:gd name="T110" fmla="*/ 875 w 938"/>
                <a:gd name="T111" fmla="*/ 327 h 786"/>
                <a:gd name="T112" fmla="*/ 919 w 938"/>
                <a:gd name="T113" fmla="*/ 287 h 786"/>
                <a:gd name="T114" fmla="*/ 917 w 938"/>
                <a:gd name="T115" fmla="*/ 253 h 786"/>
                <a:gd name="T116" fmla="*/ 928 w 938"/>
                <a:gd name="T117" fmla="*/ 219 h 786"/>
                <a:gd name="T118" fmla="*/ 924 w 938"/>
                <a:gd name="T119" fmla="*/ 188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786">
                  <a:moveTo>
                    <a:pt x="938" y="171"/>
                  </a:moveTo>
                  <a:lnTo>
                    <a:pt x="936" y="169"/>
                  </a:lnTo>
                  <a:lnTo>
                    <a:pt x="936" y="167"/>
                  </a:lnTo>
                  <a:lnTo>
                    <a:pt x="934" y="167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928" y="164"/>
                  </a:lnTo>
                  <a:lnTo>
                    <a:pt x="928" y="162"/>
                  </a:lnTo>
                  <a:lnTo>
                    <a:pt x="928" y="160"/>
                  </a:lnTo>
                  <a:lnTo>
                    <a:pt x="928" y="158"/>
                  </a:lnTo>
                  <a:lnTo>
                    <a:pt x="928" y="158"/>
                  </a:lnTo>
                  <a:lnTo>
                    <a:pt x="928" y="156"/>
                  </a:lnTo>
                  <a:lnTo>
                    <a:pt x="938" y="150"/>
                  </a:lnTo>
                  <a:lnTo>
                    <a:pt x="934" y="150"/>
                  </a:lnTo>
                  <a:lnTo>
                    <a:pt x="930" y="150"/>
                  </a:lnTo>
                  <a:lnTo>
                    <a:pt x="928" y="150"/>
                  </a:lnTo>
                  <a:lnTo>
                    <a:pt x="926" y="150"/>
                  </a:lnTo>
                  <a:lnTo>
                    <a:pt x="926" y="152"/>
                  </a:lnTo>
                  <a:lnTo>
                    <a:pt x="924" y="152"/>
                  </a:lnTo>
                  <a:lnTo>
                    <a:pt x="924" y="152"/>
                  </a:lnTo>
                  <a:lnTo>
                    <a:pt x="924" y="154"/>
                  </a:lnTo>
                  <a:lnTo>
                    <a:pt x="924" y="154"/>
                  </a:lnTo>
                  <a:lnTo>
                    <a:pt x="924" y="156"/>
                  </a:lnTo>
                  <a:lnTo>
                    <a:pt x="924" y="158"/>
                  </a:lnTo>
                  <a:lnTo>
                    <a:pt x="924" y="158"/>
                  </a:lnTo>
                  <a:lnTo>
                    <a:pt x="923" y="160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60"/>
                  </a:lnTo>
                  <a:lnTo>
                    <a:pt x="919" y="160"/>
                  </a:lnTo>
                  <a:lnTo>
                    <a:pt x="917" y="160"/>
                  </a:lnTo>
                  <a:lnTo>
                    <a:pt x="917" y="160"/>
                  </a:lnTo>
                  <a:lnTo>
                    <a:pt x="917" y="162"/>
                  </a:lnTo>
                  <a:lnTo>
                    <a:pt x="915" y="162"/>
                  </a:lnTo>
                  <a:lnTo>
                    <a:pt x="915" y="162"/>
                  </a:lnTo>
                  <a:lnTo>
                    <a:pt x="913" y="162"/>
                  </a:lnTo>
                  <a:lnTo>
                    <a:pt x="911" y="162"/>
                  </a:lnTo>
                  <a:lnTo>
                    <a:pt x="909" y="160"/>
                  </a:lnTo>
                  <a:lnTo>
                    <a:pt x="898" y="146"/>
                  </a:lnTo>
                  <a:lnTo>
                    <a:pt x="898" y="145"/>
                  </a:lnTo>
                  <a:lnTo>
                    <a:pt x="898" y="145"/>
                  </a:lnTo>
                  <a:lnTo>
                    <a:pt x="896" y="145"/>
                  </a:lnTo>
                  <a:lnTo>
                    <a:pt x="896" y="143"/>
                  </a:lnTo>
                  <a:lnTo>
                    <a:pt x="896" y="141"/>
                  </a:lnTo>
                  <a:lnTo>
                    <a:pt x="898" y="141"/>
                  </a:lnTo>
                  <a:lnTo>
                    <a:pt x="898" y="141"/>
                  </a:lnTo>
                  <a:lnTo>
                    <a:pt x="898" y="139"/>
                  </a:lnTo>
                  <a:lnTo>
                    <a:pt x="896" y="137"/>
                  </a:lnTo>
                  <a:lnTo>
                    <a:pt x="894" y="137"/>
                  </a:lnTo>
                  <a:lnTo>
                    <a:pt x="894" y="135"/>
                  </a:lnTo>
                  <a:lnTo>
                    <a:pt x="888" y="129"/>
                  </a:lnTo>
                  <a:lnTo>
                    <a:pt x="886" y="129"/>
                  </a:lnTo>
                  <a:lnTo>
                    <a:pt x="888" y="127"/>
                  </a:lnTo>
                  <a:lnTo>
                    <a:pt x="888" y="127"/>
                  </a:lnTo>
                  <a:lnTo>
                    <a:pt x="886" y="126"/>
                  </a:lnTo>
                  <a:lnTo>
                    <a:pt x="886" y="126"/>
                  </a:lnTo>
                  <a:lnTo>
                    <a:pt x="885" y="124"/>
                  </a:lnTo>
                  <a:lnTo>
                    <a:pt x="885" y="122"/>
                  </a:lnTo>
                  <a:lnTo>
                    <a:pt x="885" y="120"/>
                  </a:lnTo>
                  <a:lnTo>
                    <a:pt x="883" y="116"/>
                  </a:lnTo>
                  <a:lnTo>
                    <a:pt x="881" y="112"/>
                  </a:lnTo>
                  <a:lnTo>
                    <a:pt x="875" y="108"/>
                  </a:lnTo>
                  <a:lnTo>
                    <a:pt x="873" y="108"/>
                  </a:lnTo>
                  <a:lnTo>
                    <a:pt x="871" y="108"/>
                  </a:lnTo>
                  <a:lnTo>
                    <a:pt x="869" y="108"/>
                  </a:lnTo>
                  <a:lnTo>
                    <a:pt x="866" y="110"/>
                  </a:lnTo>
                  <a:lnTo>
                    <a:pt x="866" y="110"/>
                  </a:lnTo>
                  <a:lnTo>
                    <a:pt x="864" y="110"/>
                  </a:lnTo>
                  <a:lnTo>
                    <a:pt x="864" y="110"/>
                  </a:lnTo>
                  <a:lnTo>
                    <a:pt x="862" y="108"/>
                  </a:lnTo>
                  <a:lnTo>
                    <a:pt x="862" y="108"/>
                  </a:lnTo>
                  <a:lnTo>
                    <a:pt x="862" y="106"/>
                  </a:lnTo>
                  <a:lnTo>
                    <a:pt x="862" y="106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3"/>
                  </a:lnTo>
                  <a:lnTo>
                    <a:pt x="860" y="103"/>
                  </a:lnTo>
                  <a:lnTo>
                    <a:pt x="856" y="103"/>
                  </a:lnTo>
                  <a:lnTo>
                    <a:pt x="854" y="101"/>
                  </a:lnTo>
                  <a:lnTo>
                    <a:pt x="854" y="101"/>
                  </a:lnTo>
                  <a:lnTo>
                    <a:pt x="852" y="99"/>
                  </a:lnTo>
                  <a:lnTo>
                    <a:pt x="850" y="99"/>
                  </a:lnTo>
                  <a:lnTo>
                    <a:pt x="848" y="97"/>
                  </a:lnTo>
                  <a:lnTo>
                    <a:pt x="845" y="95"/>
                  </a:lnTo>
                  <a:lnTo>
                    <a:pt x="845" y="95"/>
                  </a:lnTo>
                  <a:lnTo>
                    <a:pt x="843" y="93"/>
                  </a:lnTo>
                  <a:lnTo>
                    <a:pt x="843" y="91"/>
                  </a:lnTo>
                  <a:lnTo>
                    <a:pt x="841" y="91"/>
                  </a:lnTo>
                  <a:lnTo>
                    <a:pt x="839" y="91"/>
                  </a:lnTo>
                  <a:lnTo>
                    <a:pt x="835" y="91"/>
                  </a:lnTo>
                  <a:lnTo>
                    <a:pt x="831" y="91"/>
                  </a:lnTo>
                  <a:lnTo>
                    <a:pt x="829" y="91"/>
                  </a:lnTo>
                  <a:lnTo>
                    <a:pt x="827" y="91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4" y="93"/>
                  </a:lnTo>
                  <a:lnTo>
                    <a:pt x="822" y="91"/>
                  </a:lnTo>
                  <a:lnTo>
                    <a:pt x="822" y="89"/>
                  </a:lnTo>
                  <a:lnTo>
                    <a:pt x="820" y="87"/>
                  </a:lnTo>
                  <a:lnTo>
                    <a:pt x="818" y="84"/>
                  </a:lnTo>
                  <a:lnTo>
                    <a:pt x="818" y="82"/>
                  </a:lnTo>
                  <a:lnTo>
                    <a:pt x="816" y="80"/>
                  </a:lnTo>
                  <a:lnTo>
                    <a:pt x="816" y="80"/>
                  </a:lnTo>
                  <a:lnTo>
                    <a:pt x="814" y="78"/>
                  </a:lnTo>
                  <a:lnTo>
                    <a:pt x="814" y="78"/>
                  </a:lnTo>
                  <a:lnTo>
                    <a:pt x="814" y="76"/>
                  </a:lnTo>
                  <a:lnTo>
                    <a:pt x="814" y="74"/>
                  </a:lnTo>
                  <a:lnTo>
                    <a:pt x="814" y="74"/>
                  </a:lnTo>
                  <a:lnTo>
                    <a:pt x="814" y="72"/>
                  </a:lnTo>
                  <a:lnTo>
                    <a:pt x="814" y="70"/>
                  </a:lnTo>
                  <a:lnTo>
                    <a:pt x="812" y="68"/>
                  </a:lnTo>
                  <a:lnTo>
                    <a:pt x="812" y="68"/>
                  </a:lnTo>
                  <a:lnTo>
                    <a:pt x="810" y="68"/>
                  </a:lnTo>
                  <a:lnTo>
                    <a:pt x="803" y="63"/>
                  </a:lnTo>
                  <a:lnTo>
                    <a:pt x="799" y="63"/>
                  </a:lnTo>
                  <a:lnTo>
                    <a:pt x="797" y="63"/>
                  </a:lnTo>
                  <a:lnTo>
                    <a:pt x="795" y="65"/>
                  </a:lnTo>
                  <a:lnTo>
                    <a:pt x="793" y="65"/>
                  </a:lnTo>
                  <a:lnTo>
                    <a:pt x="791" y="67"/>
                  </a:lnTo>
                  <a:lnTo>
                    <a:pt x="791" y="67"/>
                  </a:lnTo>
                  <a:lnTo>
                    <a:pt x="789" y="67"/>
                  </a:lnTo>
                  <a:lnTo>
                    <a:pt x="788" y="68"/>
                  </a:lnTo>
                  <a:lnTo>
                    <a:pt x="786" y="72"/>
                  </a:lnTo>
                  <a:lnTo>
                    <a:pt x="784" y="72"/>
                  </a:lnTo>
                  <a:lnTo>
                    <a:pt x="782" y="72"/>
                  </a:lnTo>
                  <a:lnTo>
                    <a:pt x="782" y="72"/>
                  </a:lnTo>
                  <a:lnTo>
                    <a:pt x="780" y="70"/>
                  </a:lnTo>
                  <a:lnTo>
                    <a:pt x="778" y="70"/>
                  </a:lnTo>
                  <a:lnTo>
                    <a:pt x="778" y="70"/>
                  </a:lnTo>
                  <a:lnTo>
                    <a:pt x="776" y="70"/>
                  </a:lnTo>
                  <a:lnTo>
                    <a:pt x="774" y="72"/>
                  </a:lnTo>
                  <a:lnTo>
                    <a:pt x="772" y="70"/>
                  </a:lnTo>
                  <a:lnTo>
                    <a:pt x="770" y="68"/>
                  </a:lnTo>
                  <a:lnTo>
                    <a:pt x="769" y="68"/>
                  </a:lnTo>
                  <a:lnTo>
                    <a:pt x="767" y="68"/>
                  </a:lnTo>
                  <a:lnTo>
                    <a:pt x="765" y="67"/>
                  </a:lnTo>
                  <a:lnTo>
                    <a:pt x="751" y="59"/>
                  </a:lnTo>
                  <a:lnTo>
                    <a:pt x="744" y="55"/>
                  </a:lnTo>
                  <a:lnTo>
                    <a:pt x="740" y="57"/>
                  </a:lnTo>
                  <a:lnTo>
                    <a:pt x="738" y="59"/>
                  </a:lnTo>
                  <a:lnTo>
                    <a:pt x="738" y="59"/>
                  </a:lnTo>
                  <a:lnTo>
                    <a:pt x="740" y="59"/>
                  </a:lnTo>
                  <a:lnTo>
                    <a:pt x="742" y="61"/>
                  </a:lnTo>
                  <a:lnTo>
                    <a:pt x="744" y="63"/>
                  </a:lnTo>
                  <a:lnTo>
                    <a:pt x="746" y="65"/>
                  </a:lnTo>
                  <a:lnTo>
                    <a:pt x="742" y="67"/>
                  </a:lnTo>
                  <a:lnTo>
                    <a:pt x="738" y="67"/>
                  </a:lnTo>
                  <a:lnTo>
                    <a:pt x="736" y="67"/>
                  </a:lnTo>
                  <a:lnTo>
                    <a:pt x="734" y="67"/>
                  </a:lnTo>
                  <a:lnTo>
                    <a:pt x="727" y="74"/>
                  </a:lnTo>
                  <a:lnTo>
                    <a:pt x="723" y="74"/>
                  </a:lnTo>
                  <a:lnTo>
                    <a:pt x="725" y="70"/>
                  </a:lnTo>
                  <a:lnTo>
                    <a:pt x="727" y="68"/>
                  </a:lnTo>
                  <a:lnTo>
                    <a:pt x="727" y="67"/>
                  </a:lnTo>
                  <a:lnTo>
                    <a:pt x="721" y="65"/>
                  </a:lnTo>
                  <a:lnTo>
                    <a:pt x="721" y="63"/>
                  </a:lnTo>
                  <a:lnTo>
                    <a:pt x="719" y="61"/>
                  </a:lnTo>
                  <a:lnTo>
                    <a:pt x="717" y="57"/>
                  </a:lnTo>
                  <a:lnTo>
                    <a:pt x="715" y="57"/>
                  </a:lnTo>
                  <a:lnTo>
                    <a:pt x="715" y="57"/>
                  </a:lnTo>
                  <a:lnTo>
                    <a:pt x="711" y="57"/>
                  </a:lnTo>
                  <a:lnTo>
                    <a:pt x="711" y="57"/>
                  </a:lnTo>
                  <a:lnTo>
                    <a:pt x="710" y="5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06" y="61"/>
                  </a:lnTo>
                  <a:lnTo>
                    <a:pt x="706" y="61"/>
                  </a:lnTo>
                  <a:lnTo>
                    <a:pt x="704" y="59"/>
                  </a:lnTo>
                  <a:lnTo>
                    <a:pt x="702" y="57"/>
                  </a:lnTo>
                  <a:lnTo>
                    <a:pt x="702" y="57"/>
                  </a:lnTo>
                  <a:lnTo>
                    <a:pt x="702" y="55"/>
                  </a:lnTo>
                  <a:lnTo>
                    <a:pt x="700" y="53"/>
                  </a:lnTo>
                  <a:lnTo>
                    <a:pt x="700" y="51"/>
                  </a:lnTo>
                  <a:lnTo>
                    <a:pt x="698" y="51"/>
                  </a:lnTo>
                  <a:lnTo>
                    <a:pt x="694" y="51"/>
                  </a:lnTo>
                  <a:lnTo>
                    <a:pt x="691" y="51"/>
                  </a:lnTo>
                  <a:lnTo>
                    <a:pt x="687" y="51"/>
                  </a:lnTo>
                  <a:lnTo>
                    <a:pt x="681" y="48"/>
                  </a:lnTo>
                  <a:lnTo>
                    <a:pt x="679" y="46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5" y="44"/>
                  </a:lnTo>
                  <a:lnTo>
                    <a:pt x="673" y="44"/>
                  </a:lnTo>
                  <a:lnTo>
                    <a:pt x="670" y="44"/>
                  </a:lnTo>
                  <a:lnTo>
                    <a:pt x="666" y="46"/>
                  </a:lnTo>
                  <a:lnTo>
                    <a:pt x="664" y="44"/>
                  </a:lnTo>
                  <a:lnTo>
                    <a:pt x="664" y="44"/>
                  </a:lnTo>
                  <a:lnTo>
                    <a:pt x="662" y="42"/>
                  </a:lnTo>
                  <a:lnTo>
                    <a:pt x="662" y="42"/>
                  </a:lnTo>
                  <a:lnTo>
                    <a:pt x="660" y="36"/>
                  </a:lnTo>
                  <a:lnTo>
                    <a:pt x="658" y="36"/>
                  </a:lnTo>
                  <a:lnTo>
                    <a:pt x="654" y="40"/>
                  </a:lnTo>
                  <a:lnTo>
                    <a:pt x="654" y="40"/>
                  </a:lnTo>
                  <a:lnTo>
                    <a:pt x="652" y="38"/>
                  </a:lnTo>
                  <a:lnTo>
                    <a:pt x="651" y="36"/>
                  </a:lnTo>
                  <a:lnTo>
                    <a:pt x="647" y="32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7" y="27"/>
                  </a:lnTo>
                  <a:lnTo>
                    <a:pt x="630" y="13"/>
                  </a:lnTo>
                  <a:lnTo>
                    <a:pt x="628" y="9"/>
                  </a:lnTo>
                  <a:lnTo>
                    <a:pt x="630" y="6"/>
                  </a:lnTo>
                  <a:lnTo>
                    <a:pt x="632" y="6"/>
                  </a:lnTo>
                  <a:lnTo>
                    <a:pt x="630" y="4"/>
                  </a:lnTo>
                  <a:lnTo>
                    <a:pt x="626" y="0"/>
                  </a:lnTo>
                  <a:lnTo>
                    <a:pt x="624" y="0"/>
                  </a:lnTo>
                  <a:lnTo>
                    <a:pt x="622" y="0"/>
                  </a:lnTo>
                  <a:lnTo>
                    <a:pt x="618" y="2"/>
                  </a:lnTo>
                  <a:lnTo>
                    <a:pt x="616" y="6"/>
                  </a:lnTo>
                  <a:lnTo>
                    <a:pt x="614" y="8"/>
                  </a:lnTo>
                  <a:lnTo>
                    <a:pt x="611" y="11"/>
                  </a:lnTo>
                  <a:lnTo>
                    <a:pt x="607" y="11"/>
                  </a:lnTo>
                  <a:lnTo>
                    <a:pt x="599" y="13"/>
                  </a:lnTo>
                  <a:lnTo>
                    <a:pt x="595" y="13"/>
                  </a:lnTo>
                  <a:lnTo>
                    <a:pt x="592" y="15"/>
                  </a:lnTo>
                  <a:lnTo>
                    <a:pt x="592" y="17"/>
                  </a:lnTo>
                  <a:lnTo>
                    <a:pt x="592" y="19"/>
                  </a:lnTo>
                  <a:lnTo>
                    <a:pt x="592" y="21"/>
                  </a:lnTo>
                  <a:lnTo>
                    <a:pt x="590" y="21"/>
                  </a:lnTo>
                  <a:lnTo>
                    <a:pt x="588" y="21"/>
                  </a:lnTo>
                  <a:lnTo>
                    <a:pt x="588" y="19"/>
                  </a:lnTo>
                  <a:lnTo>
                    <a:pt x="586" y="17"/>
                  </a:lnTo>
                  <a:lnTo>
                    <a:pt x="584" y="17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7"/>
                  </a:lnTo>
                  <a:lnTo>
                    <a:pt x="567" y="13"/>
                  </a:lnTo>
                  <a:lnTo>
                    <a:pt x="565" y="11"/>
                  </a:lnTo>
                  <a:lnTo>
                    <a:pt x="565" y="13"/>
                  </a:lnTo>
                  <a:lnTo>
                    <a:pt x="563" y="13"/>
                  </a:lnTo>
                  <a:lnTo>
                    <a:pt x="559" y="13"/>
                  </a:lnTo>
                  <a:lnTo>
                    <a:pt x="557" y="15"/>
                  </a:lnTo>
                  <a:lnTo>
                    <a:pt x="559" y="19"/>
                  </a:lnTo>
                  <a:lnTo>
                    <a:pt x="554" y="19"/>
                  </a:lnTo>
                  <a:lnTo>
                    <a:pt x="552" y="19"/>
                  </a:lnTo>
                  <a:lnTo>
                    <a:pt x="552" y="19"/>
                  </a:lnTo>
                  <a:lnTo>
                    <a:pt x="548" y="21"/>
                  </a:lnTo>
                  <a:lnTo>
                    <a:pt x="548" y="25"/>
                  </a:lnTo>
                  <a:lnTo>
                    <a:pt x="548" y="30"/>
                  </a:lnTo>
                  <a:lnTo>
                    <a:pt x="548" y="32"/>
                  </a:lnTo>
                  <a:lnTo>
                    <a:pt x="542" y="40"/>
                  </a:lnTo>
                  <a:lnTo>
                    <a:pt x="540" y="40"/>
                  </a:lnTo>
                  <a:lnTo>
                    <a:pt x="529" y="44"/>
                  </a:lnTo>
                  <a:lnTo>
                    <a:pt x="527" y="44"/>
                  </a:lnTo>
                  <a:lnTo>
                    <a:pt x="525" y="44"/>
                  </a:lnTo>
                  <a:lnTo>
                    <a:pt x="519" y="38"/>
                  </a:lnTo>
                  <a:lnTo>
                    <a:pt x="517" y="36"/>
                  </a:lnTo>
                  <a:lnTo>
                    <a:pt x="512" y="38"/>
                  </a:lnTo>
                  <a:lnTo>
                    <a:pt x="508" y="42"/>
                  </a:lnTo>
                  <a:lnTo>
                    <a:pt x="500" y="49"/>
                  </a:lnTo>
                  <a:lnTo>
                    <a:pt x="495" y="55"/>
                  </a:lnTo>
                  <a:lnTo>
                    <a:pt x="491" y="57"/>
                  </a:lnTo>
                  <a:lnTo>
                    <a:pt x="489" y="55"/>
                  </a:lnTo>
                  <a:lnTo>
                    <a:pt x="489" y="53"/>
                  </a:lnTo>
                  <a:lnTo>
                    <a:pt x="489" y="51"/>
                  </a:lnTo>
                  <a:lnTo>
                    <a:pt x="489" y="49"/>
                  </a:lnTo>
                  <a:lnTo>
                    <a:pt x="487" y="49"/>
                  </a:lnTo>
                  <a:lnTo>
                    <a:pt x="487" y="49"/>
                  </a:lnTo>
                  <a:lnTo>
                    <a:pt x="483" y="49"/>
                  </a:lnTo>
                  <a:lnTo>
                    <a:pt x="466" y="49"/>
                  </a:lnTo>
                  <a:lnTo>
                    <a:pt x="458" y="49"/>
                  </a:lnTo>
                  <a:lnTo>
                    <a:pt x="453" y="46"/>
                  </a:lnTo>
                  <a:lnTo>
                    <a:pt x="449" y="40"/>
                  </a:lnTo>
                  <a:lnTo>
                    <a:pt x="447" y="38"/>
                  </a:lnTo>
                  <a:lnTo>
                    <a:pt x="445" y="40"/>
                  </a:lnTo>
                  <a:lnTo>
                    <a:pt x="443" y="42"/>
                  </a:lnTo>
                  <a:lnTo>
                    <a:pt x="445" y="55"/>
                  </a:lnTo>
                  <a:lnTo>
                    <a:pt x="441" y="53"/>
                  </a:lnTo>
                  <a:lnTo>
                    <a:pt x="436" y="48"/>
                  </a:lnTo>
                  <a:lnTo>
                    <a:pt x="434" y="48"/>
                  </a:lnTo>
                  <a:lnTo>
                    <a:pt x="430" y="49"/>
                  </a:lnTo>
                  <a:lnTo>
                    <a:pt x="428" y="51"/>
                  </a:lnTo>
                  <a:lnTo>
                    <a:pt x="428" y="53"/>
                  </a:lnTo>
                  <a:lnTo>
                    <a:pt x="426" y="51"/>
                  </a:lnTo>
                  <a:lnTo>
                    <a:pt x="424" y="49"/>
                  </a:lnTo>
                  <a:lnTo>
                    <a:pt x="422" y="51"/>
                  </a:lnTo>
                  <a:lnTo>
                    <a:pt x="420" y="51"/>
                  </a:lnTo>
                  <a:lnTo>
                    <a:pt x="417" y="53"/>
                  </a:lnTo>
                  <a:lnTo>
                    <a:pt x="413" y="55"/>
                  </a:lnTo>
                  <a:lnTo>
                    <a:pt x="409" y="59"/>
                  </a:lnTo>
                  <a:lnTo>
                    <a:pt x="407" y="61"/>
                  </a:lnTo>
                  <a:lnTo>
                    <a:pt x="407" y="63"/>
                  </a:lnTo>
                  <a:lnTo>
                    <a:pt x="407" y="65"/>
                  </a:lnTo>
                  <a:lnTo>
                    <a:pt x="407" y="65"/>
                  </a:lnTo>
                  <a:lnTo>
                    <a:pt x="407" y="67"/>
                  </a:lnTo>
                  <a:lnTo>
                    <a:pt x="405" y="67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1" y="65"/>
                  </a:lnTo>
                  <a:lnTo>
                    <a:pt x="400" y="65"/>
                  </a:lnTo>
                  <a:lnTo>
                    <a:pt x="398" y="63"/>
                  </a:lnTo>
                  <a:lnTo>
                    <a:pt x="396" y="65"/>
                  </a:lnTo>
                  <a:lnTo>
                    <a:pt x="392" y="67"/>
                  </a:lnTo>
                  <a:lnTo>
                    <a:pt x="388" y="72"/>
                  </a:lnTo>
                  <a:lnTo>
                    <a:pt x="386" y="74"/>
                  </a:lnTo>
                  <a:lnTo>
                    <a:pt x="386" y="76"/>
                  </a:lnTo>
                  <a:lnTo>
                    <a:pt x="388" y="80"/>
                  </a:lnTo>
                  <a:lnTo>
                    <a:pt x="386" y="82"/>
                  </a:lnTo>
                  <a:lnTo>
                    <a:pt x="384" y="84"/>
                  </a:lnTo>
                  <a:lnTo>
                    <a:pt x="380" y="82"/>
                  </a:lnTo>
                  <a:lnTo>
                    <a:pt x="379" y="84"/>
                  </a:lnTo>
                  <a:lnTo>
                    <a:pt x="373" y="87"/>
                  </a:lnTo>
                  <a:lnTo>
                    <a:pt x="371" y="91"/>
                  </a:lnTo>
                  <a:lnTo>
                    <a:pt x="361" y="93"/>
                  </a:lnTo>
                  <a:lnTo>
                    <a:pt x="358" y="97"/>
                  </a:lnTo>
                  <a:lnTo>
                    <a:pt x="361" y="103"/>
                  </a:lnTo>
                  <a:lnTo>
                    <a:pt x="367" y="108"/>
                  </a:lnTo>
                  <a:lnTo>
                    <a:pt x="371" y="112"/>
                  </a:lnTo>
                  <a:lnTo>
                    <a:pt x="371" y="124"/>
                  </a:lnTo>
                  <a:lnTo>
                    <a:pt x="369" y="124"/>
                  </a:lnTo>
                  <a:lnTo>
                    <a:pt x="369" y="124"/>
                  </a:lnTo>
                  <a:lnTo>
                    <a:pt x="367" y="126"/>
                  </a:lnTo>
                  <a:lnTo>
                    <a:pt x="365" y="127"/>
                  </a:lnTo>
                  <a:lnTo>
                    <a:pt x="363" y="131"/>
                  </a:lnTo>
                  <a:lnTo>
                    <a:pt x="365" y="135"/>
                  </a:lnTo>
                  <a:lnTo>
                    <a:pt x="369" y="135"/>
                  </a:lnTo>
                  <a:lnTo>
                    <a:pt x="371" y="137"/>
                  </a:lnTo>
                  <a:lnTo>
                    <a:pt x="373" y="137"/>
                  </a:lnTo>
                  <a:lnTo>
                    <a:pt x="375" y="137"/>
                  </a:lnTo>
                  <a:lnTo>
                    <a:pt x="375" y="139"/>
                  </a:lnTo>
                  <a:lnTo>
                    <a:pt x="375" y="139"/>
                  </a:lnTo>
                  <a:lnTo>
                    <a:pt x="358" y="139"/>
                  </a:lnTo>
                  <a:lnTo>
                    <a:pt x="354" y="139"/>
                  </a:lnTo>
                  <a:lnTo>
                    <a:pt x="348" y="139"/>
                  </a:lnTo>
                  <a:lnTo>
                    <a:pt x="346" y="139"/>
                  </a:lnTo>
                  <a:lnTo>
                    <a:pt x="344" y="141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1" y="145"/>
                  </a:lnTo>
                  <a:lnTo>
                    <a:pt x="339" y="143"/>
                  </a:lnTo>
                  <a:lnTo>
                    <a:pt x="339" y="143"/>
                  </a:lnTo>
                  <a:lnTo>
                    <a:pt x="333" y="143"/>
                  </a:lnTo>
                  <a:lnTo>
                    <a:pt x="329" y="146"/>
                  </a:lnTo>
                  <a:lnTo>
                    <a:pt x="327" y="150"/>
                  </a:lnTo>
                  <a:lnTo>
                    <a:pt x="325" y="156"/>
                  </a:lnTo>
                  <a:lnTo>
                    <a:pt x="325" y="158"/>
                  </a:lnTo>
                  <a:lnTo>
                    <a:pt x="325" y="158"/>
                  </a:lnTo>
                  <a:lnTo>
                    <a:pt x="325" y="160"/>
                  </a:lnTo>
                  <a:lnTo>
                    <a:pt x="323" y="162"/>
                  </a:lnTo>
                  <a:lnTo>
                    <a:pt x="323" y="162"/>
                  </a:lnTo>
                  <a:lnTo>
                    <a:pt x="320" y="162"/>
                  </a:lnTo>
                  <a:lnTo>
                    <a:pt x="320" y="162"/>
                  </a:lnTo>
                  <a:lnTo>
                    <a:pt x="304" y="177"/>
                  </a:lnTo>
                  <a:lnTo>
                    <a:pt x="303" y="181"/>
                  </a:lnTo>
                  <a:lnTo>
                    <a:pt x="301" y="183"/>
                  </a:lnTo>
                  <a:lnTo>
                    <a:pt x="301" y="183"/>
                  </a:lnTo>
                  <a:lnTo>
                    <a:pt x="297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2"/>
                  </a:lnTo>
                  <a:lnTo>
                    <a:pt x="297" y="194"/>
                  </a:lnTo>
                  <a:lnTo>
                    <a:pt x="299" y="198"/>
                  </a:lnTo>
                  <a:lnTo>
                    <a:pt x="299" y="198"/>
                  </a:lnTo>
                  <a:lnTo>
                    <a:pt x="299" y="200"/>
                  </a:lnTo>
                  <a:lnTo>
                    <a:pt x="299" y="200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2"/>
                  </a:lnTo>
                  <a:lnTo>
                    <a:pt x="295" y="203"/>
                  </a:lnTo>
                  <a:lnTo>
                    <a:pt x="293" y="203"/>
                  </a:lnTo>
                  <a:lnTo>
                    <a:pt x="293" y="203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9" y="200"/>
                  </a:lnTo>
                  <a:lnTo>
                    <a:pt x="289" y="198"/>
                  </a:lnTo>
                  <a:lnTo>
                    <a:pt x="287" y="196"/>
                  </a:lnTo>
                  <a:lnTo>
                    <a:pt x="287" y="192"/>
                  </a:lnTo>
                  <a:lnTo>
                    <a:pt x="287" y="188"/>
                  </a:lnTo>
                  <a:lnTo>
                    <a:pt x="287" y="186"/>
                  </a:lnTo>
                  <a:lnTo>
                    <a:pt x="285" y="186"/>
                  </a:lnTo>
                  <a:lnTo>
                    <a:pt x="283" y="186"/>
                  </a:lnTo>
                  <a:lnTo>
                    <a:pt x="272" y="184"/>
                  </a:lnTo>
                  <a:lnTo>
                    <a:pt x="270" y="183"/>
                  </a:lnTo>
                  <a:lnTo>
                    <a:pt x="266" y="184"/>
                  </a:lnTo>
                  <a:lnTo>
                    <a:pt x="264" y="184"/>
                  </a:lnTo>
                  <a:lnTo>
                    <a:pt x="263" y="183"/>
                  </a:lnTo>
                  <a:lnTo>
                    <a:pt x="263" y="183"/>
                  </a:lnTo>
                  <a:lnTo>
                    <a:pt x="259" y="179"/>
                  </a:lnTo>
                  <a:lnTo>
                    <a:pt x="257" y="177"/>
                  </a:lnTo>
                  <a:lnTo>
                    <a:pt x="255" y="175"/>
                  </a:lnTo>
                  <a:lnTo>
                    <a:pt x="251" y="177"/>
                  </a:lnTo>
                  <a:lnTo>
                    <a:pt x="234" y="186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5" y="194"/>
                  </a:lnTo>
                  <a:lnTo>
                    <a:pt x="223" y="194"/>
                  </a:lnTo>
                  <a:lnTo>
                    <a:pt x="221" y="192"/>
                  </a:lnTo>
                  <a:lnTo>
                    <a:pt x="219" y="190"/>
                  </a:lnTo>
                  <a:lnTo>
                    <a:pt x="217" y="190"/>
                  </a:lnTo>
                  <a:lnTo>
                    <a:pt x="215" y="190"/>
                  </a:lnTo>
                  <a:lnTo>
                    <a:pt x="213" y="190"/>
                  </a:lnTo>
                  <a:lnTo>
                    <a:pt x="211" y="194"/>
                  </a:lnTo>
                  <a:lnTo>
                    <a:pt x="209" y="194"/>
                  </a:lnTo>
                  <a:lnTo>
                    <a:pt x="209" y="194"/>
                  </a:lnTo>
                  <a:lnTo>
                    <a:pt x="206" y="196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2" y="196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86" y="202"/>
                  </a:lnTo>
                  <a:lnTo>
                    <a:pt x="185" y="203"/>
                  </a:lnTo>
                  <a:lnTo>
                    <a:pt x="171" y="215"/>
                  </a:lnTo>
                  <a:lnTo>
                    <a:pt x="171" y="215"/>
                  </a:lnTo>
                  <a:lnTo>
                    <a:pt x="167" y="215"/>
                  </a:lnTo>
                  <a:lnTo>
                    <a:pt x="166" y="215"/>
                  </a:lnTo>
                  <a:lnTo>
                    <a:pt x="164" y="215"/>
                  </a:lnTo>
                  <a:lnTo>
                    <a:pt x="162" y="217"/>
                  </a:lnTo>
                  <a:lnTo>
                    <a:pt x="160" y="217"/>
                  </a:lnTo>
                  <a:lnTo>
                    <a:pt x="158" y="223"/>
                  </a:lnTo>
                  <a:lnTo>
                    <a:pt x="156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6" y="228"/>
                  </a:lnTo>
                  <a:lnTo>
                    <a:pt x="156" y="230"/>
                  </a:lnTo>
                  <a:lnTo>
                    <a:pt x="152" y="234"/>
                  </a:lnTo>
                  <a:lnTo>
                    <a:pt x="150" y="236"/>
                  </a:lnTo>
                  <a:lnTo>
                    <a:pt x="148" y="238"/>
                  </a:lnTo>
                  <a:lnTo>
                    <a:pt x="147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1" y="242"/>
                  </a:lnTo>
                  <a:lnTo>
                    <a:pt x="139" y="243"/>
                  </a:lnTo>
                  <a:lnTo>
                    <a:pt x="137" y="243"/>
                  </a:lnTo>
                  <a:lnTo>
                    <a:pt x="135" y="245"/>
                  </a:lnTo>
                  <a:lnTo>
                    <a:pt x="131" y="253"/>
                  </a:lnTo>
                  <a:lnTo>
                    <a:pt x="131" y="255"/>
                  </a:lnTo>
                  <a:lnTo>
                    <a:pt x="131" y="255"/>
                  </a:lnTo>
                  <a:lnTo>
                    <a:pt x="131" y="257"/>
                  </a:lnTo>
                  <a:lnTo>
                    <a:pt x="128" y="262"/>
                  </a:lnTo>
                  <a:lnTo>
                    <a:pt x="126" y="266"/>
                  </a:lnTo>
                  <a:lnTo>
                    <a:pt x="124" y="268"/>
                  </a:lnTo>
                  <a:lnTo>
                    <a:pt x="122" y="268"/>
                  </a:lnTo>
                  <a:lnTo>
                    <a:pt x="120" y="268"/>
                  </a:lnTo>
                  <a:lnTo>
                    <a:pt x="118" y="268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6" y="280"/>
                  </a:lnTo>
                  <a:lnTo>
                    <a:pt x="110" y="295"/>
                  </a:lnTo>
                  <a:lnTo>
                    <a:pt x="109" y="299"/>
                  </a:lnTo>
                  <a:lnTo>
                    <a:pt x="105" y="302"/>
                  </a:lnTo>
                  <a:lnTo>
                    <a:pt x="101" y="308"/>
                  </a:lnTo>
                  <a:lnTo>
                    <a:pt x="97" y="310"/>
                  </a:lnTo>
                  <a:lnTo>
                    <a:pt x="95" y="314"/>
                  </a:lnTo>
                  <a:lnTo>
                    <a:pt x="97" y="316"/>
                  </a:lnTo>
                  <a:lnTo>
                    <a:pt x="97" y="318"/>
                  </a:lnTo>
                  <a:lnTo>
                    <a:pt x="99" y="320"/>
                  </a:lnTo>
                  <a:lnTo>
                    <a:pt x="99" y="321"/>
                  </a:lnTo>
                  <a:lnTo>
                    <a:pt x="99" y="325"/>
                  </a:lnTo>
                  <a:lnTo>
                    <a:pt x="95" y="339"/>
                  </a:lnTo>
                  <a:lnTo>
                    <a:pt x="93" y="342"/>
                  </a:lnTo>
                  <a:lnTo>
                    <a:pt x="91" y="348"/>
                  </a:lnTo>
                  <a:lnTo>
                    <a:pt x="88" y="358"/>
                  </a:lnTo>
                  <a:lnTo>
                    <a:pt x="86" y="371"/>
                  </a:lnTo>
                  <a:lnTo>
                    <a:pt x="88" y="377"/>
                  </a:lnTo>
                  <a:lnTo>
                    <a:pt x="89" y="380"/>
                  </a:lnTo>
                  <a:lnTo>
                    <a:pt x="91" y="380"/>
                  </a:lnTo>
                  <a:lnTo>
                    <a:pt x="93" y="382"/>
                  </a:lnTo>
                  <a:lnTo>
                    <a:pt x="91" y="384"/>
                  </a:lnTo>
                  <a:lnTo>
                    <a:pt x="72" y="426"/>
                  </a:lnTo>
                  <a:lnTo>
                    <a:pt x="55" y="466"/>
                  </a:lnTo>
                  <a:lnTo>
                    <a:pt x="13" y="553"/>
                  </a:lnTo>
                  <a:lnTo>
                    <a:pt x="2" y="578"/>
                  </a:lnTo>
                  <a:lnTo>
                    <a:pt x="0" y="580"/>
                  </a:lnTo>
                  <a:lnTo>
                    <a:pt x="2" y="582"/>
                  </a:lnTo>
                  <a:lnTo>
                    <a:pt x="2" y="590"/>
                  </a:lnTo>
                  <a:lnTo>
                    <a:pt x="4" y="593"/>
                  </a:lnTo>
                  <a:lnTo>
                    <a:pt x="12" y="603"/>
                  </a:lnTo>
                  <a:lnTo>
                    <a:pt x="15" y="607"/>
                  </a:lnTo>
                  <a:lnTo>
                    <a:pt x="17" y="607"/>
                  </a:lnTo>
                  <a:lnTo>
                    <a:pt x="23" y="607"/>
                  </a:lnTo>
                  <a:lnTo>
                    <a:pt x="25" y="609"/>
                  </a:lnTo>
                  <a:lnTo>
                    <a:pt x="25" y="612"/>
                  </a:lnTo>
                  <a:lnTo>
                    <a:pt x="25" y="612"/>
                  </a:lnTo>
                  <a:lnTo>
                    <a:pt x="29" y="612"/>
                  </a:lnTo>
                  <a:lnTo>
                    <a:pt x="32" y="612"/>
                  </a:lnTo>
                  <a:lnTo>
                    <a:pt x="32" y="612"/>
                  </a:lnTo>
                  <a:lnTo>
                    <a:pt x="40" y="624"/>
                  </a:lnTo>
                  <a:lnTo>
                    <a:pt x="46" y="626"/>
                  </a:lnTo>
                  <a:lnTo>
                    <a:pt x="53" y="628"/>
                  </a:lnTo>
                  <a:lnTo>
                    <a:pt x="55" y="630"/>
                  </a:lnTo>
                  <a:lnTo>
                    <a:pt x="55" y="633"/>
                  </a:lnTo>
                  <a:lnTo>
                    <a:pt x="57" y="637"/>
                  </a:lnTo>
                  <a:lnTo>
                    <a:pt x="57" y="639"/>
                  </a:lnTo>
                  <a:lnTo>
                    <a:pt x="59" y="643"/>
                  </a:lnTo>
                  <a:lnTo>
                    <a:pt x="61" y="643"/>
                  </a:lnTo>
                  <a:lnTo>
                    <a:pt x="63" y="645"/>
                  </a:lnTo>
                  <a:lnTo>
                    <a:pt x="67" y="645"/>
                  </a:lnTo>
                  <a:lnTo>
                    <a:pt x="69" y="647"/>
                  </a:lnTo>
                  <a:lnTo>
                    <a:pt x="72" y="647"/>
                  </a:lnTo>
                  <a:lnTo>
                    <a:pt x="76" y="647"/>
                  </a:lnTo>
                  <a:lnTo>
                    <a:pt x="80" y="654"/>
                  </a:lnTo>
                  <a:lnTo>
                    <a:pt x="97" y="690"/>
                  </a:lnTo>
                  <a:lnTo>
                    <a:pt x="99" y="690"/>
                  </a:lnTo>
                  <a:lnTo>
                    <a:pt x="101" y="692"/>
                  </a:lnTo>
                  <a:lnTo>
                    <a:pt x="101" y="692"/>
                  </a:lnTo>
                  <a:lnTo>
                    <a:pt x="103" y="692"/>
                  </a:lnTo>
                  <a:lnTo>
                    <a:pt x="105" y="692"/>
                  </a:lnTo>
                  <a:lnTo>
                    <a:pt x="107" y="698"/>
                  </a:lnTo>
                  <a:lnTo>
                    <a:pt x="109" y="698"/>
                  </a:lnTo>
                  <a:lnTo>
                    <a:pt x="109" y="700"/>
                  </a:lnTo>
                  <a:lnTo>
                    <a:pt x="110" y="702"/>
                  </a:lnTo>
                  <a:lnTo>
                    <a:pt x="110" y="702"/>
                  </a:lnTo>
                  <a:lnTo>
                    <a:pt x="112" y="702"/>
                  </a:lnTo>
                  <a:lnTo>
                    <a:pt x="120" y="706"/>
                  </a:lnTo>
                  <a:lnTo>
                    <a:pt x="120" y="708"/>
                  </a:lnTo>
                  <a:lnTo>
                    <a:pt x="120" y="711"/>
                  </a:lnTo>
                  <a:lnTo>
                    <a:pt x="120" y="713"/>
                  </a:lnTo>
                  <a:lnTo>
                    <a:pt x="122" y="715"/>
                  </a:lnTo>
                  <a:lnTo>
                    <a:pt x="137" y="728"/>
                  </a:lnTo>
                  <a:lnTo>
                    <a:pt x="147" y="740"/>
                  </a:lnTo>
                  <a:lnTo>
                    <a:pt x="152" y="746"/>
                  </a:lnTo>
                  <a:lnTo>
                    <a:pt x="158" y="749"/>
                  </a:lnTo>
                  <a:lnTo>
                    <a:pt x="162" y="751"/>
                  </a:lnTo>
                  <a:lnTo>
                    <a:pt x="162" y="755"/>
                  </a:lnTo>
                  <a:lnTo>
                    <a:pt x="164" y="757"/>
                  </a:lnTo>
                  <a:lnTo>
                    <a:pt x="167" y="759"/>
                  </a:lnTo>
                  <a:lnTo>
                    <a:pt x="177" y="759"/>
                  </a:lnTo>
                  <a:lnTo>
                    <a:pt x="183" y="763"/>
                  </a:lnTo>
                  <a:lnTo>
                    <a:pt x="188" y="768"/>
                  </a:lnTo>
                  <a:lnTo>
                    <a:pt x="194" y="772"/>
                  </a:lnTo>
                  <a:lnTo>
                    <a:pt x="202" y="770"/>
                  </a:lnTo>
                  <a:lnTo>
                    <a:pt x="204" y="770"/>
                  </a:lnTo>
                  <a:lnTo>
                    <a:pt x="213" y="770"/>
                  </a:lnTo>
                  <a:lnTo>
                    <a:pt x="219" y="770"/>
                  </a:lnTo>
                  <a:lnTo>
                    <a:pt x="221" y="770"/>
                  </a:lnTo>
                  <a:lnTo>
                    <a:pt x="221" y="772"/>
                  </a:lnTo>
                  <a:lnTo>
                    <a:pt x="221" y="778"/>
                  </a:lnTo>
                  <a:lnTo>
                    <a:pt x="221" y="778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8" y="782"/>
                  </a:lnTo>
                  <a:lnTo>
                    <a:pt x="228" y="782"/>
                  </a:lnTo>
                  <a:lnTo>
                    <a:pt x="232" y="784"/>
                  </a:lnTo>
                  <a:lnTo>
                    <a:pt x="234" y="784"/>
                  </a:lnTo>
                  <a:lnTo>
                    <a:pt x="240" y="786"/>
                  </a:lnTo>
                  <a:lnTo>
                    <a:pt x="242" y="784"/>
                  </a:lnTo>
                  <a:lnTo>
                    <a:pt x="247" y="780"/>
                  </a:lnTo>
                  <a:lnTo>
                    <a:pt x="259" y="772"/>
                  </a:lnTo>
                  <a:lnTo>
                    <a:pt x="263" y="768"/>
                  </a:lnTo>
                  <a:lnTo>
                    <a:pt x="264" y="767"/>
                  </a:lnTo>
                  <a:lnTo>
                    <a:pt x="264" y="765"/>
                  </a:lnTo>
                  <a:lnTo>
                    <a:pt x="264" y="763"/>
                  </a:lnTo>
                  <a:lnTo>
                    <a:pt x="264" y="761"/>
                  </a:lnTo>
                  <a:lnTo>
                    <a:pt x="264" y="761"/>
                  </a:lnTo>
                  <a:lnTo>
                    <a:pt x="264" y="759"/>
                  </a:lnTo>
                  <a:lnTo>
                    <a:pt x="266" y="759"/>
                  </a:lnTo>
                  <a:lnTo>
                    <a:pt x="268" y="757"/>
                  </a:lnTo>
                  <a:lnTo>
                    <a:pt x="270" y="757"/>
                  </a:lnTo>
                  <a:lnTo>
                    <a:pt x="270" y="759"/>
                  </a:lnTo>
                  <a:lnTo>
                    <a:pt x="276" y="763"/>
                  </a:lnTo>
                  <a:lnTo>
                    <a:pt x="280" y="761"/>
                  </a:lnTo>
                  <a:lnTo>
                    <a:pt x="280" y="759"/>
                  </a:lnTo>
                  <a:lnTo>
                    <a:pt x="282" y="759"/>
                  </a:lnTo>
                  <a:lnTo>
                    <a:pt x="283" y="757"/>
                  </a:lnTo>
                  <a:lnTo>
                    <a:pt x="287" y="755"/>
                  </a:lnTo>
                  <a:lnTo>
                    <a:pt x="297" y="751"/>
                  </a:lnTo>
                  <a:lnTo>
                    <a:pt x="299" y="751"/>
                  </a:lnTo>
                  <a:lnTo>
                    <a:pt x="304" y="755"/>
                  </a:lnTo>
                  <a:lnTo>
                    <a:pt x="310" y="755"/>
                  </a:lnTo>
                  <a:lnTo>
                    <a:pt x="310" y="751"/>
                  </a:lnTo>
                  <a:lnTo>
                    <a:pt x="310" y="748"/>
                  </a:lnTo>
                  <a:lnTo>
                    <a:pt x="312" y="746"/>
                  </a:lnTo>
                  <a:lnTo>
                    <a:pt x="316" y="748"/>
                  </a:lnTo>
                  <a:lnTo>
                    <a:pt x="318" y="749"/>
                  </a:lnTo>
                  <a:lnTo>
                    <a:pt x="320" y="751"/>
                  </a:lnTo>
                  <a:lnTo>
                    <a:pt x="322" y="755"/>
                  </a:lnTo>
                  <a:lnTo>
                    <a:pt x="325" y="755"/>
                  </a:lnTo>
                  <a:lnTo>
                    <a:pt x="329" y="757"/>
                  </a:lnTo>
                  <a:lnTo>
                    <a:pt x="331" y="757"/>
                  </a:lnTo>
                  <a:lnTo>
                    <a:pt x="333" y="761"/>
                  </a:lnTo>
                  <a:lnTo>
                    <a:pt x="335" y="765"/>
                  </a:lnTo>
                  <a:lnTo>
                    <a:pt x="341" y="765"/>
                  </a:lnTo>
                  <a:lnTo>
                    <a:pt x="363" y="761"/>
                  </a:lnTo>
                  <a:lnTo>
                    <a:pt x="363" y="761"/>
                  </a:lnTo>
                  <a:lnTo>
                    <a:pt x="365" y="763"/>
                  </a:lnTo>
                  <a:lnTo>
                    <a:pt x="367" y="767"/>
                  </a:lnTo>
                  <a:lnTo>
                    <a:pt x="369" y="772"/>
                  </a:lnTo>
                  <a:lnTo>
                    <a:pt x="369" y="774"/>
                  </a:lnTo>
                  <a:lnTo>
                    <a:pt x="371" y="774"/>
                  </a:lnTo>
                  <a:lnTo>
                    <a:pt x="379" y="780"/>
                  </a:lnTo>
                  <a:lnTo>
                    <a:pt x="382" y="780"/>
                  </a:lnTo>
                  <a:lnTo>
                    <a:pt x="390" y="780"/>
                  </a:lnTo>
                  <a:lnTo>
                    <a:pt x="394" y="780"/>
                  </a:lnTo>
                  <a:lnTo>
                    <a:pt x="396" y="782"/>
                  </a:lnTo>
                  <a:lnTo>
                    <a:pt x="396" y="784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400" y="784"/>
                  </a:lnTo>
                  <a:lnTo>
                    <a:pt x="401" y="784"/>
                  </a:lnTo>
                  <a:lnTo>
                    <a:pt x="403" y="784"/>
                  </a:lnTo>
                  <a:lnTo>
                    <a:pt x="405" y="784"/>
                  </a:lnTo>
                  <a:lnTo>
                    <a:pt x="407" y="784"/>
                  </a:lnTo>
                  <a:lnTo>
                    <a:pt x="407" y="784"/>
                  </a:lnTo>
                  <a:lnTo>
                    <a:pt x="409" y="782"/>
                  </a:lnTo>
                  <a:lnTo>
                    <a:pt x="411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5" y="782"/>
                  </a:lnTo>
                  <a:lnTo>
                    <a:pt x="417" y="782"/>
                  </a:lnTo>
                  <a:lnTo>
                    <a:pt x="420" y="778"/>
                  </a:lnTo>
                  <a:lnTo>
                    <a:pt x="420" y="778"/>
                  </a:lnTo>
                  <a:lnTo>
                    <a:pt x="426" y="778"/>
                  </a:lnTo>
                  <a:lnTo>
                    <a:pt x="428" y="780"/>
                  </a:lnTo>
                  <a:lnTo>
                    <a:pt x="430" y="784"/>
                  </a:lnTo>
                  <a:lnTo>
                    <a:pt x="434" y="784"/>
                  </a:lnTo>
                  <a:lnTo>
                    <a:pt x="436" y="784"/>
                  </a:lnTo>
                  <a:lnTo>
                    <a:pt x="438" y="780"/>
                  </a:lnTo>
                  <a:lnTo>
                    <a:pt x="441" y="780"/>
                  </a:lnTo>
                  <a:lnTo>
                    <a:pt x="445" y="780"/>
                  </a:lnTo>
                  <a:lnTo>
                    <a:pt x="447" y="780"/>
                  </a:lnTo>
                  <a:lnTo>
                    <a:pt x="449" y="778"/>
                  </a:lnTo>
                  <a:lnTo>
                    <a:pt x="449" y="774"/>
                  </a:lnTo>
                  <a:lnTo>
                    <a:pt x="451" y="770"/>
                  </a:lnTo>
                  <a:lnTo>
                    <a:pt x="453" y="768"/>
                  </a:lnTo>
                  <a:lnTo>
                    <a:pt x="457" y="767"/>
                  </a:lnTo>
                  <a:lnTo>
                    <a:pt x="464" y="767"/>
                  </a:lnTo>
                  <a:lnTo>
                    <a:pt x="464" y="767"/>
                  </a:lnTo>
                  <a:lnTo>
                    <a:pt x="464" y="763"/>
                  </a:lnTo>
                  <a:lnTo>
                    <a:pt x="460" y="759"/>
                  </a:lnTo>
                  <a:lnTo>
                    <a:pt x="458" y="757"/>
                  </a:lnTo>
                  <a:lnTo>
                    <a:pt x="460" y="755"/>
                  </a:lnTo>
                  <a:lnTo>
                    <a:pt x="470" y="755"/>
                  </a:lnTo>
                  <a:lnTo>
                    <a:pt x="474" y="755"/>
                  </a:lnTo>
                  <a:lnTo>
                    <a:pt x="476" y="757"/>
                  </a:lnTo>
                  <a:lnTo>
                    <a:pt x="479" y="757"/>
                  </a:lnTo>
                  <a:lnTo>
                    <a:pt x="483" y="755"/>
                  </a:lnTo>
                  <a:lnTo>
                    <a:pt x="483" y="753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5" y="749"/>
                  </a:lnTo>
                  <a:lnTo>
                    <a:pt x="491" y="749"/>
                  </a:lnTo>
                  <a:lnTo>
                    <a:pt x="495" y="748"/>
                  </a:lnTo>
                  <a:lnTo>
                    <a:pt x="495" y="746"/>
                  </a:lnTo>
                  <a:lnTo>
                    <a:pt x="498" y="746"/>
                  </a:lnTo>
                  <a:lnTo>
                    <a:pt x="498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2" y="746"/>
                  </a:lnTo>
                  <a:lnTo>
                    <a:pt x="502" y="748"/>
                  </a:lnTo>
                  <a:lnTo>
                    <a:pt x="502" y="748"/>
                  </a:lnTo>
                  <a:lnTo>
                    <a:pt x="506" y="748"/>
                  </a:lnTo>
                  <a:lnTo>
                    <a:pt x="510" y="748"/>
                  </a:lnTo>
                  <a:lnTo>
                    <a:pt x="510" y="748"/>
                  </a:lnTo>
                  <a:lnTo>
                    <a:pt x="514" y="744"/>
                  </a:lnTo>
                  <a:lnTo>
                    <a:pt x="514" y="742"/>
                  </a:lnTo>
                  <a:lnTo>
                    <a:pt x="514" y="740"/>
                  </a:lnTo>
                  <a:lnTo>
                    <a:pt x="510" y="740"/>
                  </a:lnTo>
                  <a:lnTo>
                    <a:pt x="510" y="738"/>
                  </a:lnTo>
                  <a:lnTo>
                    <a:pt x="508" y="738"/>
                  </a:lnTo>
                  <a:lnTo>
                    <a:pt x="510" y="736"/>
                  </a:lnTo>
                  <a:lnTo>
                    <a:pt x="512" y="736"/>
                  </a:lnTo>
                  <a:lnTo>
                    <a:pt x="516" y="738"/>
                  </a:lnTo>
                  <a:lnTo>
                    <a:pt x="517" y="738"/>
                  </a:lnTo>
                  <a:lnTo>
                    <a:pt x="521" y="736"/>
                  </a:lnTo>
                  <a:lnTo>
                    <a:pt x="517" y="734"/>
                  </a:lnTo>
                  <a:lnTo>
                    <a:pt x="516" y="730"/>
                  </a:lnTo>
                  <a:lnTo>
                    <a:pt x="516" y="728"/>
                  </a:lnTo>
                  <a:lnTo>
                    <a:pt x="519" y="727"/>
                  </a:lnTo>
                  <a:lnTo>
                    <a:pt x="523" y="727"/>
                  </a:lnTo>
                  <a:lnTo>
                    <a:pt x="527" y="727"/>
                  </a:lnTo>
                  <a:lnTo>
                    <a:pt x="529" y="723"/>
                  </a:lnTo>
                  <a:lnTo>
                    <a:pt x="527" y="721"/>
                  </a:lnTo>
                  <a:lnTo>
                    <a:pt x="527" y="721"/>
                  </a:lnTo>
                  <a:lnTo>
                    <a:pt x="525" y="721"/>
                  </a:lnTo>
                  <a:lnTo>
                    <a:pt x="523" y="721"/>
                  </a:lnTo>
                  <a:lnTo>
                    <a:pt x="521" y="717"/>
                  </a:lnTo>
                  <a:lnTo>
                    <a:pt x="519" y="713"/>
                  </a:lnTo>
                  <a:lnTo>
                    <a:pt x="521" y="711"/>
                  </a:lnTo>
                  <a:lnTo>
                    <a:pt x="523" y="711"/>
                  </a:lnTo>
                  <a:lnTo>
                    <a:pt x="523" y="711"/>
                  </a:lnTo>
                  <a:lnTo>
                    <a:pt x="525" y="711"/>
                  </a:lnTo>
                  <a:lnTo>
                    <a:pt x="523" y="711"/>
                  </a:lnTo>
                  <a:lnTo>
                    <a:pt x="521" y="711"/>
                  </a:lnTo>
                  <a:lnTo>
                    <a:pt x="523" y="708"/>
                  </a:lnTo>
                  <a:lnTo>
                    <a:pt x="519" y="698"/>
                  </a:lnTo>
                  <a:lnTo>
                    <a:pt x="517" y="692"/>
                  </a:lnTo>
                  <a:lnTo>
                    <a:pt x="521" y="683"/>
                  </a:lnTo>
                  <a:lnTo>
                    <a:pt x="525" y="681"/>
                  </a:lnTo>
                  <a:lnTo>
                    <a:pt x="525" y="677"/>
                  </a:lnTo>
                  <a:lnTo>
                    <a:pt x="523" y="677"/>
                  </a:lnTo>
                  <a:lnTo>
                    <a:pt x="521" y="675"/>
                  </a:lnTo>
                  <a:lnTo>
                    <a:pt x="517" y="675"/>
                  </a:lnTo>
                  <a:lnTo>
                    <a:pt x="514" y="677"/>
                  </a:lnTo>
                  <a:lnTo>
                    <a:pt x="514" y="675"/>
                  </a:lnTo>
                  <a:lnTo>
                    <a:pt x="512" y="673"/>
                  </a:lnTo>
                  <a:lnTo>
                    <a:pt x="510" y="670"/>
                  </a:lnTo>
                  <a:lnTo>
                    <a:pt x="508" y="660"/>
                  </a:lnTo>
                  <a:lnTo>
                    <a:pt x="504" y="656"/>
                  </a:lnTo>
                  <a:lnTo>
                    <a:pt x="497" y="649"/>
                  </a:lnTo>
                  <a:lnTo>
                    <a:pt x="493" y="645"/>
                  </a:lnTo>
                  <a:lnTo>
                    <a:pt x="489" y="633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597"/>
                  </a:lnTo>
                  <a:lnTo>
                    <a:pt x="468" y="590"/>
                  </a:lnTo>
                  <a:lnTo>
                    <a:pt x="466" y="588"/>
                  </a:lnTo>
                  <a:lnTo>
                    <a:pt x="464" y="586"/>
                  </a:lnTo>
                  <a:lnTo>
                    <a:pt x="460" y="584"/>
                  </a:lnTo>
                  <a:lnTo>
                    <a:pt x="458" y="584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4"/>
                  </a:lnTo>
                  <a:lnTo>
                    <a:pt x="464" y="574"/>
                  </a:lnTo>
                  <a:lnTo>
                    <a:pt x="466" y="576"/>
                  </a:lnTo>
                  <a:lnTo>
                    <a:pt x="468" y="574"/>
                  </a:lnTo>
                  <a:lnTo>
                    <a:pt x="468" y="571"/>
                  </a:lnTo>
                  <a:lnTo>
                    <a:pt x="470" y="571"/>
                  </a:lnTo>
                  <a:lnTo>
                    <a:pt x="472" y="571"/>
                  </a:lnTo>
                  <a:lnTo>
                    <a:pt x="472" y="573"/>
                  </a:lnTo>
                  <a:lnTo>
                    <a:pt x="472" y="573"/>
                  </a:lnTo>
                  <a:lnTo>
                    <a:pt x="474" y="574"/>
                  </a:lnTo>
                  <a:lnTo>
                    <a:pt x="474" y="573"/>
                  </a:lnTo>
                  <a:lnTo>
                    <a:pt x="479" y="567"/>
                  </a:lnTo>
                  <a:lnTo>
                    <a:pt x="481" y="567"/>
                  </a:lnTo>
                  <a:lnTo>
                    <a:pt x="485" y="565"/>
                  </a:lnTo>
                  <a:lnTo>
                    <a:pt x="491" y="563"/>
                  </a:lnTo>
                  <a:lnTo>
                    <a:pt x="493" y="563"/>
                  </a:lnTo>
                  <a:lnTo>
                    <a:pt x="497" y="561"/>
                  </a:lnTo>
                  <a:lnTo>
                    <a:pt x="500" y="561"/>
                  </a:lnTo>
                  <a:lnTo>
                    <a:pt x="504" y="559"/>
                  </a:lnTo>
                  <a:lnTo>
                    <a:pt x="510" y="555"/>
                  </a:lnTo>
                  <a:lnTo>
                    <a:pt x="512" y="555"/>
                  </a:lnTo>
                  <a:lnTo>
                    <a:pt x="512" y="555"/>
                  </a:lnTo>
                  <a:lnTo>
                    <a:pt x="512" y="553"/>
                  </a:lnTo>
                  <a:lnTo>
                    <a:pt x="514" y="552"/>
                  </a:lnTo>
                  <a:lnTo>
                    <a:pt x="514" y="548"/>
                  </a:lnTo>
                  <a:lnTo>
                    <a:pt x="514" y="548"/>
                  </a:lnTo>
                  <a:lnTo>
                    <a:pt x="519" y="548"/>
                  </a:lnTo>
                  <a:lnTo>
                    <a:pt x="519" y="548"/>
                  </a:lnTo>
                  <a:lnTo>
                    <a:pt x="519" y="544"/>
                  </a:lnTo>
                  <a:lnTo>
                    <a:pt x="521" y="540"/>
                  </a:lnTo>
                  <a:lnTo>
                    <a:pt x="529" y="533"/>
                  </a:lnTo>
                  <a:lnTo>
                    <a:pt x="531" y="533"/>
                  </a:lnTo>
                  <a:lnTo>
                    <a:pt x="531" y="531"/>
                  </a:lnTo>
                  <a:lnTo>
                    <a:pt x="531" y="529"/>
                  </a:lnTo>
                  <a:lnTo>
                    <a:pt x="531" y="527"/>
                  </a:lnTo>
                  <a:lnTo>
                    <a:pt x="529" y="525"/>
                  </a:lnTo>
                  <a:lnTo>
                    <a:pt x="529" y="525"/>
                  </a:lnTo>
                  <a:lnTo>
                    <a:pt x="529" y="523"/>
                  </a:lnTo>
                  <a:lnTo>
                    <a:pt x="531" y="521"/>
                  </a:lnTo>
                  <a:lnTo>
                    <a:pt x="533" y="521"/>
                  </a:lnTo>
                  <a:lnTo>
                    <a:pt x="535" y="519"/>
                  </a:lnTo>
                  <a:lnTo>
                    <a:pt x="536" y="517"/>
                  </a:lnTo>
                  <a:lnTo>
                    <a:pt x="536" y="515"/>
                  </a:lnTo>
                  <a:lnTo>
                    <a:pt x="536" y="512"/>
                  </a:lnTo>
                  <a:lnTo>
                    <a:pt x="536" y="510"/>
                  </a:lnTo>
                  <a:lnTo>
                    <a:pt x="540" y="508"/>
                  </a:lnTo>
                  <a:lnTo>
                    <a:pt x="548" y="506"/>
                  </a:lnTo>
                  <a:lnTo>
                    <a:pt x="548" y="506"/>
                  </a:lnTo>
                  <a:lnTo>
                    <a:pt x="550" y="504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0" y="495"/>
                  </a:lnTo>
                  <a:lnTo>
                    <a:pt x="550" y="493"/>
                  </a:lnTo>
                  <a:lnTo>
                    <a:pt x="552" y="493"/>
                  </a:lnTo>
                  <a:lnTo>
                    <a:pt x="554" y="491"/>
                  </a:lnTo>
                  <a:lnTo>
                    <a:pt x="555" y="491"/>
                  </a:lnTo>
                  <a:lnTo>
                    <a:pt x="565" y="479"/>
                  </a:lnTo>
                  <a:lnTo>
                    <a:pt x="569" y="472"/>
                  </a:lnTo>
                  <a:lnTo>
                    <a:pt x="569" y="470"/>
                  </a:lnTo>
                  <a:lnTo>
                    <a:pt x="567" y="466"/>
                  </a:lnTo>
                  <a:lnTo>
                    <a:pt x="569" y="466"/>
                  </a:lnTo>
                  <a:lnTo>
                    <a:pt x="571" y="466"/>
                  </a:lnTo>
                  <a:lnTo>
                    <a:pt x="571" y="466"/>
                  </a:lnTo>
                  <a:lnTo>
                    <a:pt x="573" y="466"/>
                  </a:lnTo>
                  <a:lnTo>
                    <a:pt x="575" y="466"/>
                  </a:lnTo>
                  <a:lnTo>
                    <a:pt x="573" y="464"/>
                  </a:lnTo>
                  <a:lnTo>
                    <a:pt x="571" y="462"/>
                  </a:lnTo>
                  <a:lnTo>
                    <a:pt x="569" y="460"/>
                  </a:lnTo>
                  <a:lnTo>
                    <a:pt x="573" y="458"/>
                  </a:lnTo>
                  <a:lnTo>
                    <a:pt x="575" y="458"/>
                  </a:lnTo>
                  <a:lnTo>
                    <a:pt x="576" y="455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2" y="451"/>
                  </a:lnTo>
                  <a:lnTo>
                    <a:pt x="582" y="451"/>
                  </a:lnTo>
                  <a:lnTo>
                    <a:pt x="582" y="449"/>
                  </a:lnTo>
                  <a:lnTo>
                    <a:pt x="582" y="449"/>
                  </a:lnTo>
                  <a:lnTo>
                    <a:pt x="582" y="447"/>
                  </a:lnTo>
                  <a:lnTo>
                    <a:pt x="582" y="447"/>
                  </a:lnTo>
                  <a:lnTo>
                    <a:pt x="584" y="445"/>
                  </a:lnTo>
                  <a:lnTo>
                    <a:pt x="584" y="441"/>
                  </a:lnTo>
                  <a:lnTo>
                    <a:pt x="584" y="441"/>
                  </a:lnTo>
                  <a:lnTo>
                    <a:pt x="588" y="439"/>
                  </a:lnTo>
                  <a:lnTo>
                    <a:pt x="590" y="437"/>
                  </a:lnTo>
                  <a:lnTo>
                    <a:pt x="588" y="436"/>
                  </a:lnTo>
                  <a:lnTo>
                    <a:pt x="607" y="436"/>
                  </a:lnTo>
                  <a:lnTo>
                    <a:pt x="613" y="434"/>
                  </a:lnTo>
                  <a:lnTo>
                    <a:pt x="614" y="432"/>
                  </a:lnTo>
                  <a:lnTo>
                    <a:pt x="614" y="428"/>
                  </a:lnTo>
                  <a:lnTo>
                    <a:pt x="616" y="426"/>
                  </a:lnTo>
                  <a:lnTo>
                    <a:pt x="618" y="424"/>
                  </a:lnTo>
                  <a:lnTo>
                    <a:pt x="622" y="424"/>
                  </a:lnTo>
                  <a:lnTo>
                    <a:pt x="624" y="426"/>
                  </a:lnTo>
                  <a:lnTo>
                    <a:pt x="626" y="428"/>
                  </a:lnTo>
                  <a:lnTo>
                    <a:pt x="628" y="430"/>
                  </a:lnTo>
                  <a:lnTo>
                    <a:pt x="632" y="430"/>
                  </a:lnTo>
                  <a:lnTo>
                    <a:pt x="633" y="428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5" y="424"/>
                  </a:lnTo>
                  <a:lnTo>
                    <a:pt x="641" y="417"/>
                  </a:lnTo>
                  <a:lnTo>
                    <a:pt x="649" y="407"/>
                  </a:lnTo>
                  <a:lnTo>
                    <a:pt x="649" y="407"/>
                  </a:lnTo>
                  <a:lnTo>
                    <a:pt x="654" y="399"/>
                  </a:lnTo>
                  <a:lnTo>
                    <a:pt x="656" y="398"/>
                  </a:lnTo>
                  <a:lnTo>
                    <a:pt x="658" y="394"/>
                  </a:lnTo>
                  <a:lnTo>
                    <a:pt x="660" y="396"/>
                  </a:lnTo>
                  <a:lnTo>
                    <a:pt x="670" y="394"/>
                  </a:lnTo>
                  <a:lnTo>
                    <a:pt x="672" y="394"/>
                  </a:lnTo>
                  <a:lnTo>
                    <a:pt x="675" y="396"/>
                  </a:lnTo>
                  <a:lnTo>
                    <a:pt x="679" y="396"/>
                  </a:lnTo>
                  <a:lnTo>
                    <a:pt x="683" y="396"/>
                  </a:lnTo>
                  <a:lnTo>
                    <a:pt x="687" y="394"/>
                  </a:lnTo>
                  <a:lnTo>
                    <a:pt x="689" y="390"/>
                  </a:lnTo>
                  <a:lnTo>
                    <a:pt x="694" y="382"/>
                  </a:lnTo>
                  <a:lnTo>
                    <a:pt x="698" y="378"/>
                  </a:lnTo>
                  <a:lnTo>
                    <a:pt x="702" y="378"/>
                  </a:lnTo>
                  <a:lnTo>
                    <a:pt x="725" y="377"/>
                  </a:lnTo>
                  <a:lnTo>
                    <a:pt x="729" y="375"/>
                  </a:lnTo>
                  <a:lnTo>
                    <a:pt x="738" y="369"/>
                  </a:lnTo>
                  <a:lnTo>
                    <a:pt x="742" y="369"/>
                  </a:lnTo>
                  <a:lnTo>
                    <a:pt x="744" y="371"/>
                  </a:lnTo>
                  <a:lnTo>
                    <a:pt x="746" y="373"/>
                  </a:lnTo>
                  <a:lnTo>
                    <a:pt x="748" y="377"/>
                  </a:lnTo>
                  <a:lnTo>
                    <a:pt x="749" y="380"/>
                  </a:lnTo>
                  <a:lnTo>
                    <a:pt x="749" y="388"/>
                  </a:lnTo>
                  <a:lnTo>
                    <a:pt x="751" y="392"/>
                  </a:lnTo>
                  <a:lnTo>
                    <a:pt x="759" y="392"/>
                  </a:lnTo>
                  <a:lnTo>
                    <a:pt x="763" y="394"/>
                  </a:lnTo>
                  <a:lnTo>
                    <a:pt x="767" y="403"/>
                  </a:lnTo>
                  <a:lnTo>
                    <a:pt x="769" y="405"/>
                  </a:lnTo>
                  <a:lnTo>
                    <a:pt x="774" y="405"/>
                  </a:lnTo>
                  <a:lnTo>
                    <a:pt x="774" y="405"/>
                  </a:lnTo>
                  <a:lnTo>
                    <a:pt x="776" y="407"/>
                  </a:lnTo>
                  <a:lnTo>
                    <a:pt x="780" y="409"/>
                  </a:lnTo>
                  <a:lnTo>
                    <a:pt x="780" y="409"/>
                  </a:lnTo>
                  <a:lnTo>
                    <a:pt x="782" y="405"/>
                  </a:lnTo>
                  <a:lnTo>
                    <a:pt x="784" y="396"/>
                  </a:lnTo>
                  <a:lnTo>
                    <a:pt x="786" y="394"/>
                  </a:lnTo>
                  <a:lnTo>
                    <a:pt x="786" y="392"/>
                  </a:lnTo>
                  <a:lnTo>
                    <a:pt x="788" y="390"/>
                  </a:lnTo>
                  <a:lnTo>
                    <a:pt x="791" y="386"/>
                  </a:lnTo>
                  <a:lnTo>
                    <a:pt x="791" y="386"/>
                  </a:lnTo>
                  <a:lnTo>
                    <a:pt x="791" y="384"/>
                  </a:lnTo>
                  <a:lnTo>
                    <a:pt x="793" y="382"/>
                  </a:lnTo>
                  <a:lnTo>
                    <a:pt x="791" y="378"/>
                  </a:lnTo>
                  <a:lnTo>
                    <a:pt x="793" y="377"/>
                  </a:lnTo>
                  <a:lnTo>
                    <a:pt x="793" y="377"/>
                  </a:lnTo>
                  <a:lnTo>
                    <a:pt x="797" y="373"/>
                  </a:lnTo>
                  <a:lnTo>
                    <a:pt x="799" y="369"/>
                  </a:lnTo>
                  <a:lnTo>
                    <a:pt x="812" y="365"/>
                  </a:lnTo>
                  <a:lnTo>
                    <a:pt x="820" y="363"/>
                  </a:lnTo>
                  <a:lnTo>
                    <a:pt x="822" y="363"/>
                  </a:lnTo>
                  <a:lnTo>
                    <a:pt x="826" y="365"/>
                  </a:lnTo>
                  <a:lnTo>
                    <a:pt x="827" y="365"/>
                  </a:lnTo>
                  <a:lnTo>
                    <a:pt x="827" y="365"/>
                  </a:lnTo>
                  <a:lnTo>
                    <a:pt x="829" y="363"/>
                  </a:lnTo>
                  <a:lnTo>
                    <a:pt x="833" y="363"/>
                  </a:lnTo>
                  <a:lnTo>
                    <a:pt x="835" y="363"/>
                  </a:lnTo>
                  <a:lnTo>
                    <a:pt x="837" y="361"/>
                  </a:lnTo>
                  <a:lnTo>
                    <a:pt x="837" y="361"/>
                  </a:lnTo>
                  <a:lnTo>
                    <a:pt x="839" y="358"/>
                  </a:lnTo>
                  <a:lnTo>
                    <a:pt x="839" y="358"/>
                  </a:lnTo>
                  <a:lnTo>
                    <a:pt x="839" y="356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2"/>
                  </a:lnTo>
                  <a:lnTo>
                    <a:pt x="839" y="350"/>
                  </a:lnTo>
                  <a:lnTo>
                    <a:pt x="841" y="348"/>
                  </a:lnTo>
                  <a:lnTo>
                    <a:pt x="845" y="344"/>
                  </a:lnTo>
                  <a:lnTo>
                    <a:pt x="845" y="342"/>
                  </a:lnTo>
                  <a:lnTo>
                    <a:pt x="848" y="342"/>
                  </a:lnTo>
                  <a:lnTo>
                    <a:pt x="856" y="340"/>
                  </a:lnTo>
                  <a:lnTo>
                    <a:pt x="862" y="333"/>
                  </a:lnTo>
                  <a:lnTo>
                    <a:pt x="864" y="331"/>
                  </a:lnTo>
                  <a:lnTo>
                    <a:pt x="866" y="331"/>
                  </a:lnTo>
                  <a:lnTo>
                    <a:pt x="867" y="329"/>
                  </a:lnTo>
                  <a:lnTo>
                    <a:pt x="871" y="329"/>
                  </a:lnTo>
                  <a:lnTo>
                    <a:pt x="875" y="327"/>
                  </a:lnTo>
                  <a:lnTo>
                    <a:pt x="877" y="323"/>
                  </a:lnTo>
                  <a:lnTo>
                    <a:pt x="888" y="310"/>
                  </a:lnTo>
                  <a:lnTo>
                    <a:pt x="890" y="308"/>
                  </a:lnTo>
                  <a:lnTo>
                    <a:pt x="892" y="308"/>
                  </a:lnTo>
                  <a:lnTo>
                    <a:pt x="894" y="306"/>
                  </a:lnTo>
                  <a:lnTo>
                    <a:pt x="904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7" y="304"/>
                  </a:lnTo>
                  <a:lnTo>
                    <a:pt x="907" y="302"/>
                  </a:lnTo>
                  <a:lnTo>
                    <a:pt x="909" y="299"/>
                  </a:lnTo>
                  <a:lnTo>
                    <a:pt x="911" y="295"/>
                  </a:lnTo>
                  <a:lnTo>
                    <a:pt x="913" y="293"/>
                  </a:lnTo>
                  <a:lnTo>
                    <a:pt x="919" y="289"/>
                  </a:lnTo>
                  <a:lnTo>
                    <a:pt x="919" y="287"/>
                  </a:lnTo>
                  <a:lnTo>
                    <a:pt x="921" y="281"/>
                  </a:lnTo>
                  <a:lnTo>
                    <a:pt x="921" y="278"/>
                  </a:lnTo>
                  <a:lnTo>
                    <a:pt x="919" y="276"/>
                  </a:lnTo>
                  <a:lnTo>
                    <a:pt x="919" y="274"/>
                  </a:lnTo>
                  <a:lnTo>
                    <a:pt x="917" y="274"/>
                  </a:lnTo>
                  <a:lnTo>
                    <a:pt x="913" y="272"/>
                  </a:lnTo>
                  <a:lnTo>
                    <a:pt x="913" y="270"/>
                  </a:lnTo>
                  <a:lnTo>
                    <a:pt x="913" y="270"/>
                  </a:lnTo>
                  <a:lnTo>
                    <a:pt x="913" y="268"/>
                  </a:lnTo>
                  <a:lnTo>
                    <a:pt x="911" y="268"/>
                  </a:lnTo>
                  <a:lnTo>
                    <a:pt x="911" y="266"/>
                  </a:lnTo>
                  <a:lnTo>
                    <a:pt x="911" y="264"/>
                  </a:lnTo>
                  <a:lnTo>
                    <a:pt x="913" y="262"/>
                  </a:lnTo>
                  <a:lnTo>
                    <a:pt x="915" y="257"/>
                  </a:lnTo>
                  <a:lnTo>
                    <a:pt x="917" y="253"/>
                  </a:lnTo>
                  <a:lnTo>
                    <a:pt x="917" y="253"/>
                  </a:lnTo>
                  <a:lnTo>
                    <a:pt x="919" y="253"/>
                  </a:lnTo>
                  <a:lnTo>
                    <a:pt x="919" y="251"/>
                  </a:lnTo>
                  <a:lnTo>
                    <a:pt x="919" y="249"/>
                  </a:lnTo>
                  <a:lnTo>
                    <a:pt x="919" y="243"/>
                  </a:lnTo>
                  <a:lnTo>
                    <a:pt x="919" y="242"/>
                  </a:lnTo>
                  <a:lnTo>
                    <a:pt x="919" y="240"/>
                  </a:lnTo>
                  <a:lnTo>
                    <a:pt x="921" y="238"/>
                  </a:lnTo>
                  <a:lnTo>
                    <a:pt x="923" y="236"/>
                  </a:lnTo>
                  <a:lnTo>
                    <a:pt x="923" y="232"/>
                  </a:lnTo>
                  <a:lnTo>
                    <a:pt x="926" y="224"/>
                  </a:lnTo>
                  <a:lnTo>
                    <a:pt x="926" y="224"/>
                  </a:lnTo>
                  <a:lnTo>
                    <a:pt x="928" y="223"/>
                  </a:lnTo>
                  <a:lnTo>
                    <a:pt x="928" y="223"/>
                  </a:lnTo>
                  <a:lnTo>
                    <a:pt x="928" y="221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6" y="217"/>
                  </a:lnTo>
                  <a:lnTo>
                    <a:pt x="924" y="213"/>
                  </a:lnTo>
                  <a:lnTo>
                    <a:pt x="924" y="211"/>
                  </a:lnTo>
                  <a:lnTo>
                    <a:pt x="926" y="203"/>
                  </a:lnTo>
                  <a:lnTo>
                    <a:pt x="926" y="202"/>
                  </a:lnTo>
                  <a:lnTo>
                    <a:pt x="926" y="202"/>
                  </a:lnTo>
                  <a:lnTo>
                    <a:pt x="926" y="200"/>
                  </a:lnTo>
                  <a:lnTo>
                    <a:pt x="924" y="200"/>
                  </a:lnTo>
                  <a:lnTo>
                    <a:pt x="923" y="196"/>
                  </a:lnTo>
                  <a:lnTo>
                    <a:pt x="923" y="196"/>
                  </a:lnTo>
                  <a:lnTo>
                    <a:pt x="923" y="194"/>
                  </a:lnTo>
                  <a:lnTo>
                    <a:pt x="923" y="192"/>
                  </a:lnTo>
                  <a:lnTo>
                    <a:pt x="923" y="192"/>
                  </a:lnTo>
                  <a:lnTo>
                    <a:pt x="923" y="190"/>
                  </a:lnTo>
                  <a:lnTo>
                    <a:pt x="923" y="188"/>
                  </a:lnTo>
                  <a:lnTo>
                    <a:pt x="924" y="188"/>
                  </a:lnTo>
                  <a:lnTo>
                    <a:pt x="926" y="186"/>
                  </a:lnTo>
                  <a:lnTo>
                    <a:pt x="926" y="186"/>
                  </a:lnTo>
                  <a:lnTo>
                    <a:pt x="936" y="181"/>
                  </a:lnTo>
                  <a:lnTo>
                    <a:pt x="938" y="181"/>
                  </a:lnTo>
                  <a:lnTo>
                    <a:pt x="938" y="179"/>
                  </a:lnTo>
                  <a:lnTo>
                    <a:pt x="938" y="177"/>
                  </a:lnTo>
                  <a:lnTo>
                    <a:pt x="938" y="1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3E90360-758B-3049-89B2-AA5776930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557" y="3354452"/>
              <a:ext cx="2041525" cy="1362075"/>
            </a:xfrm>
            <a:custGeom>
              <a:avLst/>
              <a:gdLst>
                <a:gd name="T0" fmla="*/ 1277 w 1286"/>
                <a:gd name="T1" fmla="*/ 205 h 858"/>
                <a:gd name="T2" fmla="*/ 1265 w 1286"/>
                <a:gd name="T3" fmla="*/ 182 h 858"/>
                <a:gd name="T4" fmla="*/ 1254 w 1286"/>
                <a:gd name="T5" fmla="*/ 171 h 858"/>
                <a:gd name="T6" fmla="*/ 1242 w 1286"/>
                <a:gd name="T7" fmla="*/ 161 h 858"/>
                <a:gd name="T8" fmla="*/ 1218 w 1286"/>
                <a:gd name="T9" fmla="*/ 146 h 858"/>
                <a:gd name="T10" fmla="*/ 1195 w 1286"/>
                <a:gd name="T11" fmla="*/ 141 h 858"/>
                <a:gd name="T12" fmla="*/ 1155 w 1286"/>
                <a:gd name="T13" fmla="*/ 131 h 858"/>
                <a:gd name="T14" fmla="*/ 1132 w 1286"/>
                <a:gd name="T15" fmla="*/ 133 h 858"/>
                <a:gd name="T16" fmla="*/ 1079 w 1286"/>
                <a:gd name="T17" fmla="*/ 104 h 858"/>
                <a:gd name="T18" fmla="*/ 1056 w 1286"/>
                <a:gd name="T19" fmla="*/ 116 h 858"/>
                <a:gd name="T20" fmla="*/ 1039 w 1286"/>
                <a:gd name="T21" fmla="*/ 99 h 858"/>
                <a:gd name="T22" fmla="*/ 1056 w 1286"/>
                <a:gd name="T23" fmla="*/ 68 h 858"/>
                <a:gd name="T24" fmla="*/ 1079 w 1286"/>
                <a:gd name="T25" fmla="*/ 49 h 858"/>
                <a:gd name="T26" fmla="*/ 1086 w 1286"/>
                <a:gd name="T27" fmla="*/ 38 h 858"/>
                <a:gd name="T28" fmla="*/ 1102 w 1286"/>
                <a:gd name="T29" fmla="*/ 23 h 858"/>
                <a:gd name="T30" fmla="*/ 999 w 1286"/>
                <a:gd name="T31" fmla="*/ 28 h 858"/>
                <a:gd name="T32" fmla="*/ 951 w 1286"/>
                <a:gd name="T33" fmla="*/ 55 h 858"/>
                <a:gd name="T34" fmla="*/ 930 w 1286"/>
                <a:gd name="T35" fmla="*/ 97 h 858"/>
                <a:gd name="T36" fmla="*/ 921 w 1286"/>
                <a:gd name="T37" fmla="*/ 131 h 858"/>
                <a:gd name="T38" fmla="*/ 870 w 1286"/>
                <a:gd name="T39" fmla="*/ 125 h 858"/>
                <a:gd name="T40" fmla="*/ 820 w 1286"/>
                <a:gd name="T41" fmla="*/ 78 h 858"/>
                <a:gd name="T42" fmla="*/ 795 w 1286"/>
                <a:gd name="T43" fmla="*/ 68 h 858"/>
                <a:gd name="T44" fmla="*/ 797 w 1286"/>
                <a:gd name="T45" fmla="*/ 91 h 858"/>
                <a:gd name="T46" fmla="*/ 782 w 1286"/>
                <a:gd name="T47" fmla="*/ 103 h 858"/>
                <a:gd name="T48" fmla="*/ 757 w 1286"/>
                <a:gd name="T49" fmla="*/ 104 h 858"/>
                <a:gd name="T50" fmla="*/ 740 w 1286"/>
                <a:gd name="T51" fmla="*/ 122 h 858"/>
                <a:gd name="T52" fmla="*/ 704 w 1286"/>
                <a:gd name="T53" fmla="*/ 135 h 858"/>
                <a:gd name="T54" fmla="*/ 681 w 1286"/>
                <a:gd name="T55" fmla="*/ 139 h 858"/>
                <a:gd name="T56" fmla="*/ 645 w 1286"/>
                <a:gd name="T57" fmla="*/ 129 h 858"/>
                <a:gd name="T58" fmla="*/ 596 w 1286"/>
                <a:gd name="T59" fmla="*/ 106 h 858"/>
                <a:gd name="T60" fmla="*/ 556 w 1286"/>
                <a:gd name="T61" fmla="*/ 114 h 858"/>
                <a:gd name="T62" fmla="*/ 539 w 1286"/>
                <a:gd name="T63" fmla="*/ 123 h 858"/>
                <a:gd name="T64" fmla="*/ 497 w 1286"/>
                <a:gd name="T65" fmla="*/ 133 h 858"/>
                <a:gd name="T66" fmla="*/ 474 w 1286"/>
                <a:gd name="T67" fmla="*/ 179 h 858"/>
                <a:gd name="T68" fmla="*/ 426 w 1286"/>
                <a:gd name="T69" fmla="*/ 245 h 858"/>
                <a:gd name="T70" fmla="*/ 308 w 1286"/>
                <a:gd name="T71" fmla="*/ 304 h 858"/>
                <a:gd name="T72" fmla="*/ 244 w 1286"/>
                <a:gd name="T73" fmla="*/ 386 h 858"/>
                <a:gd name="T74" fmla="*/ 227 w 1286"/>
                <a:gd name="T75" fmla="*/ 433 h 858"/>
                <a:gd name="T76" fmla="*/ 86 w 1286"/>
                <a:gd name="T77" fmla="*/ 491 h 858"/>
                <a:gd name="T78" fmla="*/ 71 w 1286"/>
                <a:gd name="T79" fmla="*/ 574 h 858"/>
                <a:gd name="T80" fmla="*/ 57 w 1286"/>
                <a:gd name="T81" fmla="*/ 578 h 858"/>
                <a:gd name="T82" fmla="*/ 50 w 1286"/>
                <a:gd name="T83" fmla="*/ 688 h 858"/>
                <a:gd name="T84" fmla="*/ 128 w 1286"/>
                <a:gd name="T85" fmla="*/ 770 h 858"/>
                <a:gd name="T86" fmla="*/ 246 w 1286"/>
                <a:gd name="T87" fmla="*/ 825 h 858"/>
                <a:gd name="T88" fmla="*/ 354 w 1286"/>
                <a:gd name="T89" fmla="*/ 854 h 858"/>
                <a:gd name="T90" fmla="*/ 373 w 1286"/>
                <a:gd name="T91" fmla="*/ 833 h 858"/>
                <a:gd name="T92" fmla="*/ 461 w 1286"/>
                <a:gd name="T93" fmla="*/ 822 h 858"/>
                <a:gd name="T94" fmla="*/ 510 w 1286"/>
                <a:gd name="T95" fmla="*/ 818 h 858"/>
                <a:gd name="T96" fmla="*/ 540 w 1286"/>
                <a:gd name="T97" fmla="*/ 757 h 858"/>
                <a:gd name="T98" fmla="*/ 672 w 1286"/>
                <a:gd name="T99" fmla="*/ 755 h 858"/>
                <a:gd name="T100" fmla="*/ 748 w 1286"/>
                <a:gd name="T101" fmla="*/ 719 h 858"/>
                <a:gd name="T102" fmla="*/ 793 w 1286"/>
                <a:gd name="T103" fmla="*/ 683 h 858"/>
                <a:gd name="T104" fmla="*/ 826 w 1286"/>
                <a:gd name="T105" fmla="*/ 660 h 858"/>
                <a:gd name="T106" fmla="*/ 890 w 1286"/>
                <a:gd name="T107" fmla="*/ 614 h 858"/>
                <a:gd name="T108" fmla="*/ 944 w 1286"/>
                <a:gd name="T109" fmla="*/ 563 h 858"/>
                <a:gd name="T110" fmla="*/ 1014 w 1286"/>
                <a:gd name="T111" fmla="*/ 502 h 858"/>
                <a:gd name="T112" fmla="*/ 1105 w 1286"/>
                <a:gd name="T113" fmla="*/ 399 h 858"/>
                <a:gd name="T114" fmla="*/ 1142 w 1286"/>
                <a:gd name="T115" fmla="*/ 361 h 858"/>
                <a:gd name="T116" fmla="*/ 1159 w 1286"/>
                <a:gd name="T117" fmla="*/ 340 h 858"/>
                <a:gd name="T118" fmla="*/ 1197 w 1286"/>
                <a:gd name="T119" fmla="*/ 312 h 858"/>
                <a:gd name="T120" fmla="*/ 1286 w 1286"/>
                <a:gd name="T121" fmla="*/ 219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6" h="858">
                  <a:moveTo>
                    <a:pt x="1286" y="219"/>
                  </a:moveTo>
                  <a:lnTo>
                    <a:pt x="1284" y="217"/>
                  </a:lnTo>
                  <a:lnTo>
                    <a:pt x="1282" y="217"/>
                  </a:lnTo>
                  <a:lnTo>
                    <a:pt x="1282" y="217"/>
                  </a:lnTo>
                  <a:lnTo>
                    <a:pt x="1282" y="215"/>
                  </a:lnTo>
                  <a:lnTo>
                    <a:pt x="1282" y="211"/>
                  </a:lnTo>
                  <a:lnTo>
                    <a:pt x="1282" y="211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78" y="207"/>
                  </a:lnTo>
                  <a:lnTo>
                    <a:pt x="1277" y="207"/>
                  </a:lnTo>
                  <a:lnTo>
                    <a:pt x="1277" y="205"/>
                  </a:lnTo>
                  <a:lnTo>
                    <a:pt x="1277" y="205"/>
                  </a:lnTo>
                  <a:lnTo>
                    <a:pt x="1277" y="201"/>
                  </a:lnTo>
                  <a:lnTo>
                    <a:pt x="1275" y="200"/>
                  </a:lnTo>
                  <a:lnTo>
                    <a:pt x="1275" y="198"/>
                  </a:lnTo>
                  <a:lnTo>
                    <a:pt x="1275" y="196"/>
                  </a:lnTo>
                  <a:lnTo>
                    <a:pt x="1275" y="194"/>
                  </a:lnTo>
                  <a:lnTo>
                    <a:pt x="1275" y="192"/>
                  </a:lnTo>
                  <a:lnTo>
                    <a:pt x="1275" y="190"/>
                  </a:lnTo>
                  <a:lnTo>
                    <a:pt x="1275" y="190"/>
                  </a:lnTo>
                  <a:lnTo>
                    <a:pt x="1273" y="188"/>
                  </a:lnTo>
                  <a:lnTo>
                    <a:pt x="1271" y="184"/>
                  </a:lnTo>
                  <a:lnTo>
                    <a:pt x="1267" y="182"/>
                  </a:lnTo>
                  <a:lnTo>
                    <a:pt x="1265" y="182"/>
                  </a:lnTo>
                  <a:lnTo>
                    <a:pt x="1265" y="180"/>
                  </a:lnTo>
                  <a:lnTo>
                    <a:pt x="1263" y="179"/>
                  </a:lnTo>
                  <a:lnTo>
                    <a:pt x="1263" y="179"/>
                  </a:lnTo>
                  <a:lnTo>
                    <a:pt x="1263" y="177"/>
                  </a:lnTo>
                  <a:lnTo>
                    <a:pt x="1263" y="177"/>
                  </a:lnTo>
                  <a:lnTo>
                    <a:pt x="1263" y="175"/>
                  </a:lnTo>
                  <a:lnTo>
                    <a:pt x="1263" y="175"/>
                  </a:lnTo>
                  <a:lnTo>
                    <a:pt x="1261" y="173"/>
                  </a:lnTo>
                  <a:lnTo>
                    <a:pt x="1258" y="173"/>
                  </a:lnTo>
                  <a:lnTo>
                    <a:pt x="1256" y="173"/>
                  </a:lnTo>
                  <a:lnTo>
                    <a:pt x="1256" y="173"/>
                  </a:lnTo>
                  <a:lnTo>
                    <a:pt x="1254" y="171"/>
                  </a:lnTo>
                  <a:lnTo>
                    <a:pt x="1254" y="171"/>
                  </a:lnTo>
                  <a:lnTo>
                    <a:pt x="1252" y="171"/>
                  </a:lnTo>
                  <a:lnTo>
                    <a:pt x="1252" y="171"/>
                  </a:lnTo>
                  <a:lnTo>
                    <a:pt x="1250" y="171"/>
                  </a:lnTo>
                  <a:lnTo>
                    <a:pt x="1250" y="171"/>
                  </a:lnTo>
                  <a:lnTo>
                    <a:pt x="1248" y="171"/>
                  </a:lnTo>
                  <a:lnTo>
                    <a:pt x="1248" y="169"/>
                  </a:lnTo>
                  <a:lnTo>
                    <a:pt x="1246" y="167"/>
                  </a:lnTo>
                  <a:lnTo>
                    <a:pt x="1246" y="167"/>
                  </a:lnTo>
                  <a:lnTo>
                    <a:pt x="1246" y="165"/>
                  </a:lnTo>
                  <a:lnTo>
                    <a:pt x="1244" y="165"/>
                  </a:lnTo>
                  <a:lnTo>
                    <a:pt x="1242" y="163"/>
                  </a:lnTo>
                  <a:lnTo>
                    <a:pt x="1242" y="161"/>
                  </a:lnTo>
                  <a:lnTo>
                    <a:pt x="1242" y="161"/>
                  </a:lnTo>
                  <a:lnTo>
                    <a:pt x="1242" y="160"/>
                  </a:lnTo>
                  <a:lnTo>
                    <a:pt x="1242" y="160"/>
                  </a:lnTo>
                  <a:lnTo>
                    <a:pt x="1240" y="160"/>
                  </a:lnTo>
                  <a:lnTo>
                    <a:pt x="1240" y="160"/>
                  </a:lnTo>
                  <a:lnTo>
                    <a:pt x="1239" y="161"/>
                  </a:lnTo>
                  <a:lnTo>
                    <a:pt x="1237" y="161"/>
                  </a:lnTo>
                  <a:lnTo>
                    <a:pt x="1235" y="160"/>
                  </a:lnTo>
                  <a:lnTo>
                    <a:pt x="1233" y="158"/>
                  </a:lnTo>
                  <a:lnTo>
                    <a:pt x="1227" y="154"/>
                  </a:lnTo>
                  <a:lnTo>
                    <a:pt x="1221" y="150"/>
                  </a:lnTo>
                  <a:lnTo>
                    <a:pt x="1219" y="148"/>
                  </a:lnTo>
                  <a:lnTo>
                    <a:pt x="1219" y="148"/>
                  </a:lnTo>
                  <a:lnTo>
                    <a:pt x="1218" y="146"/>
                  </a:lnTo>
                  <a:lnTo>
                    <a:pt x="1218" y="146"/>
                  </a:lnTo>
                  <a:lnTo>
                    <a:pt x="1214" y="146"/>
                  </a:lnTo>
                  <a:lnTo>
                    <a:pt x="1212" y="146"/>
                  </a:lnTo>
                  <a:lnTo>
                    <a:pt x="1212" y="146"/>
                  </a:lnTo>
                  <a:lnTo>
                    <a:pt x="1210" y="148"/>
                  </a:lnTo>
                  <a:lnTo>
                    <a:pt x="1210" y="148"/>
                  </a:lnTo>
                  <a:lnTo>
                    <a:pt x="1208" y="146"/>
                  </a:lnTo>
                  <a:lnTo>
                    <a:pt x="1204" y="146"/>
                  </a:lnTo>
                  <a:lnTo>
                    <a:pt x="1200" y="144"/>
                  </a:lnTo>
                  <a:lnTo>
                    <a:pt x="1199" y="142"/>
                  </a:lnTo>
                  <a:lnTo>
                    <a:pt x="1197" y="142"/>
                  </a:lnTo>
                  <a:lnTo>
                    <a:pt x="1195" y="141"/>
                  </a:lnTo>
                  <a:lnTo>
                    <a:pt x="1195" y="141"/>
                  </a:lnTo>
                  <a:lnTo>
                    <a:pt x="1189" y="142"/>
                  </a:lnTo>
                  <a:lnTo>
                    <a:pt x="1187" y="142"/>
                  </a:lnTo>
                  <a:lnTo>
                    <a:pt x="1185" y="142"/>
                  </a:lnTo>
                  <a:lnTo>
                    <a:pt x="1183" y="142"/>
                  </a:lnTo>
                  <a:lnTo>
                    <a:pt x="1180" y="139"/>
                  </a:lnTo>
                  <a:lnTo>
                    <a:pt x="1174" y="137"/>
                  </a:lnTo>
                  <a:lnTo>
                    <a:pt x="1162" y="127"/>
                  </a:lnTo>
                  <a:lnTo>
                    <a:pt x="1161" y="127"/>
                  </a:lnTo>
                  <a:lnTo>
                    <a:pt x="1161" y="127"/>
                  </a:lnTo>
                  <a:lnTo>
                    <a:pt x="1159" y="127"/>
                  </a:lnTo>
                  <a:lnTo>
                    <a:pt x="1159" y="127"/>
                  </a:lnTo>
                  <a:lnTo>
                    <a:pt x="1157" y="129"/>
                  </a:lnTo>
                  <a:lnTo>
                    <a:pt x="1155" y="131"/>
                  </a:lnTo>
                  <a:lnTo>
                    <a:pt x="1153" y="131"/>
                  </a:lnTo>
                  <a:lnTo>
                    <a:pt x="1153" y="131"/>
                  </a:lnTo>
                  <a:lnTo>
                    <a:pt x="1151" y="131"/>
                  </a:lnTo>
                  <a:lnTo>
                    <a:pt x="1143" y="131"/>
                  </a:lnTo>
                  <a:lnTo>
                    <a:pt x="1142" y="131"/>
                  </a:lnTo>
                  <a:lnTo>
                    <a:pt x="1142" y="133"/>
                  </a:lnTo>
                  <a:lnTo>
                    <a:pt x="1140" y="135"/>
                  </a:lnTo>
                  <a:lnTo>
                    <a:pt x="1140" y="135"/>
                  </a:lnTo>
                  <a:lnTo>
                    <a:pt x="1138" y="135"/>
                  </a:lnTo>
                  <a:lnTo>
                    <a:pt x="1138" y="135"/>
                  </a:lnTo>
                  <a:lnTo>
                    <a:pt x="1136" y="135"/>
                  </a:lnTo>
                  <a:lnTo>
                    <a:pt x="1136" y="135"/>
                  </a:lnTo>
                  <a:lnTo>
                    <a:pt x="1132" y="133"/>
                  </a:lnTo>
                  <a:lnTo>
                    <a:pt x="1124" y="129"/>
                  </a:lnTo>
                  <a:lnTo>
                    <a:pt x="1098" y="122"/>
                  </a:lnTo>
                  <a:lnTo>
                    <a:pt x="1096" y="122"/>
                  </a:lnTo>
                  <a:lnTo>
                    <a:pt x="1094" y="122"/>
                  </a:lnTo>
                  <a:lnTo>
                    <a:pt x="1094" y="118"/>
                  </a:lnTo>
                  <a:lnTo>
                    <a:pt x="1094" y="116"/>
                  </a:lnTo>
                  <a:lnTo>
                    <a:pt x="1094" y="114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092" y="110"/>
                  </a:lnTo>
                  <a:lnTo>
                    <a:pt x="1081" y="104"/>
                  </a:lnTo>
                  <a:lnTo>
                    <a:pt x="1081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7" y="106"/>
                  </a:lnTo>
                  <a:lnTo>
                    <a:pt x="1077" y="106"/>
                  </a:lnTo>
                  <a:lnTo>
                    <a:pt x="1077" y="108"/>
                  </a:lnTo>
                  <a:lnTo>
                    <a:pt x="1077" y="114"/>
                  </a:lnTo>
                  <a:lnTo>
                    <a:pt x="1077" y="116"/>
                  </a:lnTo>
                  <a:lnTo>
                    <a:pt x="1077" y="116"/>
                  </a:lnTo>
                  <a:lnTo>
                    <a:pt x="1075" y="118"/>
                  </a:lnTo>
                  <a:lnTo>
                    <a:pt x="1075" y="118"/>
                  </a:lnTo>
                  <a:lnTo>
                    <a:pt x="1075" y="120"/>
                  </a:lnTo>
                  <a:lnTo>
                    <a:pt x="1073" y="120"/>
                  </a:lnTo>
                  <a:lnTo>
                    <a:pt x="1056" y="116"/>
                  </a:lnTo>
                  <a:lnTo>
                    <a:pt x="1056" y="116"/>
                  </a:lnTo>
                  <a:lnTo>
                    <a:pt x="1056" y="114"/>
                  </a:lnTo>
                  <a:lnTo>
                    <a:pt x="1054" y="112"/>
                  </a:lnTo>
                  <a:lnTo>
                    <a:pt x="1050" y="106"/>
                  </a:lnTo>
                  <a:lnTo>
                    <a:pt x="1048" y="104"/>
                  </a:lnTo>
                  <a:lnTo>
                    <a:pt x="1048" y="104"/>
                  </a:lnTo>
                  <a:lnTo>
                    <a:pt x="1045" y="104"/>
                  </a:lnTo>
                  <a:lnTo>
                    <a:pt x="1045" y="104"/>
                  </a:lnTo>
                  <a:lnTo>
                    <a:pt x="1043" y="104"/>
                  </a:lnTo>
                  <a:lnTo>
                    <a:pt x="1043" y="104"/>
                  </a:lnTo>
                  <a:lnTo>
                    <a:pt x="1041" y="103"/>
                  </a:lnTo>
                  <a:lnTo>
                    <a:pt x="1041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9" y="97"/>
                  </a:lnTo>
                  <a:lnTo>
                    <a:pt x="1041" y="89"/>
                  </a:lnTo>
                  <a:lnTo>
                    <a:pt x="1041" y="87"/>
                  </a:lnTo>
                  <a:lnTo>
                    <a:pt x="1041" y="85"/>
                  </a:lnTo>
                  <a:lnTo>
                    <a:pt x="1037" y="80"/>
                  </a:lnTo>
                  <a:lnTo>
                    <a:pt x="1037" y="80"/>
                  </a:lnTo>
                  <a:lnTo>
                    <a:pt x="1037" y="78"/>
                  </a:lnTo>
                  <a:lnTo>
                    <a:pt x="1039" y="74"/>
                  </a:lnTo>
                  <a:lnTo>
                    <a:pt x="1043" y="64"/>
                  </a:lnTo>
                  <a:lnTo>
                    <a:pt x="1043" y="64"/>
                  </a:lnTo>
                  <a:lnTo>
                    <a:pt x="1045" y="64"/>
                  </a:lnTo>
                  <a:lnTo>
                    <a:pt x="1056" y="68"/>
                  </a:lnTo>
                  <a:lnTo>
                    <a:pt x="1056" y="68"/>
                  </a:lnTo>
                  <a:lnTo>
                    <a:pt x="1058" y="68"/>
                  </a:lnTo>
                  <a:lnTo>
                    <a:pt x="1060" y="66"/>
                  </a:lnTo>
                  <a:lnTo>
                    <a:pt x="1064" y="61"/>
                  </a:lnTo>
                  <a:lnTo>
                    <a:pt x="1065" y="59"/>
                  </a:lnTo>
                  <a:lnTo>
                    <a:pt x="1067" y="57"/>
                  </a:lnTo>
                  <a:lnTo>
                    <a:pt x="1069" y="59"/>
                  </a:lnTo>
                  <a:lnTo>
                    <a:pt x="1069" y="59"/>
                  </a:lnTo>
                  <a:lnTo>
                    <a:pt x="1071" y="57"/>
                  </a:lnTo>
                  <a:lnTo>
                    <a:pt x="1073" y="53"/>
                  </a:lnTo>
                  <a:lnTo>
                    <a:pt x="1075" y="53"/>
                  </a:lnTo>
                  <a:lnTo>
                    <a:pt x="1075" y="51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81" y="47"/>
                  </a:lnTo>
                  <a:lnTo>
                    <a:pt x="1081" y="47"/>
                  </a:lnTo>
                  <a:lnTo>
                    <a:pt x="1079" y="45"/>
                  </a:lnTo>
                  <a:lnTo>
                    <a:pt x="1079" y="44"/>
                  </a:lnTo>
                  <a:lnTo>
                    <a:pt x="1079" y="44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83" y="40"/>
                  </a:lnTo>
                  <a:lnTo>
                    <a:pt x="1084" y="40"/>
                  </a:lnTo>
                  <a:lnTo>
                    <a:pt x="1086" y="38"/>
                  </a:lnTo>
                  <a:lnTo>
                    <a:pt x="1086" y="38"/>
                  </a:lnTo>
                  <a:lnTo>
                    <a:pt x="1088" y="38"/>
                  </a:lnTo>
                  <a:lnTo>
                    <a:pt x="1092" y="38"/>
                  </a:lnTo>
                  <a:lnTo>
                    <a:pt x="1092" y="38"/>
                  </a:lnTo>
                  <a:lnTo>
                    <a:pt x="1094" y="38"/>
                  </a:lnTo>
                  <a:lnTo>
                    <a:pt x="1096" y="32"/>
                  </a:lnTo>
                  <a:lnTo>
                    <a:pt x="1096" y="32"/>
                  </a:lnTo>
                  <a:lnTo>
                    <a:pt x="1100" y="28"/>
                  </a:lnTo>
                  <a:lnTo>
                    <a:pt x="1100" y="28"/>
                  </a:lnTo>
                  <a:lnTo>
                    <a:pt x="1102" y="26"/>
                  </a:lnTo>
                  <a:lnTo>
                    <a:pt x="1102" y="25"/>
                  </a:lnTo>
                  <a:lnTo>
                    <a:pt x="1102" y="23"/>
                  </a:lnTo>
                  <a:lnTo>
                    <a:pt x="1102" y="23"/>
                  </a:lnTo>
                  <a:lnTo>
                    <a:pt x="1100" y="21"/>
                  </a:lnTo>
                  <a:lnTo>
                    <a:pt x="1092" y="13"/>
                  </a:lnTo>
                  <a:lnTo>
                    <a:pt x="1084" y="4"/>
                  </a:lnTo>
                  <a:lnTo>
                    <a:pt x="1083" y="0"/>
                  </a:lnTo>
                  <a:lnTo>
                    <a:pt x="1077" y="6"/>
                  </a:lnTo>
                  <a:lnTo>
                    <a:pt x="1056" y="19"/>
                  </a:lnTo>
                  <a:lnTo>
                    <a:pt x="1045" y="23"/>
                  </a:lnTo>
                  <a:lnTo>
                    <a:pt x="1033" y="25"/>
                  </a:lnTo>
                  <a:lnTo>
                    <a:pt x="1018" y="30"/>
                  </a:lnTo>
                  <a:lnTo>
                    <a:pt x="1012" y="30"/>
                  </a:lnTo>
                  <a:lnTo>
                    <a:pt x="1005" y="28"/>
                  </a:lnTo>
                  <a:lnTo>
                    <a:pt x="1001" y="26"/>
                  </a:lnTo>
                  <a:lnTo>
                    <a:pt x="999" y="28"/>
                  </a:lnTo>
                  <a:lnTo>
                    <a:pt x="991" y="32"/>
                  </a:lnTo>
                  <a:lnTo>
                    <a:pt x="986" y="34"/>
                  </a:lnTo>
                  <a:lnTo>
                    <a:pt x="978" y="32"/>
                  </a:lnTo>
                  <a:lnTo>
                    <a:pt x="974" y="34"/>
                  </a:lnTo>
                  <a:lnTo>
                    <a:pt x="970" y="36"/>
                  </a:lnTo>
                  <a:lnTo>
                    <a:pt x="968" y="40"/>
                  </a:lnTo>
                  <a:lnTo>
                    <a:pt x="967" y="45"/>
                  </a:lnTo>
                  <a:lnTo>
                    <a:pt x="963" y="47"/>
                  </a:lnTo>
                  <a:lnTo>
                    <a:pt x="961" y="49"/>
                  </a:lnTo>
                  <a:lnTo>
                    <a:pt x="959" y="51"/>
                  </a:lnTo>
                  <a:lnTo>
                    <a:pt x="959" y="53"/>
                  </a:lnTo>
                  <a:lnTo>
                    <a:pt x="957" y="53"/>
                  </a:lnTo>
                  <a:lnTo>
                    <a:pt x="951" y="55"/>
                  </a:lnTo>
                  <a:lnTo>
                    <a:pt x="948" y="55"/>
                  </a:lnTo>
                  <a:lnTo>
                    <a:pt x="946" y="59"/>
                  </a:lnTo>
                  <a:lnTo>
                    <a:pt x="942" y="61"/>
                  </a:lnTo>
                  <a:lnTo>
                    <a:pt x="942" y="64"/>
                  </a:lnTo>
                  <a:lnTo>
                    <a:pt x="944" y="66"/>
                  </a:lnTo>
                  <a:lnTo>
                    <a:pt x="946" y="68"/>
                  </a:lnTo>
                  <a:lnTo>
                    <a:pt x="948" y="70"/>
                  </a:lnTo>
                  <a:lnTo>
                    <a:pt x="949" y="74"/>
                  </a:lnTo>
                  <a:lnTo>
                    <a:pt x="948" y="80"/>
                  </a:lnTo>
                  <a:lnTo>
                    <a:pt x="946" y="82"/>
                  </a:lnTo>
                  <a:lnTo>
                    <a:pt x="930" y="93"/>
                  </a:lnTo>
                  <a:lnTo>
                    <a:pt x="928" y="95"/>
                  </a:lnTo>
                  <a:lnTo>
                    <a:pt x="930" y="97"/>
                  </a:lnTo>
                  <a:lnTo>
                    <a:pt x="932" y="101"/>
                  </a:lnTo>
                  <a:lnTo>
                    <a:pt x="932" y="103"/>
                  </a:lnTo>
                  <a:lnTo>
                    <a:pt x="932" y="104"/>
                  </a:lnTo>
                  <a:lnTo>
                    <a:pt x="928" y="114"/>
                  </a:lnTo>
                  <a:lnTo>
                    <a:pt x="928" y="114"/>
                  </a:lnTo>
                  <a:lnTo>
                    <a:pt x="927" y="116"/>
                  </a:lnTo>
                  <a:lnTo>
                    <a:pt x="925" y="118"/>
                  </a:lnTo>
                  <a:lnTo>
                    <a:pt x="925" y="118"/>
                  </a:lnTo>
                  <a:lnTo>
                    <a:pt x="923" y="120"/>
                  </a:lnTo>
                  <a:lnTo>
                    <a:pt x="921" y="122"/>
                  </a:lnTo>
                  <a:lnTo>
                    <a:pt x="921" y="125"/>
                  </a:lnTo>
                  <a:lnTo>
                    <a:pt x="921" y="129"/>
                  </a:lnTo>
                  <a:lnTo>
                    <a:pt x="921" y="131"/>
                  </a:lnTo>
                  <a:lnTo>
                    <a:pt x="921" y="135"/>
                  </a:lnTo>
                  <a:lnTo>
                    <a:pt x="917" y="135"/>
                  </a:lnTo>
                  <a:lnTo>
                    <a:pt x="896" y="133"/>
                  </a:lnTo>
                  <a:lnTo>
                    <a:pt x="892" y="131"/>
                  </a:lnTo>
                  <a:lnTo>
                    <a:pt x="890" y="129"/>
                  </a:lnTo>
                  <a:lnTo>
                    <a:pt x="889" y="127"/>
                  </a:lnTo>
                  <a:lnTo>
                    <a:pt x="887" y="127"/>
                  </a:lnTo>
                  <a:lnTo>
                    <a:pt x="885" y="125"/>
                  </a:lnTo>
                  <a:lnTo>
                    <a:pt x="883" y="125"/>
                  </a:lnTo>
                  <a:lnTo>
                    <a:pt x="881" y="125"/>
                  </a:lnTo>
                  <a:lnTo>
                    <a:pt x="879" y="127"/>
                  </a:lnTo>
                  <a:lnTo>
                    <a:pt x="877" y="127"/>
                  </a:lnTo>
                  <a:lnTo>
                    <a:pt x="870" y="125"/>
                  </a:lnTo>
                  <a:lnTo>
                    <a:pt x="864" y="123"/>
                  </a:lnTo>
                  <a:lnTo>
                    <a:pt x="858" y="122"/>
                  </a:lnTo>
                  <a:lnTo>
                    <a:pt x="849" y="110"/>
                  </a:lnTo>
                  <a:lnTo>
                    <a:pt x="839" y="103"/>
                  </a:lnTo>
                  <a:lnTo>
                    <a:pt x="837" y="101"/>
                  </a:lnTo>
                  <a:lnTo>
                    <a:pt x="837" y="99"/>
                  </a:lnTo>
                  <a:lnTo>
                    <a:pt x="837" y="97"/>
                  </a:lnTo>
                  <a:lnTo>
                    <a:pt x="837" y="95"/>
                  </a:lnTo>
                  <a:lnTo>
                    <a:pt x="831" y="89"/>
                  </a:lnTo>
                  <a:lnTo>
                    <a:pt x="828" y="85"/>
                  </a:lnTo>
                  <a:lnTo>
                    <a:pt x="828" y="83"/>
                  </a:lnTo>
                  <a:lnTo>
                    <a:pt x="826" y="82"/>
                  </a:lnTo>
                  <a:lnTo>
                    <a:pt x="820" y="78"/>
                  </a:lnTo>
                  <a:lnTo>
                    <a:pt x="818" y="76"/>
                  </a:lnTo>
                  <a:lnTo>
                    <a:pt x="816" y="72"/>
                  </a:lnTo>
                  <a:lnTo>
                    <a:pt x="814" y="68"/>
                  </a:lnTo>
                  <a:lnTo>
                    <a:pt x="812" y="66"/>
                  </a:lnTo>
                  <a:lnTo>
                    <a:pt x="811" y="66"/>
                  </a:lnTo>
                  <a:lnTo>
                    <a:pt x="807" y="68"/>
                  </a:lnTo>
                  <a:lnTo>
                    <a:pt x="805" y="68"/>
                  </a:lnTo>
                  <a:lnTo>
                    <a:pt x="803" y="68"/>
                  </a:lnTo>
                  <a:lnTo>
                    <a:pt x="801" y="66"/>
                  </a:lnTo>
                  <a:lnTo>
                    <a:pt x="799" y="66"/>
                  </a:lnTo>
                  <a:lnTo>
                    <a:pt x="799" y="66"/>
                  </a:lnTo>
                  <a:lnTo>
                    <a:pt x="797" y="66"/>
                  </a:lnTo>
                  <a:lnTo>
                    <a:pt x="795" y="68"/>
                  </a:lnTo>
                  <a:lnTo>
                    <a:pt x="797" y="72"/>
                  </a:lnTo>
                  <a:lnTo>
                    <a:pt x="799" y="76"/>
                  </a:lnTo>
                  <a:lnTo>
                    <a:pt x="801" y="76"/>
                  </a:lnTo>
                  <a:lnTo>
                    <a:pt x="803" y="76"/>
                  </a:lnTo>
                  <a:lnTo>
                    <a:pt x="803" y="76"/>
                  </a:lnTo>
                  <a:lnTo>
                    <a:pt x="805" y="78"/>
                  </a:lnTo>
                  <a:lnTo>
                    <a:pt x="803" y="82"/>
                  </a:lnTo>
                  <a:lnTo>
                    <a:pt x="799" y="82"/>
                  </a:lnTo>
                  <a:lnTo>
                    <a:pt x="795" y="82"/>
                  </a:lnTo>
                  <a:lnTo>
                    <a:pt x="792" y="83"/>
                  </a:lnTo>
                  <a:lnTo>
                    <a:pt x="792" y="85"/>
                  </a:lnTo>
                  <a:lnTo>
                    <a:pt x="793" y="89"/>
                  </a:lnTo>
                  <a:lnTo>
                    <a:pt x="797" y="91"/>
                  </a:lnTo>
                  <a:lnTo>
                    <a:pt x="793" y="93"/>
                  </a:lnTo>
                  <a:lnTo>
                    <a:pt x="792" y="93"/>
                  </a:lnTo>
                  <a:lnTo>
                    <a:pt x="788" y="91"/>
                  </a:lnTo>
                  <a:lnTo>
                    <a:pt x="786" y="91"/>
                  </a:lnTo>
                  <a:lnTo>
                    <a:pt x="784" y="93"/>
                  </a:lnTo>
                  <a:lnTo>
                    <a:pt x="786" y="93"/>
                  </a:lnTo>
                  <a:lnTo>
                    <a:pt x="786" y="95"/>
                  </a:lnTo>
                  <a:lnTo>
                    <a:pt x="790" y="95"/>
                  </a:lnTo>
                  <a:lnTo>
                    <a:pt x="790" y="97"/>
                  </a:lnTo>
                  <a:lnTo>
                    <a:pt x="790" y="99"/>
                  </a:lnTo>
                  <a:lnTo>
                    <a:pt x="786" y="103"/>
                  </a:lnTo>
                  <a:lnTo>
                    <a:pt x="786" y="103"/>
                  </a:lnTo>
                  <a:lnTo>
                    <a:pt x="782" y="103"/>
                  </a:lnTo>
                  <a:lnTo>
                    <a:pt x="778" y="103"/>
                  </a:lnTo>
                  <a:lnTo>
                    <a:pt x="778" y="103"/>
                  </a:lnTo>
                  <a:lnTo>
                    <a:pt x="778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4" y="101"/>
                  </a:lnTo>
                  <a:lnTo>
                    <a:pt x="774" y="101"/>
                  </a:lnTo>
                  <a:lnTo>
                    <a:pt x="771" y="101"/>
                  </a:lnTo>
                  <a:lnTo>
                    <a:pt x="771" y="103"/>
                  </a:lnTo>
                  <a:lnTo>
                    <a:pt x="767" y="104"/>
                  </a:lnTo>
                  <a:lnTo>
                    <a:pt x="761" y="104"/>
                  </a:lnTo>
                  <a:lnTo>
                    <a:pt x="757" y="104"/>
                  </a:lnTo>
                  <a:lnTo>
                    <a:pt x="757" y="106"/>
                  </a:lnTo>
                  <a:lnTo>
                    <a:pt x="759" y="108"/>
                  </a:lnTo>
                  <a:lnTo>
                    <a:pt x="759" y="110"/>
                  </a:lnTo>
                  <a:lnTo>
                    <a:pt x="755" y="112"/>
                  </a:lnTo>
                  <a:lnTo>
                    <a:pt x="752" y="112"/>
                  </a:lnTo>
                  <a:lnTo>
                    <a:pt x="750" y="110"/>
                  </a:lnTo>
                  <a:lnTo>
                    <a:pt x="746" y="110"/>
                  </a:lnTo>
                  <a:lnTo>
                    <a:pt x="736" y="110"/>
                  </a:lnTo>
                  <a:lnTo>
                    <a:pt x="734" y="112"/>
                  </a:lnTo>
                  <a:lnTo>
                    <a:pt x="736" y="114"/>
                  </a:lnTo>
                  <a:lnTo>
                    <a:pt x="740" y="118"/>
                  </a:lnTo>
                  <a:lnTo>
                    <a:pt x="740" y="122"/>
                  </a:lnTo>
                  <a:lnTo>
                    <a:pt x="740" y="122"/>
                  </a:lnTo>
                  <a:lnTo>
                    <a:pt x="733" y="122"/>
                  </a:lnTo>
                  <a:lnTo>
                    <a:pt x="729" y="123"/>
                  </a:lnTo>
                  <a:lnTo>
                    <a:pt x="727" y="125"/>
                  </a:lnTo>
                  <a:lnTo>
                    <a:pt x="725" y="129"/>
                  </a:lnTo>
                  <a:lnTo>
                    <a:pt x="725" y="133"/>
                  </a:lnTo>
                  <a:lnTo>
                    <a:pt x="723" y="135"/>
                  </a:lnTo>
                  <a:lnTo>
                    <a:pt x="721" y="135"/>
                  </a:lnTo>
                  <a:lnTo>
                    <a:pt x="717" y="135"/>
                  </a:lnTo>
                  <a:lnTo>
                    <a:pt x="714" y="135"/>
                  </a:lnTo>
                  <a:lnTo>
                    <a:pt x="712" y="139"/>
                  </a:lnTo>
                  <a:lnTo>
                    <a:pt x="710" y="139"/>
                  </a:lnTo>
                  <a:lnTo>
                    <a:pt x="706" y="139"/>
                  </a:lnTo>
                  <a:lnTo>
                    <a:pt x="704" y="135"/>
                  </a:lnTo>
                  <a:lnTo>
                    <a:pt x="702" y="133"/>
                  </a:lnTo>
                  <a:lnTo>
                    <a:pt x="696" y="133"/>
                  </a:lnTo>
                  <a:lnTo>
                    <a:pt x="696" y="133"/>
                  </a:lnTo>
                  <a:lnTo>
                    <a:pt x="693" y="137"/>
                  </a:lnTo>
                  <a:lnTo>
                    <a:pt x="691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7" y="137"/>
                  </a:lnTo>
                  <a:lnTo>
                    <a:pt x="685" y="137"/>
                  </a:lnTo>
                  <a:lnTo>
                    <a:pt x="683" y="139"/>
                  </a:lnTo>
                  <a:lnTo>
                    <a:pt x="683" y="139"/>
                  </a:lnTo>
                  <a:lnTo>
                    <a:pt x="681" y="139"/>
                  </a:lnTo>
                  <a:lnTo>
                    <a:pt x="679" y="139"/>
                  </a:lnTo>
                  <a:lnTo>
                    <a:pt x="677" y="139"/>
                  </a:lnTo>
                  <a:lnTo>
                    <a:pt x="676" y="139"/>
                  </a:lnTo>
                  <a:lnTo>
                    <a:pt x="672" y="141"/>
                  </a:lnTo>
                  <a:lnTo>
                    <a:pt x="672" y="141"/>
                  </a:lnTo>
                  <a:lnTo>
                    <a:pt x="672" y="139"/>
                  </a:lnTo>
                  <a:lnTo>
                    <a:pt x="672" y="137"/>
                  </a:lnTo>
                  <a:lnTo>
                    <a:pt x="670" y="135"/>
                  </a:lnTo>
                  <a:lnTo>
                    <a:pt x="666" y="135"/>
                  </a:lnTo>
                  <a:lnTo>
                    <a:pt x="658" y="135"/>
                  </a:lnTo>
                  <a:lnTo>
                    <a:pt x="655" y="135"/>
                  </a:lnTo>
                  <a:lnTo>
                    <a:pt x="647" y="129"/>
                  </a:lnTo>
                  <a:lnTo>
                    <a:pt x="645" y="129"/>
                  </a:lnTo>
                  <a:lnTo>
                    <a:pt x="645" y="127"/>
                  </a:lnTo>
                  <a:lnTo>
                    <a:pt x="643" y="122"/>
                  </a:lnTo>
                  <a:lnTo>
                    <a:pt x="641" y="118"/>
                  </a:lnTo>
                  <a:lnTo>
                    <a:pt x="639" y="116"/>
                  </a:lnTo>
                  <a:lnTo>
                    <a:pt x="639" y="116"/>
                  </a:lnTo>
                  <a:lnTo>
                    <a:pt x="617" y="120"/>
                  </a:lnTo>
                  <a:lnTo>
                    <a:pt x="611" y="120"/>
                  </a:lnTo>
                  <a:lnTo>
                    <a:pt x="609" y="116"/>
                  </a:lnTo>
                  <a:lnTo>
                    <a:pt x="607" y="112"/>
                  </a:lnTo>
                  <a:lnTo>
                    <a:pt x="605" y="112"/>
                  </a:lnTo>
                  <a:lnTo>
                    <a:pt x="601" y="110"/>
                  </a:lnTo>
                  <a:lnTo>
                    <a:pt x="598" y="110"/>
                  </a:lnTo>
                  <a:lnTo>
                    <a:pt x="596" y="106"/>
                  </a:lnTo>
                  <a:lnTo>
                    <a:pt x="594" y="104"/>
                  </a:lnTo>
                  <a:lnTo>
                    <a:pt x="592" y="103"/>
                  </a:lnTo>
                  <a:lnTo>
                    <a:pt x="588" y="101"/>
                  </a:lnTo>
                  <a:lnTo>
                    <a:pt x="586" y="103"/>
                  </a:lnTo>
                  <a:lnTo>
                    <a:pt x="586" y="106"/>
                  </a:lnTo>
                  <a:lnTo>
                    <a:pt x="586" y="110"/>
                  </a:lnTo>
                  <a:lnTo>
                    <a:pt x="580" y="110"/>
                  </a:lnTo>
                  <a:lnTo>
                    <a:pt x="575" y="106"/>
                  </a:lnTo>
                  <a:lnTo>
                    <a:pt x="573" y="106"/>
                  </a:lnTo>
                  <a:lnTo>
                    <a:pt x="563" y="110"/>
                  </a:lnTo>
                  <a:lnTo>
                    <a:pt x="559" y="112"/>
                  </a:lnTo>
                  <a:lnTo>
                    <a:pt x="558" y="114"/>
                  </a:lnTo>
                  <a:lnTo>
                    <a:pt x="556" y="114"/>
                  </a:lnTo>
                  <a:lnTo>
                    <a:pt x="556" y="116"/>
                  </a:lnTo>
                  <a:lnTo>
                    <a:pt x="552" y="118"/>
                  </a:lnTo>
                  <a:lnTo>
                    <a:pt x="546" y="114"/>
                  </a:lnTo>
                  <a:lnTo>
                    <a:pt x="546" y="112"/>
                  </a:lnTo>
                  <a:lnTo>
                    <a:pt x="544" y="112"/>
                  </a:lnTo>
                  <a:lnTo>
                    <a:pt x="542" y="114"/>
                  </a:lnTo>
                  <a:lnTo>
                    <a:pt x="540" y="114"/>
                  </a:lnTo>
                  <a:lnTo>
                    <a:pt x="540" y="116"/>
                  </a:lnTo>
                  <a:lnTo>
                    <a:pt x="540" y="116"/>
                  </a:lnTo>
                  <a:lnTo>
                    <a:pt x="540" y="118"/>
                  </a:lnTo>
                  <a:lnTo>
                    <a:pt x="540" y="120"/>
                  </a:lnTo>
                  <a:lnTo>
                    <a:pt x="540" y="122"/>
                  </a:lnTo>
                  <a:lnTo>
                    <a:pt x="539" y="123"/>
                  </a:lnTo>
                  <a:lnTo>
                    <a:pt x="535" y="127"/>
                  </a:lnTo>
                  <a:lnTo>
                    <a:pt x="523" y="135"/>
                  </a:lnTo>
                  <a:lnTo>
                    <a:pt x="518" y="139"/>
                  </a:lnTo>
                  <a:lnTo>
                    <a:pt x="516" y="141"/>
                  </a:lnTo>
                  <a:lnTo>
                    <a:pt x="510" y="139"/>
                  </a:lnTo>
                  <a:lnTo>
                    <a:pt x="508" y="139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7" y="133"/>
                  </a:lnTo>
                  <a:lnTo>
                    <a:pt x="497" y="133"/>
                  </a:lnTo>
                  <a:lnTo>
                    <a:pt x="497" y="127"/>
                  </a:lnTo>
                  <a:lnTo>
                    <a:pt x="497" y="125"/>
                  </a:lnTo>
                  <a:lnTo>
                    <a:pt x="495" y="125"/>
                  </a:lnTo>
                  <a:lnTo>
                    <a:pt x="489" y="125"/>
                  </a:lnTo>
                  <a:lnTo>
                    <a:pt x="480" y="125"/>
                  </a:lnTo>
                  <a:lnTo>
                    <a:pt x="478" y="125"/>
                  </a:lnTo>
                  <a:lnTo>
                    <a:pt x="470" y="127"/>
                  </a:lnTo>
                  <a:lnTo>
                    <a:pt x="474" y="156"/>
                  </a:lnTo>
                  <a:lnTo>
                    <a:pt x="476" y="160"/>
                  </a:lnTo>
                  <a:lnTo>
                    <a:pt x="480" y="165"/>
                  </a:lnTo>
                  <a:lnTo>
                    <a:pt x="480" y="169"/>
                  </a:lnTo>
                  <a:lnTo>
                    <a:pt x="474" y="175"/>
                  </a:lnTo>
                  <a:lnTo>
                    <a:pt x="474" y="179"/>
                  </a:lnTo>
                  <a:lnTo>
                    <a:pt x="476" y="182"/>
                  </a:lnTo>
                  <a:lnTo>
                    <a:pt x="478" y="190"/>
                  </a:lnTo>
                  <a:lnTo>
                    <a:pt x="476" y="196"/>
                  </a:lnTo>
                  <a:lnTo>
                    <a:pt x="472" y="203"/>
                  </a:lnTo>
                  <a:lnTo>
                    <a:pt x="472" y="209"/>
                  </a:lnTo>
                  <a:lnTo>
                    <a:pt x="470" y="215"/>
                  </a:lnTo>
                  <a:lnTo>
                    <a:pt x="468" y="219"/>
                  </a:lnTo>
                  <a:lnTo>
                    <a:pt x="466" y="222"/>
                  </a:lnTo>
                  <a:lnTo>
                    <a:pt x="462" y="230"/>
                  </a:lnTo>
                  <a:lnTo>
                    <a:pt x="457" y="236"/>
                  </a:lnTo>
                  <a:lnTo>
                    <a:pt x="455" y="247"/>
                  </a:lnTo>
                  <a:lnTo>
                    <a:pt x="451" y="249"/>
                  </a:lnTo>
                  <a:lnTo>
                    <a:pt x="426" y="245"/>
                  </a:lnTo>
                  <a:lnTo>
                    <a:pt x="402" y="257"/>
                  </a:lnTo>
                  <a:lnTo>
                    <a:pt x="386" y="260"/>
                  </a:lnTo>
                  <a:lnTo>
                    <a:pt x="385" y="260"/>
                  </a:lnTo>
                  <a:lnTo>
                    <a:pt x="375" y="268"/>
                  </a:lnTo>
                  <a:lnTo>
                    <a:pt x="367" y="272"/>
                  </a:lnTo>
                  <a:lnTo>
                    <a:pt x="364" y="276"/>
                  </a:lnTo>
                  <a:lnTo>
                    <a:pt x="358" y="278"/>
                  </a:lnTo>
                  <a:lnTo>
                    <a:pt x="350" y="281"/>
                  </a:lnTo>
                  <a:lnTo>
                    <a:pt x="337" y="283"/>
                  </a:lnTo>
                  <a:lnTo>
                    <a:pt x="314" y="285"/>
                  </a:lnTo>
                  <a:lnTo>
                    <a:pt x="314" y="289"/>
                  </a:lnTo>
                  <a:lnTo>
                    <a:pt x="312" y="298"/>
                  </a:lnTo>
                  <a:lnTo>
                    <a:pt x="308" y="304"/>
                  </a:lnTo>
                  <a:lnTo>
                    <a:pt x="307" y="316"/>
                  </a:lnTo>
                  <a:lnTo>
                    <a:pt x="305" y="346"/>
                  </a:lnTo>
                  <a:lnTo>
                    <a:pt x="276" y="348"/>
                  </a:lnTo>
                  <a:lnTo>
                    <a:pt x="259" y="355"/>
                  </a:lnTo>
                  <a:lnTo>
                    <a:pt x="249" y="355"/>
                  </a:lnTo>
                  <a:lnTo>
                    <a:pt x="244" y="355"/>
                  </a:lnTo>
                  <a:lnTo>
                    <a:pt x="244" y="363"/>
                  </a:lnTo>
                  <a:lnTo>
                    <a:pt x="246" y="369"/>
                  </a:lnTo>
                  <a:lnTo>
                    <a:pt x="244" y="369"/>
                  </a:lnTo>
                  <a:lnTo>
                    <a:pt x="242" y="375"/>
                  </a:lnTo>
                  <a:lnTo>
                    <a:pt x="240" y="376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48" y="390"/>
                  </a:lnTo>
                  <a:lnTo>
                    <a:pt x="249" y="395"/>
                  </a:lnTo>
                  <a:lnTo>
                    <a:pt x="244" y="401"/>
                  </a:lnTo>
                  <a:lnTo>
                    <a:pt x="242" y="405"/>
                  </a:lnTo>
                  <a:lnTo>
                    <a:pt x="238" y="407"/>
                  </a:lnTo>
                  <a:lnTo>
                    <a:pt x="238" y="409"/>
                  </a:lnTo>
                  <a:lnTo>
                    <a:pt x="238" y="411"/>
                  </a:lnTo>
                  <a:lnTo>
                    <a:pt x="236" y="414"/>
                  </a:lnTo>
                  <a:lnTo>
                    <a:pt x="234" y="418"/>
                  </a:lnTo>
                  <a:lnTo>
                    <a:pt x="234" y="422"/>
                  </a:lnTo>
                  <a:lnTo>
                    <a:pt x="234" y="426"/>
                  </a:lnTo>
                  <a:lnTo>
                    <a:pt x="232" y="430"/>
                  </a:lnTo>
                  <a:lnTo>
                    <a:pt x="227" y="433"/>
                  </a:lnTo>
                  <a:lnTo>
                    <a:pt x="223" y="441"/>
                  </a:lnTo>
                  <a:lnTo>
                    <a:pt x="198" y="453"/>
                  </a:lnTo>
                  <a:lnTo>
                    <a:pt x="191" y="451"/>
                  </a:lnTo>
                  <a:lnTo>
                    <a:pt x="175" y="445"/>
                  </a:lnTo>
                  <a:lnTo>
                    <a:pt x="170" y="447"/>
                  </a:lnTo>
                  <a:lnTo>
                    <a:pt x="162" y="454"/>
                  </a:lnTo>
                  <a:lnTo>
                    <a:pt x="154" y="468"/>
                  </a:lnTo>
                  <a:lnTo>
                    <a:pt x="149" y="472"/>
                  </a:lnTo>
                  <a:lnTo>
                    <a:pt x="122" y="473"/>
                  </a:lnTo>
                  <a:lnTo>
                    <a:pt x="114" y="479"/>
                  </a:lnTo>
                  <a:lnTo>
                    <a:pt x="101" y="477"/>
                  </a:lnTo>
                  <a:lnTo>
                    <a:pt x="95" y="485"/>
                  </a:lnTo>
                  <a:lnTo>
                    <a:pt x="86" y="491"/>
                  </a:lnTo>
                  <a:lnTo>
                    <a:pt x="86" y="500"/>
                  </a:lnTo>
                  <a:lnTo>
                    <a:pt x="86" y="508"/>
                  </a:lnTo>
                  <a:lnTo>
                    <a:pt x="90" y="515"/>
                  </a:lnTo>
                  <a:lnTo>
                    <a:pt x="94" y="525"/>
                  </a:lnTo>
                  <a:lnTo>
                    <a:pt x="94" y="530"/>
                  </a:lnTo>
                  <a:lnTo>
                    <a:pt x="94" y="542"/>
                  </a:lnTo>
                  <a:lnTo>
                    <a:pt x="99" y="548"/>
                  </a:lnTo>
                  <a:lnTo>
                    <a:pt x="101" y="555"/>
                  </a:lnTo>
                  <a:lnTo>
                    <a:pt x="109" y="561"/>
                  </a:lnTo>
                  <a:lnTo>
                    <a:pt x="101" y="570"/>
                  </a:lnTo>
                  <a:lnTo>
                    <a:pt x="90" y="569"/>
                  </a:lnTo>
                  <a:lnTo>
                    <a:pt x="78" y="570"/>
                  </a:lnTo>
                  <a:lnTo>
                    <a:pt x="71" y="574"/>
                  </a:lnTo>
                  <a:lnTo>
                    <a:pt x="67" y="574"/>
                  </a:lnTo>
                  <a:lnTo>
                    <a:pt x="65" y="574"/>
                  </a:lnTo>
                  <a:lnTo>
                    <a:pt x="63" y="572"/>
                  </a:lnTo>
                  <a:lnTo>
                    <a:pt x="61" y="570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70"/>
                  </a:lnTo>
                  <a:lnTo>
                    <a:pt x="57" y="578"/>
                  </a:lnTo>
                  <a:lnTo>
                    <a:pt x="55" y="582"/>
                  </a:lnTo>
                  <a:lnTo>
                    <a:pt x="50" y="584"/>
                  </a:lnTo>
                  <a:lnTo>
                    <a:pt x="46" y="586"/>
                  </a:lnTo>
                  <a:lnTo>
                    <a:pt x="36" y="597"/>
                  </a:lnTo>
                  <a:lnTo>
                    <a:pt x="36" y="603"/>
                  </a:lnTo>
                  <a:lnTo>
                    <a:pt x="31" y="612"/>
                  </a:lnTo>
                  <a:lnTo>
                    <a:pt x="33" y="620"/>
                  </a:lnTo>
                  <a:lnTo>
                    <a:pt x="31" y="629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2" y="692"/>
                  </a:lnTo>
                  <a:lnTo>
                    <a:pt x="29" y="692"/>
                  </a:lnTo>
                  <a:lnTo>
                    <a:pt x="50" y="688"/>
                  </a:lnTo>
                  <a:lnTo>
                    <a:pt x="90" y="690"/>
                  </a:lnTo>
                  <a:lnTo>
                    <a:pt x="120" y="698"/>
                  </a:lnTo>
                  <a:lnTo>
                    <a:pt x="133" y="704"/>
                  </a:lnTo>
                  <a:lnTo>
                    <a:pt x="143" y="711"/>
                  </a:lnTo>
                  <a:lnTo>
                    <a:pt x="145" y="725"/>
                  </a:lnTo>
                  <a:lnTo>
                    <a:pt x="154" y="736"/>
                  </a:lnTo>
                  <a:lnTo>
                    <a:pt x="152" y="742"/>
                  </a:lnTo>
                  <a:lnTo>
                    <a:pt x="120" y="755"/>
                  </a:lnTo>
                  <a:lnTo>
                    <a:pt x="116" y="759"/>
                  </a:lnTo>
                  <a:lnTo>
                    <a:pt x="114" y="763"/>
                  </a:lnTo>
                  <a:lnTo>
                    <a:pt x="109" y="770"/>
                  </a:lnTo>
                  <a:lnTo>
                    <a:pt x="124" y="770"/>
                  </a:lnTo>
                  <a:lnTo>
                    <a:pt x="128" y="770"/>
                  </a:lnTo>
                  <a:lnTo>
                    <a:pt x="132" y="770"/>
                  </a:lnTo>
                  <a:lnTo>
                    <a:pt x="139" y="772"/>
                  </a:lnTo>
                  <a:lnTo>
                    <a:pt x="143" y="778"/>
                  </a:lnTo>
                  <a:lnTo>
                    <a:pt x="164" y="789"/>
                  </a:lnTo>
                  <a:lnTo>
                    <a:pt x="156" y="801"/>
                  </a:lnTo>
                  <a:lnTo>
                    <a:pt x="154" y="804"/>
                  </a:lnTo>
                  <a:lnTo>
                    <a:pt x="156" y="810"/>
                  </a:lnTo>
                  <a:lnTo>
                    <a:pt x="156" y="810"/>
                  </a:lnTo>
                  <a:lnTo>
                    <a:pt x="185" y="818"/>
                  </a:lnTo>
                  <a:lnTo>
                    <a:pt x="204" y="820"/>
                  </a:lnTo>
                  <a:lnTo>
                    <a:pt x="211" y="823"/>
                  </a:lnTo>
                  <a:lnTo>
                    <a:pt x="215" y="823"/>
                  </a:lnTo>
                  <a:lnTo>
                    <a:pt x="246" y="825"/>
                  </a:lnTo>
                  <a:lnTo>
                    <a:pt x="257" y="831"/>
                  </a:lnTo>
                  <a:lnTo>
                    <a:pt x="259" y="833"/>
                  </a:lnTo>
                  <a:lnTo>
                    <a:pt x="263" y="835"/>
                  </a:lnTo>
                  <a:lnTo>
                    <a:pt x="284" y="837"/>
                  </a:lnTo>
                  <a:lnTo>
                    <a:pt x="286" y="839"/>
                  </a:lnTo>
                  <a:lnTo>
                    <a:pt x="293" y="844"/>
                  </a:lnTo>
                  <a:lnTo>
                    <a:pt x="301" y="848"/>
                  </a:lnTo>
                  <a:lnTo>
                    <a:pt x="314" y="852"/>
                  </a:lnTo>
                  <a:lnTo>
                    <a:pt x="318" y="852"/>
                  </a:lnTo>
                  <a:lnTo>
                    <a:pt x="329" y="850"/>
                  </a:lnTo>
                  <a:lnTo>
                    <a:pt x="333" y="850"/>
                  </a:lnTo>
                  <a:lnTo>
                    <a:pt x="343" y="852"/>
                  </a:lnTo>
                  <a:lnTo>
                    <a:pt x="354" y="854"/>
                  </a:lnTo>
                  <a:lnTo>
                    <a:pt x="358" y="854"/>
                  </a:lnTo>
                  <a:lnTo>
                    <a:pt x="360" y="858"/>
                  </a:lnTo>
                  <a:lnTo>
                    <a:pt x="362" y="858"/>
                  </a:lnTo>
                  <a:lnTo>
                    <a:pt x="362" y="856"/>
                  </a:lnTo>
                  <a:lnTo>
                    <a:pt x="365" y="854"/>
                  </a:lnTo>
                  <a:lnTo>
                    <a:pt x="365" y="852"/>
                  </a:lnTo>
                  <a:lnTo>
                    <a:pt x="365" y="850"/>
                  </a:lnTo>
                  <a:lnTo>
                    <a:pt x="364" y="850"/>
                  </a:lnTo>
                  <a:lnTo>
                    <a:pt x="362" y="848"/>
                  </a:lnTo>
                  <a:lnTo>
                    <a:pt x="362" y="846"/>
                  </a:lnTo>
                  <a:lnTo>
                    <a:pt x="362" y="842"/>
                  </a:lnTo>
                  <a:lnTo>
                    <a:pt x="371" y="835"/>
                  </a:lnTo>
                  <a:lnTo>
                    <a:pt x="373" y="833"/>
                  </a:lnTo>
                  <a:lnTo>
                    <a:pt x="375" y="829"/>
                  </a:lnTo>
                  <a:lnTo>
                    <a:pt x="377" y="825"/>
                  </a:lnTo>
                  <a:lnTo>
                    <a:pt x="375" y="818"/>
                  </a:lnTo>
                  <a:lnTo>
                    <a:pt x="377" y="814"/>
                  </a:lnTo>
                  <a:lnTo>
                    <a:pt x="383" y="812"/>
                  </a:lnTo>
                  <a:lnTo>
                    <a:pt x="392" y="808"/>
                  </a:lnTo>
                  <a:lnTo>
                    <a:pt x="407" y="806"/>
                  </a:lnTo>
                  <a:lnTo>
                    <a:pt x="423" y="806"/>
                  </a:lnTo>
                  <a:lnTo>
                    <a:pt x="438" y="810"/>
                  </a:lnTo>
                  <a:lnTo>
                    <a:pt x="443" y="814"/>
                  </a:lnTo>
                  <a:lnTo>
                    <a:pt x="449" y="818"/>
                  </a:lnTo>
                  <a:lnTo>
                    <a:pt x="457" y="820"/>
                  </a:lnTo>
                  <a:lnTo>
                    <a:pt x="461" y="822"/>
                  </a:lnTo>
                  <a:lnTo>
                    <a:pt x="464" y="822"/>
                  </a:lnTo>
                  <a:lnTo>
                    <a:pt x="474" y="820"/>
                  </a:lnTo>
                  <a:lnTo>
                    <a:pt x="480" y="822"/>
                  </a:lnTo>
                  <a:lnTo>
                    <a:pt x="487" y="823"/>
                  </a:lnTo>
                  <a:lnTo>
                    <a:pt x="493" y="825"/>
                  </a:lnTo>
                  <a:lnTo>
                    <a:pt x="499" y="823"/>
                  </a:lnTo>
                  <a:lnTo>
                    <a:pt x="501" y="822"/>
                  </a:lnTo>
                  <a:lnTo>
                    <a:pt x="504" y="820"/>
                  </a:lnTo>
                  <a:lnTo>
                    <a:pt x="510" y="822"/>
                  </a:lnTo>
                  <a:lnTo>
                    <a:pt x="510" y="822"/>
                  </a:lnTo>
                  <a:lnTo>
                    <a:pt x="512" y="822"/>
                  </a:lnTo>
                  <a:lnTo>
                    <a:pt x="512" y="820"/>
                  </a:lnTo>
                  <a:lnTo>
                    <a:pt x="510" y="818"/>
                  </a:lnTo>
                  <a:lnTo>
                    <a:pt x="506" y="812"/>
                  </a:lnTo>
                  <a:lnTo>
                    <a:pt x="502" y="808"/>
                  </a:lnTo>
                  <a:lnTo>
                    <a:pt x="501" y="806"/>
                  </a:lnTo>
                  <a:lnTo>
                    <a:pt x="501" y="804"/>
                  </a:lnTo>
                  <a:lnTo>
                    <a:pt x="497" y="804"/>
                  </a:lnTo>
                  <a:lnTo>
                    <a:pt x="497" y="801"/>
                  </a:lnTo>
                  <a:lnTo>
                    <a:pt x="497" y="797"/>
                  </a:lnTo>
                  <a:lnTo>
                    <a:pt x="499" y="785"/>
                  </a:lnTo>
                  <a:lnTo>
                    <a:pt x="502" y="778"/>
                  </a:lnTo>
                  <a:lnTo>
                    <a:pt x="506" y="772"/>
                  </a:lnTo>
                  <a:lnTo>
                    <a:pt x="512" y="768"/>
                  </a:lnTo>
                  <a:lnTo>
                    <a:pt x="525" y="763"/>
                  </a:lnTo>
                  <a:lnTo>
                    <a:pt x="540" y="757"/>
                  </a:lnTo>
                  <a:lnTo>
                    <a:pt x="556" y="755"/>
                  </a:lnTo>
                  <a:lnTo>
                    <a:pt x="579" y="757"/>
                  </a:lnTo>
                  <a:lnTo>
                    <a:pt x="601" y="761"/>
                  </a:lnTo>
                  <a:lnTo>
                    <a:pt x="607" y="764"/>
                  </a:lnTo>
                  <a:lnTo>
                    <a:pt x="613" y="766"/>
                  </a:lnTo>
                  <a:lnTo>
                    <a:pt x="615" y="766"/>
                  </a:lnTo>
                  <a:lnTo>
                    <a:pt x="618" y="764"/>
                  </a:lnTo>
                  <a:lnTo>
                    <a:pt x="622" y="764"/>
                  </a:lnTo>
                  <a:lnTo>
                    <a:pt x="637" y="766"/>
                  </a:lnTo>
                  <a:lnTo>
                    <a:pt x="645" y="766"/>
                  </a:lnTo>
                  <a:lnTo>
                    <a:pt x="651" y="764"/>
                  </a:lnTo>
                  <a:lnTo>
                    <a:pt x="668" y="755"/>
                  </a:lnTo>
                  <a:lnTo>
                    <a:pt x="672" y="755"/>
                  </a:lnTo>
                  <a:lnTo>
                    <a:pt x="674" y="755"/>
                  </a:lnTo>
                  <a:lnTo>
                    <a:pt x="674" y="751"/>
                  </a:lnTo>
                  <a:lnTo>
                    <a:pt x="676" y="749"/>
                  </a:lnTo>
                  <a:lnTo>
                    <a:pt x="677" y="749"/>
                  </a:lnTo>
                  <a:lnTo>
                    <a:pt x="695" y="742"/>
                  </a:lnTo>
                  <a:lnTo>
                    <a:pt x="700" y="740"/>
                  </a:lnTo>
                  <a:lnTo>
                    <a:pt x="708" y="738"/>
                  </a:lnTo>
                  <a:lnTo>
                    <a:pt x="712" y="736"/>
                  </a:lnTo>
                  <a:lnTo>
                    <a:pt x="721" y="728"/>
                  </a:lnTo>
                  <a:lnTo>
                    <a:pt x="725" y="726"/>
                  </a:lnTo>
                  <a:lnTo>
                    <a:pt x="729" y="726"/>
                  </a:lnTo>
                  <a:lnTo>
                    <a:pt x="733" y="726"/>
                  </a:lnTo>
                  <a:lnTo>
                    <a:pt x="748" y="719"/>
                  </a:lnTo>
                  <a:lnTo>
                    <a:pt x="752" y="717"/>
                  </a:lnTo>
                  <a:lnTo>
                    <a:pt x="752" y="717"/>
                  </a:lnTo>
                  <a:lnTo>
                    <a:pt x="754" y="715"/>
                  </a:lnTo>
                  <a:lnTo>
                    <a:pt x="755" y="713"/>
                  </a:lnTo>
                  <a:lnTo>
                    <a:pt x="755" y="713"/>
                  </a:lnTo>
                  <a:lnTo>
                    <a:pt x="755" y="711"/>
                  </a:lnTo>
                  <a:lnTo>
                    <a:pt x="757" y="709"/>
                  </a:lnTo>
                  <a:lnTo>
                    <a:pt x="759" y="707"/>
                  </a:lnTo>
                  <a:lnTo>
                    <a:pt x="773" y="702"/>
                  </a:lnTo>
                  <a:lnTo>
                    <a:pt x="774" y="700"/>
                  </a:lnTo>
                  <a:lnTo>
                    <a:pt x="793" y="686"/>
                  </a:lnTo>
                  <a:lnTo>
                    <a:pt x="793" y="685"/>
                  </a:lnTo>
                  <a:lnTo>
                    <a:pt x="793" y="683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7" y="685"/>
                  </a:lnTo>
                  <a:lnTo>
                    <a:pt x="801" y="683"/>
                  </a:lnTo>
                  <a:lnTo>
                    <a:pt x="811" y="675"/>
                  </a:lnTo>
                  <a:lnTo>
                    <a:pt x="814" y="669"/>
                  </a:lnTo>
                  <a:lnTo>
                    <a:pt x="816" y="666"/>
                  </a:lnTo>
                  <a:lnTo>
                    <a:pt x="816" y="666"/>
                  </a:lnTo>
                  <a:lnTo>
                    <a:pt x="818" y="666"/>
                  </a:lnTo>
                  <a:lnTo>
                    <a:pt x="820" y="666"/>
                  </a:lnTo>
                  <a:lnTo>
                    <a:pt x="822" y="666"/>
                  </a:lnTo>
                  <a:lnTo>
                    <a:pt x="826" y="660"/>
                  </a:lnTo>
                  <a:lnTo>
                    <a:pt x="826" y="658"/>
                  </a:lnTo>
                  <a:lnTo>
                    <a:pt x="828" y="658"/>
                  </a:lnTo>
                  <a:lnTo>
                    <a:pt x="841" y="652"/>
                  </a:lnTo>
                  <a:lnTo>
                    <a:pt x="847" y="648"/>
                  </a:lnTo>
                  <a:lnTo>
                    <a:pt x="862" y="631"/>
                  </a:lnTo>
                  <a:lnTo>
                    <a:pt x="864" y="629"/>
                  </a:lnTo>
                  <a:lnTo>
                    <a:pt x="873" y="626"/>
                  </a:lnTo>
                  <a:lnTo>
                    <a:pt x="877" y="626"/>
                  </a:lnTo>
                  <a:lnTo>
                    <a:pt x="879" y="626"/>
                  </a:lnTo>
                  <a:lnTo>
                    <a:pt x="881" y="622"/>
                  </a:lnTo>
                  <a:lnTo>
                    <a:pt x="890" y="618"/>
                  </a:lnTo>
                  <a:lnTo>
                    <a:pt x="890" y="616"/>
                  </a:lnTo>
                  <a:lnTo>
                    <a:pt x="890" y="614"/>
                  </a:lnTo>
                  <a:lnTo>
                    <a:pt x="890" y="614"/>
                  </a:lnTo>
                  <a:lnTo>
                    <a:pt x="890" y="612"/>
                  </a:lnTo>
                  <a:lnTo>
                    <a:pt x="894" y="612"/>
                  </a:lnTo>
                  <a:lnTo>
                    <a:pt x="896" y="608"/>
                  </a:lnTo>
                  <a:lnTo>
                    <a:pt x="898" y="607"/>
                  </a:lnTo>
                  <a:lnTo>
                    <a:pt x="902" y="605"/>
                  </a:lnTo>
                  <a:lnTo>
                    <a:pt x="921" y="589"/>
                  </a:lnTo>
                  <a:lnTo>
                    <a:pt x="925" y="586"/>
                  </a:lnTo>
                  <a:lnTo>
                    <a:pt x="925" y="582"/>
                  </a:lnTo>
                  <a:lnTo>
                    <a:pt x="927" y="576"/>
                  </a:lnTo>
                  <a:lnTo>
                    <a:pt x="930" y="570"/>
                  </a:lnTo>
                  <a:lnTo>
                    <a:pt x="934" y="565"/>
                  </a:lnTo>
                  <a:lnTo>
                    <a:pt x="944" y="563"/>
                  </a:lnTo>
                  <a:lnTo>
                    <a:pt x="949" y="561"/>
                  </a:lnTo>
                  <a:lnTo>
                    <a:pt x="957" y="553"/>
                  </a:lnTo>
                  <a:lnTo>
                    <a:pt x="967" y="550"/>
                  </a:lnTo>
                  <a:lnTo>
                    <a:pt x="970" y="546"/>
                  </a:lnTo>
                  <a:lnTo>
                    <a:pt x="970" y="544"/>
                  </a:lnTo>
                  <a:lnTo>
                    <a:pt x="972" y="542"/>
                  </a:lnTo>
                  <a:lnTo>
                    <a:pt x="978" y="536"/>
                  </a:lnTo>
                  <a:lnTo>
                    <a:pt x="984" y="534"/>
                  </a:lnTo>
                  <a:lnTo>
                    <a:pt x="1003" y="519"/>
                  </a:lnTo>
                  <a:lnTo>
                    <a:pt x="1003" y="517"/>
                  </a:lnTo>
                  <a:lnTo>
                    <a:pt x="1005" y="513"/>
                  </a:lnTo>
                  <a:lnTo>
                    <a:pt x="1008" y="510"/>
                  </a:lnTo>
                  <a:lnTo>
                    <a:pt x="1014" y="502"/>
                  </a:lnTo>
                  <a:lnTo>
                    <a:pt x="1016" y="502"/>
                  </a:lnTo>
                  <a:lnTo>
                    <a:pt x="1018" y="500"/>
                  </a:lnTo>
                  <a:lnTo>
                    <a:pt x="1020" y="498"/>
                  </a:lnTo>
                  <a:lnTo>
                    <a:pt x="1024" y="492"/>
                  </a:lnTo>
                  <a:lnTo>
                    <a:pt x="1046" y="472"/>
                  </a:lnTo>
                  <a:lnTo>
                    <a:pt x="1048" y="470"/>
                  </a:lnTo>
                  <a:lnTo>
                    <a:pt x="1058" y="464"/>
                  </a:lnTo>
                  <a:lnTo>
                    <a:pt x="1075" y="439"/>
                  </a:lnTo>
                  <a:lnTo>
                    <a:pt x="1096" y="416"/>
                  </a:lnTo>
                  <a:lnTo>
                    <a:pt x="1102" y="409"/>
                  </a:lnTo>
                  <a:lnTo>
                    <a:pt x="1103" y="405"/>
                  </a:lnTo>
                  <a:lnTo>
                    <a:pt x="1103" y="401"/>
                  </a:lnTo>
                  <a:lnTo>
                    <a:pt x="1105" y="399"/>
                  </a:lnTo>
                  <a:lnTo>
                    <a:pt x="1117" y="394"/>
                  </a:lnTo>
                  <a:lnTo>
                    <a:pt x="1117" y="394"/>
                  </a:lnTo>
                  <a:lnTo>
                    <a:pt x="1119" y="392"/>
                  </a:lnTo>
                  <a:lnTo>
                    <a:pt x="1119" y="390"/>
                  </a:lnTo>
                  <a:lnTo>
                    <a:pt x="1119" y="390"/>
                  </a:lnTo>
                  <a:lnTo>
                    <a:pt x="1121" y="388"/>
                  </a:lnTo>
                  <a:lnTo>
                    <a:pt x="1124" y="382"/>
                  </a:lnTo>
                  <a:lnTo>
                    <a:pt x="1124" y="380"/>
                  </a:lnTo>
                  <a:lnTo>
                    <a:pt x="1124" y="378"/>
                  </a:lnTo>
                  <a:lnTo>
                    <a:pt x="1128" y="375"/>
                  </a:lnTo>
                  <a:lnTo>
                    <a:pt x="1134" y="367"/>
                  </a:lnTo>
                  <a:lnTo>
                    <a:pt x="1140" y="363"/>
                  </a:lnTo>
                  <a:lnTo>
                    <a:pt x="1142" y="361"/>
                  </a:lnTo>
                  <a:lnTo>
                    <a:pt x="1142" y="355"/>
                  </a:lnTo>
                  <a:lnTo>
                    <a:pt x="1143" y="355"/>
                  </a:lnTo>
                  <a:lnTo>
                    <a:pt x="1147" y="352"/>
                  </a:lnTo>
                  <a:lnTo>
                    <a:pt x="1151" y="344"/>
                  </a:lnTo>
                  <a:lnTo>
                    <a:pt x="1151" y="344"/>
                  </a:lnTo>
                  <a:lnTo>
                    <a:pt x="1151" y="342"/>
                  </a:lnTo>
                  <a:lnTo>
                    <a:pt x="1149" y="342"/>
                  </a:lnTo>
                  <a:lnTo>
                    <a:pt x="1151" y="340"/>
                  </a:lnTo>
                  <a:lnTo>
                    <a:pt x="1151" y="340"/>
                  </a:lnTo>
                  <a:lnTo>
                    <a:pt x="1153" y="340"/>
                  </a:lnTo>
                  <a:lnTo>
                    <a:pt x="1155" y="340"/>
                  </a:lnTo>
                  <a:lnTo>
                    <a:pt x="1157" y="340"/>
                  </a:lnTo>
                  <a:lnTo>
                    <a:pt x="1159" y="340"/>
                  </a:lnTo>
                  <a:lnTo>
                    <a:pt x="1159" y="338"/>
                  </a:lnTo>
                  <a:lnTo>
                    <a:pt x="1164" y="336"/>
                  </a:lnTo>
                  <a:lnTo>
                    <a:pt x="1170" y="333"/>
                  </a:lnTo>
                  <a:lnTo>
                    <a:pt x="1174" y="333"/>
                  </a:lnTo>
                  <a:lnTo>
                    <a:pt x="1180" y="325"/>
                  </a:lnTo>
                  <a:lnTo>
                    <a:pt x="1181" y="323"/>
                  </a:lnTo>
                  <a:lnTo>
                    <a:pt x="1185" y="321"/>
                  </a:lnTo>
                  <a:lnTo>
                    <a:pt x="1187" y="321"/>
                  </a:lnTo>
                  <a:lnTo>
                    <a:pt x="1189" y="321"/>
                  </a:lnTo>
                  <a:lnTo>
                    <a:pt x="1189" y="319"/>
                  </a:lnTo>
                  <a:lnTo>
                    <a:pt x="1191" y="316"/>
                  </a:lnTo>
                  <a:lnTo>
                    <a:pt x="1193" y="314"/>
                  </a:lnTo>
                  <a:lnTo>
                    <a:pt x="1197" y="312"/>
                  </a:lnTo>
                  <a:lnTo>
                    <a:pt x="1206" y="298"/>
                  </a:lnTo>
                  <a:lnTo>
                    <a:pt x="1208" y="297"/>
                  </a:lnTo>
                  <a:lnTo>
                    <a:pt x="1212" y="293"/>
                  </a:lnTo>
                  <a:lnTo>
                    <a:pt x="1216" y="291"/>
                  </a:lnTo>
                  <a:lnTo>
                    <a:pt x="1225" y="289"/>
                  </a:lnTo>
                  <a:lnTo>
                    <a:pt x="1229" y="287"/>
                  </a:lnTo>
                  <a:lnTo>
                    <a:pt x="1254" y="262"/>
                  </a:lnTo>
                  <a:lnTo>
                    <a:pt x="1263" y="253"/>
                  </a:lnTo>
                  <a:lnTo>
                    <a:pt x="1269" y="239"/>
                  </a:lnTo>
                  <a:lnTo>
                    <a:pt x="1275" y="236"/>
                  </a:lnTo>
                  <a:lnTo>
                    <a:pt x="1286" y="220"/>
                  </a:lnTo>
                  <a:lnTo>
                    <a:pt x="1286" y="220"/>
                  </a:lnTo>
                  <a:lnTo>
                    <a:pt x="1286" y="2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8D2E2B3-C067-C14B-A82C-982602D2B69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07FB55-97BB-F945-895D-74DE30058CE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Cape Town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DA3215-E7DC-324A-96D7-38D34DC3DBF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7B64E00-CE5B-E24B-B430-594FF20252F1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4FF53C30-4A86-C444-A58B-858011403E8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95036A1-A537-3544-A561-9065E7A17B7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979F478-AEFF-3D4B-8D4A-EFEB858050C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2B6D4EE-5505-E14B-BAAF-33A048490AE0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516B7F8-49B5-9148-8858-FCD76654054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Port Elizabeth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34AF8-CE64-FB4A-878C-27400703C80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32631A2-3719-BA46-A67B-A001A4791B81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38A03B2-DACB-D547-BD0E-FAD9BFEDF06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Bloemfontein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8004C5-230C-BD49-AEE2-AA5BA0A89DA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9B15258-A6F3-044B-8215-C26216AB4DD6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0EB029-FBB3-364B-9A9C-8F2BD7D69E0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Pretoria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8A5F24-C21F-0A41-BBB1-D9F0A3730A25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218729A-7841-8645-AF6E-BF4F008D955A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904DC53-A8ED-5746-8F63-58C39682C82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80" name="Teardrop 79">
                <a:extLst>
                  <a:ext uri="{FF2B5EF4-FFF2-40B4-BE49-F238E27FC236}">
                    <a16:creationId xmlns:a16="http://schemas.microsoft.com/office/drawing/2014/main" id="{A531CAFF-CEE6-FD42-A3C4-3E650EB47AF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1990E4EE-56AF-3F4C-99C7-3D82C9C6CF8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54586B3-AB64-404B-AA56-5E290295230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Freeform 282">
              <a:extLst>
                <a:ext uri="{FF2B5EF4-FFF2-40B4-BE49-F238E27FC236}">
                  <a16:creationId xmlns:a16="http://schemas.microsoft.com/office/drawing/2014/main" id="{A32DB077-1A49-2E4A-A157-AFB0CEC3326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BEDA6C-683F-684A-9989-8104EBE8183E}"/>
              </a:ext>
            </a:extLst>
          </p:cNvPr>
          <p:cNvGrpSpPr/>
          <p:nvPr/>
        </p:nvGrpSpPr>
        <p:grpSpPr>
          <a:xfrm>
            <a:off x="9207724" y="1130682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4D95641-F0F7-014A-8809-4990AE6B9504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6DE0740-AD94-6747-8CF0-F3021F54B2EB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93E9AFD8-3B22-6145-BB77-29A80B96B2D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88" name="Teardrop 87">
                  <a:extLst>
                    <a:ext uri="{FF2B5EF4-FFF2-40B4-BE49-F238E27FC236}">
                      <a16:creationId xmlns:a16="http://schemas.microsoft.com/office/drawing/2014/main" id="{4DAB8558-9B67-A84A-8788-735EF5EE5E0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0A4FD00F-E2DD-5F49-A440-13AE16DFA67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FCE2563A-567D-D944-ABAB-DD60903B4486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7" name="Freeform 282">
                <a:extLst>
                  <a:ext uri="{FF2B5EF4-FFF2-40B4-BE49-F238E27FC236}">
                    <a16:creationId xmlns:a16="http://schemas.microsoft.com/office/drawing/2014/main" id="{07D8337A-7D1B-3549-8976-1CD273970844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CF91EB6-9AC7-4816-B20E-2C1D541B7D6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763392" y="1269340"/>
            <a:chExt cx="560521" cy="560521"/>
          </a:xfrm>
        </p:grpSpPr>
        <p:sp>
          <p:nvSpPr>
            <p:cNvPr id="53" name="Teardrop 52">
              <a:extLst>
                <a:ext uri="{FF2B5EF4-FFF2-40B4-BE49-F238E27FC236}">
                  <a16:creationId xmlns:a16="http://schemas.microsoft.com/office/drawing/2014/main" id="{9A0D8990-EFC6-164B-AC16-0C8511BF5104}"/>
                </a:ext>
              </a:extLst>
            </p:cNvPr>
            <p:cNvSpPr/>
            <p:nvPr/>
          </p:nvSpPr>
          <p:spPr>
            <a:xfrm rot="8100000">
              <a:off x="763392" y="1269340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90F6D35-DC38-D641-B057-BA03966FC221}"/>
                </a:ext>
              </a:extLst>
            </p:cNvPr>
            <p:cNvSpPr/>
            <p:nvPr/>
          </p:nvSpPr>
          <p:spPr>
            <a:xfrm>
              <a:off x="834265" y="1338240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D3B2C75-9FC4-814D-B219-30A3056B8E88}"/>
                </a:ext>
              </a:extLst>
            </p:cNvPr>
            <p:cNvSpPr/>
            <p:nvPr/>
          </p:nvSpPr>
          <p:spPr>
            <a:xfrm>
              <a:off x="857127" y="1361102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9FA2C3C9-8279-4887-8588-EA8F97A569B4}"/>
                </a:ext>
              </a:extLst>
            </p:cNvPr>
            <p:cNvSpPr/>
            <p:nvPr/>
          </p:nvSpPr>
          <p:spPr>
            <a:xfrm>
              <a:off x="908512" y="1418789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8623B9-DDA2-4AC0-8DC2-6B24B6E9E506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763392" y="5010725"/>
            <a:chExt cx="560521" cy="560521"/>
          </a:xfrm>
        </p:grpSpPr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9A836C4A-8EFF-3A43-B6B8-E4A95F61BF08}"/>
                </a:ext>
              </a:extLst>
            </p:cNvPr>
            <p:cNvSpPr/>
            <p:nvPr/>
          </p:nvSpPr>
          <p:spPr>
            <a:xfrm rot="8100000">
              <a:off x="763392" y="5010725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4B649A2-ED58-4342-BC9E-0F3196A7C709}"/>
                </a:ext>
              </a:extLst>
            </p:cNvPr>
            <p:cNvSpPr/>
            <p:nvPr/>
          </p:nvSpPr>
          <p:spPr>
            <a:xfrm>
              <a:off x="834265" y="5079625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814399-D7C3-3348-8DBB-D0BB1CB5F169}"/>
                </a:ext>
              </a:extLst>
            </p:cNvPr>
            <p:cNvSpPr/>
            <p:nvPr/>
          </p:nvSpPr>
          <p:spPr>
            <a:xfrm>
              <a:off x="857127" y="5102487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Freeform 282">
              <a:extLst>
                <a:ext uri="{FF2B5EF4-FFF2-40B4-BE49-F238E27FC236}">
                  <a16:creationId xmlns:a16="http://schemas.microsoft.com/office/drawing/2014/main" id="{D75C5B24-BB06-4C88-B72D-BC2A1CB92773}"/>
                </a:ext>
              </a:extLst>
            </p:cNvPr>
            <p:cNvSpPr/>
            <p:nvPr/>
          </p:nvSpPr>
          <p:spPr>
            <a:xfrm>
              <a:off x="908512" y="5160174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F7492D8-01D0-4B78-AF09-646F0F87C536}"/>
              </a:ext>
            </a:extLst>
          </p:cNvPr>
          <p:cNvSpPr txBox="1"/>
          <p:nvPr/>
        </p:nvSpPr>
        <p:spPr>
          <a:xfrm>
            <a:off x="9419211" y="1918813"/>
            <a:ext cx="7681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Johannesburg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89E601-D97A-41FF-94F0-B598765746BE}"/>
              </a:ext>
            </a:extLst>
          </p:cNvPr>
          <p:cNvSpPr/>
          <p:nvPr/>
        </p:nvSpPr>
        <p:spPr>
          <a:xfrm>
            <a:off x="8985250" y="2002909"/>
            <a:ext cx="457200" cy="787400"/>
          </a:xfrm>
          <a:custGeom>
            <a:avLst/>
            <a:gdLst>
              <a:gd name="connsiteX0" fmla="*/ 457200 w 457200"/>
              <a:gd name="connsiteY0" fmla="*/ 0 h 787400"/>
              <a:gd name="connsiteX1" fmla="*/ 361950 w 457200"/>
              <a:gd name="connsiteY1" fmla="*/ 463550 h 787400"/>
              <a:gd name="connsiteX2" fmla="*/ 0 w 4572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787400">
                <a:moveTo>
                  <a:pt x="457200" y="0"/>
                </a:moveTo>
                <a:cubicBezTo>
                  <a:pt x="447675" y="166158"/>
                  <a:pt x="438150" y="332317"/>
                  <a:pt x="361950" y="463550"/>
                </a:cubicBezTo>
                <a:cubicBezTo>
                  <a:pt x="285750" y="594783"/>
                  <a:pt x="142875" y="691091"/>
                  <a:pt x="0" y="7874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1CD30B6-E7F0-4D0F-9F6B-C7D1407A6AB1}"/>
              </a:ext>
            </a:extLst>
          </p:cNvPr>
          <p:cNvSpPr/>
          <p:nvPr/>
        </p:nvSpPr>
        <p:spPr>
          <a:xfrm>
            <a:off x="8807450" y="2009259"/>
            <a:ext cx="767185" cy="2368550"/>
          </a:xfrm>
          <a:custGeom>
            <a:avLst/>
            <a:gdLst>
              <a:gd name="connsiteX0" fmla="*/ 647700 w 767185"/>
              <a:gd name="connsiteY0" fmla="*/ 0 h 2368550"/>
              <a:gd name="connsiteX1" fmla="*/ 717550 w 767185"/>
              <a:gd name="connsiteY1" fmla="*/ 1282700 h 2368550"/>
              <a:gd name="connsiteX2" fmla="*/ 0 w 767185"/>
              <a:gd name="connsiteY2" fmla="*/ 2368550 h 236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185" h="2368550">
                <a:moveTo>
                  <a:pt x="647700" y="0"/>
                </a:moveTo>
                <a:cubicBezTo>
                  <a:pt x="736600" y="443971"/>
                  <a:pt x="825500" y="887942"/>
                  <a:pt x="717550" y="1282700"/>
                </a:cubicBezTo>
                <a:cubicBezTo>
                  <a:pt x="609600" y="1677458"/>
                  <a:pt x="304800" y="2023004"/>
                  <a:pt x="0" y="23685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4C8CE3C-5910-4739-A35A-715C7C8E9806}"/>
              </a:ext>
            </a:extLst>
          </p:cNvPr>
          <p:cNvSpPr/>
          <p:nvPr/>
        </p:nvSpPr>
        <p:spPr>
          <a:xfrm>
            <a:off x="6877050" y="2815709"/>
            <a:ext cx="2051050" cy="1549400"/>
          </a:xfrm>
          <a:custGeom>
            <a:avLst/>
            <a:gdLst>
              <a:gd name="connsiteX0" fmla="*/ 0 w 2051050"/>
              <a:gd name="connsiteY0" fmla="*/ 1549400 h 1549400"/>
              <a:gd name="connsiteX1" fmla="*/ 1422400 w 2051050"/>
              <a:gd name="connsiteY1" fmla="*/ 641350 h 1549400"/>
              <a:gd name="connsiteX2" fmla="*/ 2051050 w 2051050"/>
              <a:gd name="connsiteY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1050" h="1549400">
                <a:moveTo>
                  <a:pt x="0" y="1549400"/>
                </a:moveTo>
                <a:cubicBezTo>
                  <a:pt x="540279" y="1224491"/>
                  <a:pt x="1080558" y="899583"/>
                  <a:pt x="1422400" y="641350"/>
                </a:cubicBezTo>
                <a:cubicBezTo>
                  <a:pt x="1764242" y="383117"/>
                  <a:pt x="1907646" y="191558"/>
                  <a:pt x="205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600E528-5448-A84D-84AB-A4BD85E52385}"/>
              </a:ext>
            </a:extLst>
          </p:cNvPr>
          <p:cNvGrpSpPr/>
          <p:nvPr/>
        </p:nvGrpSpPr>
        <p:grpSpPr>
          <a:xfrm>
            <a:off x="8479688" y="3644809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A3AF6B0-A6E6-5445-BE7B-97D7E24C8A7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4E2D064-9FFE-4546-92DC-487035671DB5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00" name="Teardrop 99">
                <a:extLst>
                  <a:ext uri="{FF2B5EF4-FFF2-40B4-BE49-F238E27FC236}">
                    <a16:creationId xmlns:a16="http://schemas.microsoft.com/office/drawing/2014/main" id="{8CF17084-79F4-A04F-8307-B4E0CE6ACC1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0D424B2-CF60-4648-88AE-CE12131D693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CEB99C4-8328-EF46-B5CC-79FD2442500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D6EBA5-20EE-4741-A6D9-19EB24BF823D}"/>
              </a:ext>
            </a:extLst>
          </p:cNvPr>
          <p:cNvGrpSpPr/>
          <p:nvPr/>
        </p:nvGrpSpPr>
        <p:grpSpPr>
          <a:xfrm>
            <a:off x="8669292" y="2050605"/>
            <a:ext cx="560521" cy="819008"/>
            <a:chOff x="8447042" y="2270196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EAB96B5-F655-3743-9B53-47F5AFED3350}"/>
                </a:ext>
              </a:extLst>
            </p:cNvPr>
            <p:cNvSpPr/>
            <p:nvPr/>
          </p:nvSpPr>
          <p:spPr>
            <a:xfrm>
              <a:off x="8659292" y="2944161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CC562597-0A88-0940-954F-EB90A70B1895}"/>
                </a:ext>
              </a:extLst>
            </p:cNvPr>
            <p:cNvSpPr/>
            <p:nvPr/>
          </p:nvSpPr>
          <p:spPr>
            <a:xfrm rot="8100000">
              <a:off x="8447042" y="2270196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16522D45-F238-F54B-B78B-17F27D94D295}"/>
                </a:ext>
              </a:extLst>
            </p:cNvPr>
            <p:cNvSpPr/>
            <p:nvPr/>
          </p:nvSpPr>
          <p:spPr>
            <a:xfrm>
              <a:off x="8517915" y="2339096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303F477-1905-0847-8E74-399E4A1081E5}"/>
                </a:ext>
              </a:extLst>
            </p:cNvPr>
            <p:cNvSpPr/>
            <p:nvPr/>
          </p:nvSpPr>
          <p:spPr>
            <a:xfrm>
              <a:off x="8540777" y="2361958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Freeform 282">
              <a:extLst>
                <a:ext uri="{FF2B5EF4-FFF2-40B4-BE49-F238E27FC236}">
                  <a16:creationId xmlns:a16="http://schemas.microsoft.com/office/drawing/2014/main" id="{4BF0D340-7F86-4F9C-9F93-5B49962F5A0A}"/>
                </a:ext>
              </a:extLst>
            </p:cNvPr>
            <p:cNvSpPr/>
            <p:nvPr/>
          </p:nvSpPr>
          <p:spPr>
            <a:xfrm>
              <a:off x="8592162" y="2419645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9889FF-0AC2-4A4E-BA06-76BBBC215669}"/>
              </a:ext>
            </a:extLst>
          </p:cNvPr>
          <p:cNvGrpSpPr/>
          <p:nvPr/>
        </p:nvGrpSpPr>
        <p:grpSpPr>
          <a:xfrm>
            <a:off x="6566589" y="3617746"/>
            <a:ext cx="560521" cy="826414"/>
            <a:chOff x="6344339" y="3837337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B6975E5-1B5B-B648-AD8E-5876FB918EDF}"/>
                </a:ext>
              </a:extLst>
            </p:cNvPr>
            <p:cNvSpPr/>
            <p:nvPr/>
          </p:nvSpPr>
          <p:spPr>
            <a:xfrm>
              <a:off x="6549161" y="4518708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1CF69FCC-C2C6-D446-99EE-CC0D3D5E2E69}"/>
                </a:ext>
              </a:extLst>
            </p:cNvPr>
            <p:cNvSpPr/>
            <p:nvPr/>
          </p:nvSpPr>
          <p:spPr>
            <a:xfrm rot="8100000">
              <a:off x="6344339" y="3837337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8DF9D21-1A75-ED43-87B8-9BE8C03CC6EA}"/>
                </a:ext>
              </a:extLst>
            </p:cNvPr>
            <p:cNvSpPr/>
            <p:nvPr/>
          </p:nvSpPr>
          <p:spPr>
            <a:xfrm>
              <a:off x="6415212" y="3906237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D3A44F7D-B793-8C49-98BD-2631DABA1721}"/>
                </a:ext>
              </a:extLst>
            </p:cNvPr>
            <p:cNvSpPr/>
            <p:nvPr/>
          </p:nvSpPr>
          <p:spPr>
            <a:xfrm>
              <a:off x="6438074" y="3929099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282">
              <a:extLst>
                <a:ext uri="{FF2B5EF4-FFF2-40B4-BE49-F238E27FC236}">
                  <a16:creationId xmlns:a16="http://schemas.microsoft.com/office/drawing/2014/main" id="{D4A29A5F-1C43-4482-A121-B376A4F256CF}"/>
                </a:ext>
              </a:extLst>
            </p:cNvPr>
            <p:cNvSpPr/>
            <p:nvPr/>
          </p:nvSpPr>
          <p:spPr>
            <a:xfrm>
              <a:off x="6489459" y="3986786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056910CC-0329-4039-B188-6B1F04A1C84E}"/>
              </a:ext>
            </a:extLst>
          </p:cNvPr>
          <p:cNvSpPr/>
          <p:nvPr/>
        </p:nvSpPr>
        <p:spPr>
          <a:xfrm>
            <a:off x="9348470" y="1920703"/>
            <a:ext cx="145043" cy="1450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454">
            <a:extLst>
              <a:ext uri="{FF2B5EF4-FFF2-40B4-BE49-F238E27FC236}">
                <a16:creationId xmlns:a16="http://schemas.microsoft.com/office/drawing/2014/main" id="{3C89FDB9-EC4A-CD4C-9A1B-5254F1CC940B}"/>
              </a:ext>
            </a:extLst>
          </p:cNvPr>
          <p:cNvSpPr/>
          <p:nvPr/>
        </p:nvSpPr>
        <p:spPr>
          <a:xfrm rot="9487539">
            <a:off x="9253783" y="327594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 454">
            <a:extLst>
              <a:ext uri="{FF2B5EF4-FFF2-40B4-BE49-F238E27FC236}">
                <a16:creationId xmlns:a16="http://schemas.microsoft.com/office/drawing/2014/main" id="{04B6692C-4BFC-4B15-8259-1233ECD1ACBE}"/>
              </a:ext>
            </a:extLst>
          </p:cNvPr>
          <p:cNvSpPr/>
          <p:nvPr/>
        </p:nvSpPr>
        <p:spPr>
          <a:xfrm rot="11479295">
            <a:off x="7551155" y="3643037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99BF826-49F7-4508-9EE8-73F1A6091357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32944A9C-DE09-4BED-8D4C-212632BCC564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3A6569-4B82-41D1-AEE5-3EBCFDD0FE5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44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9219</TotalTime>
  <Words>321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South Africa – Slide Template </vt:lpstr>
      <vt:lpstr>Map of South Africa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South Africa</dc:title>
  <dc:creator>PresentationGO.com</dc:creator>
  <dc:description>© Copyright PresentationGO.com</dc:description>
  <dcterms:created xsi:type="dcterms:W3CDTF">2014-11-26T05:14:11Z</dcterms:created>
  <dcterms:modified xsi:type="dcterms:W3CDTF">2021-02-03T04:05:59Z</dcterms:modified>
  <cp:category>Maps</cp:category>
</cp:coreProperties>
</file>